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29" r:id="rId4"/>
  </p:sldMasterIdLst>
  <p:notesMasterIdLst>
    <p:notesMasterId r:id="rId13"/>
  </p:notesMasterIdLst>
  <p:sldIdLst>
    <p:sldId id="256" r:id="rId5"/>
    <p:sldId id="258" r:id="rId6"/>
    <p:sldId id="259" r:id="rId7"/>
    <p:sldId id="260" r:id="rId8"/>
    <p:sldId id="262" r:id="rId9"/>
    <p:sldId id="261" r:id="rId10"/>
    <p:sldId id="264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EA5A43-A5D4-4285-AF0C-F6A9547409D9}" v="4" dt="2026-08-26T13:33:49.8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06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A1D3DA-729C-43E3-BA63-169B449E370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5085ED0-0A6B-437A-B8FE-2A6504DD68DC}">
      <dgm:prSet/>
      <dgm:spPr/>
      <dgm:t>
        <a:bodyPr/>
        <a:lstStyle/>
        <a:p>
          <a:r>
            <a:rPr lang="fi-FI"/>
            <a:t>Koulu lähtenyt mukavasti käyntiin.</a:t>
          </a:r>
          <a:endParaRPr lang="en-US"/>
        </a:p>
      </dgm:t>
    </dgm:pt>
    <dgm:pt modelId="{C0A91BF4-D066-464A-BBCF-EAA139B46326}" type="parTrans" cxnId="{286DF942-6410-48A4-876C-8C2402888612}">
      <dgm:prSet/>
      <dgm:spPr/>
      <dgm:t>
        <a:bodyPr/>
        <a:lstStyle/>
        <a:p>
          <a:endParaRPr lang="en-US"/>
        </a:p>
      </dgm:t>
    </dgm:pt>
    <dgm:pt modelId="{8A9F8072-AFBF-452C-97D7-E49660398C79}" type="sibTrans" cxnId="{286DF942-6410-48A4-876C-8C2402888612}">
      <dgm:prSet/>
      <dgm:spPr/>
      <dgm:t>
        <a:bodyPr/>
        <a:lstStyle/>
        <a:p>
          <a:endParaRPr lang="en-US"/>
        </a:p>
      </dgm:t>
    </dgm:pt>
    <dgm:pt modelId="{330BA13F-4454-4C59-9490-FF9FD1D06CDE}">
      <dgm:prSet/>
      <dgm:spPr/>
      <dgm:t>
        <a:bodyPr/>
        <a:lstStyle/>
        <a:p>
          <a:r>
            <a:rPr lang="fi-FI"/>
            <a:t>Porukka on kiva ja tekeväinen. Työrauha onnistuu hyvin itsenäisessä työskentelyssä.</a:t>
          </a:r>
          <a:endParaRPr lang="en-US"/>
        </a:p>
      </dgm:t>
    </dgm:pt>
    <dgm:pt modelId="{F729C048-5F47-4122-8C60-778C0E676CA7}" type="parTrans" cxnId="{9E482D28-0EBA-49ED-ABBD-6079A14F0FC5}">
      <dgm:prSet/>
      <dgm:spPr/>
      <dgm:t>
        <a:bodyPr/>
        <a:lstStyle/>
        <a:p>
          <a:endParaRPr lang="en-US"/>
        </a:p>
      </dgm:t>
    </dgm:pt>
    <dgm:pt modelId="{B3CDE028-8110-4AE9-A8FC-1E5B288DE937}" type="sibTrans" cxnId="{9E482D28-0EBA-49ED-ABBD-6079A14F0FC5}">
      <dgm:prSet/>
      <dgm:spPr/>
      <dgm:t>
        <a:bodyPr/>
        <a:lstStyle/>
        <a:p>
          <a:endParaRPr lang="en-US"/>
        </a:p>
      </dgm:t>
    </dgm:pt>
    <dgm:pt modelId="{A76E4FA0-5597-4F1E-B1CB-E4337EF060CA}">
      <dgm:prSet/>
      <dgm:spPr/>
      <dgm:t>
        <a:bodyPr/>
        <a:lstStyle/>
        <a:p>
          <a:r>
            <a:rPr lang="fi-FI"/>
            <a:t>Ruokailu on eri päivinä eri aikaan, 10.30-12.00 välillä, välipalavälkkä ma ja ti</a:t>
          </a:r>
          <a:endParaRPr lang="en-US"/>
        </a:p>
      </dgm:t>
    </dgm:pt>
    <dgm:pt modelId="{67673C53-EBBE-4C3F-9C63-288CA08E3A84}" type="parTrans" cxnId="{C2D2D50B-5956-44DB-A9EE-36ED3FC41317}">
      <dgm:prSet/>
      <dgm:spPr/>
      <dgm:t>
        <a:bodyPr/>
        <a:lstStyle/>
        <a:p>
          <a:endParaRPr lang="en-US"/>
        </a:p>
      </dgm:t>
    </dgm:pt>
    <dgm:pt modelId="{651620C9-C60A-499C-9F7F-F29480272DA7}" type="sibTrans" cxnId="{C2D2D50B-5956-44DB-A9EE-36ED3FC41317}">
      <dgm:prSet/>
      <dgm:spPr/>
      <dgm:t>
        <a:bodyPr/>
        <a:lstStyle/>
        <a:p>
          <a:endParaRPr lang="en-US"/>
        </a:p>
      </dgm:t>
    </dgm:pt>
    <dgm:pt modelId="{2C9D2320-4920-494B-854D-FB79CD65A17D}">
      <dgm:prSet/>
      <dgm:spPr/>
      <dgm:t>
        <a:bodyPr/>
        <a:lstStyle/>
        <a:p>
          <a:r>
            <a:rPr lang="fi-FI"/>
            <a:t>Totutellaan toimimaan kaikkien kanssa (pulpettiparit, ruokailuryhmät...).</a:t>
          </a:r>
          <a:endParaRPr lang="en-US"/>
        </a:p>
      </dgm:t>
    </dgm:pt>
    <dgm:pt modelId="{9FF5411F-7AE1-4DD3-A0FE-E475DCD1D5E4}" type="parTrans" cxnId="{511527FA-C5DF-4CFB-922B-7DA31F30F359}">
      <dgm:prSet/>
      <dgm:spPr/>
      <dgm:t>
        <a:bodyPr/>
        <a:lstStyle/>
        <a:p>
          <a:endParaRPr lang="en-US"/>
        </a:p>
      </dgm:t>
    </dgm:pt>
    <dgm:pt modelId="{B9BCF4F6-F164-4F41-B3F5-F2A44485A37A}" type="sibTrans" cxnId="{511527FA-C5DF-4CFB-922B-7DA31F30F359}">
      <dgm:prSet/>
      <dgm:spPr/>
      <dgm:t>
        <a:bodyPr/>
        <a:lstStyle/>
        <a:p>
          <a:endParaRPr lang="en-US"/>
        </a:p>
      </dgm:t>
    </dgm:pt>
    <dgm:pt modelId="{069D6890-2A83-40B8-B628-85B14FB72B4B}" type="pres">
      <dgm:prSet presAssocID="{8EA1D3DA-729C-43E3-BA63-169B449E370C}" presName="linear" presStyleCnt="0">
        <dgm:presLayoutVars>
          <dgm:animLvl val="lvl"/>
          <dgm:resizeHandles val="exact"/>
        </dgm:presLayoutVars>
      </dgm:prSet>
      <dgm:spPr/>
    </dgm:pt>
    <dgm:pt modelId="{49AEF009-4A5D-4431-99D5-FF66B4B508F5}" type="pres">
      <dgm:prSet presAssocID="{55085ED0-0A6B-437A-B8FE-2A6504DD68D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A303CE4-331F-48AC-808E-21B47E5A844B}" type="pres">
      <dgm:prSet presAssocID="{8A9F8072-AFBF-452C-97D7-E49660398C79}" presName="spacer" presStyleCnt="0"/>
      <dgm:spPr/>
    </dgm:pt>
    <dgm:pt modelId="{05FE119F-7F3D-4FAA-BBBE-0E7FC6F1D410}" type="pres">
      <dgm:prSet presAssocID="{330BA13F-4454-4C59-9490-FF9FD1D06CD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2421941-5812-4F53-8B70-F3A19B6EA9B3}" type="pres">
      <dgm:prSet presAssocID="{B3CDE028-8110-4AE9-A8FC-1E5B288DE937}" presName="spacer" presStyleCnt="0"/>
      <dgm:spPr/>
    </dgm:pt>
    <dgm:pt modelId="{E4FABF6A-D3F0-4EC3-8261-E76996C8D74D}" type="pres">
      <dgm:prSet presAssocID="{A76E4FA0-5597-4F1E-B1CB-E4337EF060C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9EDC01B-A095-4235-BB82-DB25FDFD54A5}" type="pres">
      <dgm:prSet presAssocID="{651620C9-C60A-499C-9F7F-F29480272DA7}" presName="spacer" presStyleCnt="0"/>
      <dgm:spPr/>
    </dgm:pt>
    <dgm:pt modelId="{218C79D2-308A-4F50-983D-0D50DDABF2A4}" type="pres">
      <dgm:prSet presAssocID="{2C9D2320-4920-494B-854D-FB79CD65A17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2D2D50B-5956-44DB-A9EE-36ED3FC41317}" srcId="{8EA1D3DA-729C-43E3-BA63-169B449E370C}" destId="{A76E4FA0-5597-4F1E-B1CB-E4337EF060CA}" srcOrd="2" destOrd="0" parTransId="{67673C53-EBBE-4C3F-9C63-288CA08E3A84}" sibTransId="{651620C9-C60A-499C-9F7F-F29480272DA7}"/>
    <dgm:cxn modelId="{9E482D28-0EBA-49ED-ABBD-6079A14F0FC5}" srcId="{8EA1D3DA-729C-43E3-BA63-169B449E370C}" destId="{330BA13F-4454-4C59-9490-FF9FD1D06CDE}" srcOrd="1" destOrd="0" parTransId="{F729C048-5F47-4122-8C60-778C0E676CA7}" sibTransId="{B3CDE028-8110-4AE9-A8FC-1E5B288DE937}"/>
    <dgm:cxn modelId="{286DF942-6410-48A4-876C-8C2402888612}" srcId="{8EA1D3DA-729C-43E3-BA63-169B449E370C}" destId="{55085ED0-0A6B-437A-B8FE-2A6504DD68DC}" srcOrd="0" destOrd="0" parTransId="{C0A91BF4-D066-464A-BBCF-EAA139B46326}" sibTransId="{8A9F8072-AFBF-452C-97D7-E49660398C79}"/>
    <dgm:cxn modelId="{E2B3D043-13C7-4B80-996D-1ACF2B45B506}" type="presOf" srcId="{330BA13F-4454-4C59-9490-FF9FD1D06CDE}" destId="{05FE119F-7F3D-4FAA-BBBE-0E7FC6F1D410}" srcOrd="0" destOrd="0" presId="urn:microsoft.com/office/officeart/2005/8/layout/vList2"/>
    <dgm:cxn modelId="{11D70494-1B06-4909-8CFD-4C23CAB68CE9}" type="presOf" srcId="{2C9D2320-4920-494B-854D-FB79CD65A17D}" destId="{218C79D2-308A-4F50-983D-0D50DDABF2A4}" srcOrd="0" destOrd="0" presId="urn:microsoft.com/office/officeart/2005/8/layout/vList2"/>
    <dgm:cxn modelId="{96266A96-8D2E-42EC-8AEC-8FE78280048B}" type="presOf" srcId="{55085ED0-0A6B-437A-B8FE-2A6504DD68DC}" destId="{49AEF009-4A5D-4431-99D5-FF66B4B508F5}" srcOrd="0" destOrd="0" presId="urn:microsoft.com/office/officeart/2005/8/layout/vList2"/>
    <dgm:cxn modelId="{81B9FBF6-CCD3-4DC4-ADF9-E39550950433}" type="presOf" srcId="{8EA1D3DA-729C-43E3-BA63-169B449E370C}" destId="{069D6890-2A83-40B8-B628-85B14FB72B4B}" srcOrd="0" destOrd="0" presId="urn:microsoft.com/office/officeart/2005/8/layout/vList2"/>
    <dgm:cxn modelId="{511527FA-C5DF-4CFB-922B-7DA31F30F359}" srcId="{8EA1D3DA-729C-43E3-BA63-169B449E370C}" destId="{2C9D2320-4920-494B-854D-FB79CD65A17D}" srcOrd="3" destOrd="0" parTransId="{9FF5411F-7AE1-4DD3-A0FE-E475DCD1D5E4}" sibTransId="{B9BCF4F6-F164-4F41-B3F5-F2A44485A37A}"/>
    <dgm:cxn modelId="{10AEC9FF-501F-47AF-AE2F-64D473FCC59D}" type="presOf" srcId="{A76E4FA0-5597-4F1E-B1CB-E4337EF060CA}" destId="{E4FABF6A-D3F0-4EC3-8261-E76996C8D74D}" srcOrd="0" destOrd="0" presId="urn:microsoft.com/office/officeart/2005/8/layout/vList2"/>
    <dgm:cxn modelId="{DD6BC428-DCAB-4C05-B540-7B622FD67E2B}" type="presParOf" srcId="{069D6890-2A83-40B8-B628-85B14FB72B4B}" destId="{49AEF009-4A5D-4431-99D5-FF66B4B508F5}" srcOrd="0" destOrd="0" presId="urn:microsoft.com/office/officeart/2005/8/layout/vList2"/>
    <dgm:cxn modelId="{23429E26-76F7-45DF-899F-549C20FBEF93}" type="presParOf" srcId="{069D6890-2A83-40B8-B628-85B14FB72B4B}" destId="{8A303CE4-331F-48AC-808E-21B47E5A844B}" srcOrd="1" destOrd="0" presId="urn:microsoft.com/office/officeart/2005/8/layout/vList2"/>
    <dgm:cxn modelId="{1FFC93DE-A123-498F-9FC5-8920E8226B7C}" type="presParOf" srcId="{069D6890-2A83-40B8-B628-85B14FB72B4B}" destId="{05FE119F-7F3D-4FAA-BBBE-0E7FC6F1D410}" srcOrd="2" destOrd="0" presId="urn:microsoft.com/office/officeart/2005/8/layout/vList2"/>
    <dgm:cxn modelId="{E8831487-A35C-4F03-B0BE-336EE7225740}" type="presParOf" srcId="{069D6890-2A83-40B8-B628-85B14FB72B4B}" destId="{D2421941-5812-4F53-8B70-F3A19B6EA9B3}" srcOrd="3" destOrd="0" presId="urn:microsoft.com/office/officeart/2005/8/layout/vList2"/>
    <dgm:cxn modelId="{E814301F-D0B9-4EA1-BA3E-E0D8E4C9B594}" type="presParOf" srcId="{069D6890-2A83-40B8-B628-85B14FB72B4B}" destId="{E4FABF6A-D3F0-4EC3-8261-E76996C8D74D}" srcOrd="4" destOrd="0" presId="urn:microsoft.com/office/officeart/2005/8/layout/vList2"/>
    <dgm:cxn modelId="{43C6BA6C-F47D-4E5D-B5F5-4E20A6288A3C}" type="presParOf" srcId="{069D6890-2A83-40B8-B628-85B14FB72B4B}" destId="{99EDC01B-A095-4235-BB82-DB25FDFD54A5}" srcOrd="5" destOrd="0" presId="urn:microsoft.com/office/officeart/2005/8/layout/vList2"/>
    <dgm:cxn modelId="{73B61191-0EF0-4A5C-8787-B0A89C70D757}" type="presParOf" srcId="{069D6890-2A83-40B8-B628-85B14FB72B4B}" destId="{218C79D2-308A-4F50-983D-0D50DDABF2A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D71F0A-48FF-4628-B9BD-C5C5D854C6D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F7DEF95-50C8-4CB6-858E-02BE63D7F786}">
      <dgm:prSet/>
      <dgm:spPr/>
      <dgm:t>
        <a:bodyPr/>
        <a:lstStyle/>
        <a:p>
          <a:r>
            <a:rPr lang="fi-FI"/>
            <a:t>tuntijako: ai 5, ma 4, ym 3, ue/et 2 (toinen yhteinen),en 2, kä 2, ku 1, mu 1, li 3, yh 1 = 24 viikkotuntia (+ es 2)</a:t>
          </a:r>
          <a:endParaRPr lang="en-US"/>
        </a:p>
      </dgm:t>
    </dgm:pt>
    <dgm:pt modelId="{8311BFEE-22B5-442E-B860-0053EEF433AF}" type="parTrans" cxnId="{53C0D31E-B5C1-4400-A755-C9BAF9E75AD8}">
      <dgm:prSet/>
      <dgm:spPr/>
      <dgm:t>
        <a:bodyPr/>
        <a:lstStyle/>
        <a:p>
          <a:endParaRPr lang="en-US"/>
        </a:p>
      </dgm:t>
    </dgm:pt>
    <dgm:pt modelId="{4B3AB785-B4ED-47C1-96D6-517D7F6F03FA}" type="sibTrans" cxnId="{53C0D31E-B5C1-4400-A755-C9BAF9E75AD8}">
      <dgm:prSet/>
      <dgm:spPr/>
      <dgm:t>
        <a:bodyPr/>
        <a:lstStyle/>
        <a:p>
          <a:endParaRPr lang="en-US"/>
        </a:p>
      </dgm:t>
    </dgm:pt>
    <dgm:pt modelId="{2636DCC5-DCEF-448A-8616-A60343CAC304}">
      <dgm:prSet/>
      <dgm:spPr/>
      <dgm:t>
        <a:bodyPr/>
        <a:lstStyle/>
        <a:p>
          <a:r>
            <a:rPr lang="fi-FI"/>
            <a:t>Kutsutunti (=tukiopetus) tarvittaessa</a:t>
          </a:r>
          <a:endParaRPr lang="en-US"/>
        </a:p>
      </dgm:t>
    </dgm:pt>
    <dgm:pt modelId="{AAFF38B7-9F77-4E88-98E1-EF4D46638DF9}" type="parTrans" cxnId="{ECBFD3C7-43A6-4CD0-A5FF-DD5BD7E27FD1}">
      <dgm:prSet/>
      <dgm:spPr/>
      <dgm:t>
        <a:bodyPr/>
        <a:lstStyle/>
        <a:p>
          <a:endParaRPr lang="en-US"/>
        </a:p>
      </dgm:t>
    </dgm:pt>
    <dgm:pt modelId="{4523F79A-C2AE-4E37-A06F-7AA8E5C10EF7}" type="sibTrans" cxnId="{ECBFD3C7-43A6-4CD0-A5FF-DD5BD7E27FD1}">
      <dgm:prSet/>
      <dgm:spPr/>
      <dgm:t>
        <a:bodyPr/>
        <a:lstStyle/>
        <a:p>
          <a:endParaRPr lang="en-US"/>
        </a:p>
      </dgm:t>
    </dgm:pt>
    <dgm:pt modelId="{F3F36C34-7393-40E3-89A8-FAEE57F9E846}">
      <dgm:prSet/>
      <dgm:spPr/>
      <dgm:t>
        <a:bodyPr/>
        <a:lstStyle/>
        <a:p>
          <a:r>
            <a:rPr lang="fi-FI"/>
            <a:t>Luokanohjaajat Hannele ja Sanna, resurssiope Jussi, erityisope Jenni, pienryhmäopet Emilia ja Elli </a:t>
          </a:r>
          <a:endParaRPr lang="en-US"/>
        </a:p>
      </dgm:t>
    </dgm:pt>
    <dgm:pt modelId="{F076F5FA-DFDD-4576-8FF6-54BAB36DCBED}" type="parTrans" cxnId="{7A52490D-8CD9-48C8-B98B-36581EE3BAAE}">
      <dgm:prSet/>
      <dgm:spPr/>
      <dgm:t>
        <a:bodyPr/>
        <a:lstStyle/>
        <a:p>
          <a:endParaRPr lang="en-US"/>
        </a:p>
      </dgm:t>
    </dgm:pt>
    <dgm:pt modelId="{83CED174-14E8-48A3-A457-CD97F3FF6AE9}" type="sibTrans" cxnId="{7A52490D-8CD9-48C8-B98B-36581EE3BAAE}">
      <dgm:prSet/>
      <dgm:spPr/>
      <dgm:t>
        <a:bodyPr/>
        <a:lstStyle/>
        <a:p>
          <a:endParaRPr lang="en-US"/>
        </a:p>
      </dgm:t>
    </dgm:pt>
    <dgm:pt modelId="{38FF814B-3CC0-454A-81AE-74067B367CF9}">
      <dgm:prSet/>
      <dgm:spPr/>
      <dgm:t>
        <a:bodyPr/>
        <a:lstStyle/>
        <a:p>
          <a:r>
            <a:rPr lang="fi-FI"/>
            <a:t>Kotiryhmät ryhmittelimme uusiksi, koulupäivien aikana joustavia ryhmittelyjä</a:t>
          </a:r>
          <a:endParaRPr lang="en-US"/>
        </a:p>
      </dgm:t>
    </dgm:pt>
    <dgm:pt modelId="{31CA4796-B073-4D6F-B132-A0A8989C2211}" type="parTrans" cxnId="{08DE0E2C-594F-4617-BFEE-975476EC7726}">
      <dgm:prSet/>
      <dgm:spPr/>
      <dgm:t>
        <a:bodyPr/>
        <a:lstStyle/>
        <a:p>
          <a:endParaRPr lang="en-US"/>
        </a:p>
      </dgm:t>
    </dgm:pt>
    <dgm:pt modelId="{4A54A183-4AE5-45B0-AC0F-BB866CF1444B}" type="sibTrans" cxnId="{08DE0E2C-594F-4617-BFEE-975476EC7726}">
      <dgm:prSet/>
      <dgm:spPr/>
      <dgm:t>
        <a:bodyPr/>
        <a:lstStyle/>
        <a:p>
          <a:endParaRPr lang="en-US"/>
        </a:p>
      </dgm:t>
    </dgm:pt>
    <dgm:pt modelId="{45774B66-9315-481A-A2DA-1F8676091CCC}" type="pres">
      <dgm:prSet presAssocID="{46D71F0A-48FF-4628-B9BD-C5C5D854C6DE}" presName="linear" presStyleCnt="0">
        <dgm:presLayoutVars>
          <dgm:animLvl val="lvl"/>
          <dgm:resizeHandles val="exact"/>
        </dgm:presLayoutVars>
      </dgm:prSet>
      <dgm:spPr/>
    </dgm:pt>
    <dgm:pt modelId="{4B7D7217-EECB-4BCC-9233-4A12F518307E}" type="pres">
      <dgm:prSet presAssocID="{DF7DEF95-50C8-4CB6-858E-02BE63D7F78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11E0320-4CC8-4A49-979B-F85F85985050}" type="pres">
      <dgm:prSet presAssocID="{4B3AB785-B4ED-47C1-96D6-517D7F6F03FA}" presName="spacer" presStyleCnt="0"/>
      <dgm:spPr/>
    </dgm:pt>
    <dgm:pt modelId="{9FB37946-994E-4751-9CB9-3168B15ECDB4}" type="pres">
      <dgm:prSet presAssocID="{2636DCC5-DCEF-448A-8616-A60343CAC30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324049D-5A6F-4A4E-B70B-281AF847F1F6}" type="pres">
      <dgm:prSet presAssocID="{4523F79A-C2AE-4E37-A06F-7AA8E5C10EF7}" presName="spacer" presStyleCnt="0"/>
      <dgm:spPr/>
    </dgm:pt>
    <dgm:pt modelId="{9C920423-F06C-4C76-BE9D-604B5521E902}" type="pres">
      <dgm:prSet presAssocID="{F3F36C34-7393-40E3-89A8-FAEE57F9E84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14C77CC-174F-4AEC-85B6-F8AB9C7A3424}" type="pres">
      <dgm:prSet presAssocID="{83CED174-14E8-48A3-A457-CD97F3FF6AE9}" presName="spacer" presStyleCnt="0"/>
      <dgm:spPr/>
    </dgm:pt>
    <dgm:pt modelId="{EF07E483-94EF-4C11-9EC3-B39177F6B49A}" type="pres">
      <dgm:prSet presAssocID="{38FF814B-3CC0-454A-81AE-74067B367CF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A52490D-8CD9-48C8-B98B-36581EE3BAAE}" srcId="{46D71F0A-48FF-4628-B9BD-C5C5D854C6DE}" destId="{F3F36C34-7393-40E3-89A8-FAEE57F9E846}" srcOrd="2" destOrd="0" parTransId="{F076F5FA-DFDD-4576-8FF6-54BAB36DCBED}" sibTransId="{83CED174-14E8-48A3-A457-CD97F3FF6AE9}"/>
    <dgm:cxn modelId="{D1434614-B4C1-4D1E-94F6-4676E07567A4}" type="presOf" srcId="{DF7DEF95-50C8-4CB6-858E-02BE63D7F786}" destId="{4B7D7217-EECB-4BCC-9233-4A12F518307E}" srcOrd="0" destOrd="0" presId="urn:microsoft.com/office/officeart/2005/8/layout/vList2"/>
    <dgm:cxn modelId="{53C0D31E-B5C1-4400-A755-C9BAF9E75AD8}" srcId="{46D71F0A-48FF-4628-B9BD-C5C5D854C6DE}" destId="{DF7DEF95-50C8-4CB6-858E-02BE63D7F786}" srcOrd="0" destOrd="0" parTransId="{8311BFEE-22B5-442E-B860-0053EEF433AF}" sibTransId="{4B3AB785-B4ED-47C1-96D6-517D7F6F03FA}"/>
    <dgm:cxn modelId="{08DE0E2C-594F-4617-BFEE-975476EC7726}" srcId="{46D71F0A-48FF-4628-B9BD-C5C5D854C6DE}" destId="{38FF814B-3CC0-454A-81AE-74067B367CF9}" srcOrd="3" destOrd="0" parTransId="{31CA4796-B073-4D6F-B132-A0A8989C2211}" sibTransId="{4A54A183-4AE5-45B0-AC0F-BB866CF1444B}"/>
    <dgm:cxn modelId="{2816655F-138C-4CCC-9B2C-CFD9F009F199}" type="presOf" srcId="{38FF814B-3CC0-454A-81AE-74067B367CF9}" destId="{EF07E483-94EF-4C11-9EC3-B39177F6B49A}" srcOrd="0" destOrd="0" presId="urn:microsoft.com/office/officeart/2005/8/layout/vList2"/>
    <dgm:cxn modelId="{8581AE44-4061-4F6C-9E65-6B2F458D59D2}" type="presOf" srcId="{46D71F0A-48FF-4628-B9BD-C5C5D854C6DE}" destId="{45774B66-9315-481A-A2DA-1F8676091CCC}" srcOrd="0" destOrd="0" presId="urn:microsoft.com/office/officeart/2005/8/layout/vList2"/>
    <dgm:cxn modelId="{2BE59DA8-EE5F-49BF-98AF-E818B2A130C7}" type="presOf" srcId="{F3F36C34-7393-40E3-89A8-FAEE57F9E846}" destId="{9C920423-F06C-4C76-BE9D-604B5521E902}" srcOrd="0" destOrd="0" presId="urn:microsoft.com/office/officeart/2005/8/layout/vList2"/>
    <dgm:cxn modelId="{ECBFD3C7-43A6-4CD0-A5FF-DD5BD7E27FD1}" srcId="{46D71F0A-48FF-4628-B9BD-C5C5D854C6DE}" destId="{2636DCC5-DCEF-448A-8616-A60343CAC304}" srcOrd="1" destOrd="0" parTransId="{AAFF38B7-9F77-4E88-98E1-EF4D46638DF9}" sibTransId="{4523F79A-C2AE-4E37-A06F-7AA8E5C10EF7}"/>
    <dgm:cxn modelId="{E3132AF5-1CDA-4E8B-8D25-AE87225D266E}" type="presOf" srcId="{2636DCC5-DCEF-448A-8616-A60343CAC304}" destId="{9FB37946-994E-4751-9CB9-3168B15ECDB4}" srcOrd="0" destOrd="0" presId="urn:microsoft.com/office/officeart/2005/8/layout/vList2"/>
    <dgm:cxn modelId="{C713AFE0-88E3-4E2C-AF3C-B1E7A10CD304}" type="presParOf" srcId="{45774B66-9315-481A-A2DA-1F8676091CCC}" destId="{4B7D7217-EECB-4BCC-9233-4A12F518307E}" srcOrd="0" destOrd="0" presId="urn:microsoft.com/office/officeart/2005/8/layout/vList2"/>
    <dgm:cxn modelId="{35B345F3-594D-4D17-B904-ACB52917941E}" type="presParOf" srcId="{45774B66-9315-481A-A2DA-1F8676091CCC}" destId="{B11E0320-4CC8-4A49-979B-F85F85985050}" srcOrd="1" destOrd="0" presId="urn:microsoft.com/office/officeart/2005/8/layout/vList2"/>
    <dgm:cxn modelId="{AD314AC5-0DF7-4299-A6F1-0BE9A901F148}" type="presParOf" srcId="{45774B66-9315-481A-A2DA-1F8676091CCC}" destId="{9FB37946-994E-4751-9CB9-3168B15ECDB4}" srcOrd="2" destOrd="0" presId="urn:microsoft.com/office/officeart/2005/8/layout/vList2"/>
    <dgm:cxn modelId="{5F14F910-3D9D-495E-8CD0-D9720018DA91}" type="presParOf" srcId="{45774B66-9315-481A-A2DA-1F8676091CCC}" destId="{8324049D-5A6F-4A4E-B70B-281AF847F1F6}" srcOrd="3" destOrd="0" presId="urn:microsoft.com/office/officeart/2005/8/layout/vList2"/>
    <dgm:cxn modelId="{9C6606A3-6D08-4BDA-9F62-588F65A6CB23}" type="presParOf" srcId="{45774B66-9315-481A-A2DA-1F8676091CCC}" destId="{9C920423-F06C-4C76-BE9D-604B5521E902}" srcOrd="4" destOrd="0" presId="urn:microsoft.com/office/officeart/2005/8/layout/vList2"/>
    <dgm:cxn modelId="{993EDD45-5993-42D8-9672-11F7B1CF3FAE}" type="presParOf" srcId="{45774B66-9315-481A-A2DA-1F8676091CCC}" destId="{814C77CC-174F-4AEC-85B6-F8AB9C7A3424}" srcOrd="5" destOrd="0" presId="urn:microsoft.com/office/officeart/2005/8/layout/vList2"/>
    <dgm:cxn modelId="{584B21D7-533D-460A-8C33-52412D62CCF0}" type="presParOf" srcId="{45774B66-9315-481A-A2DA-1F8676091CCC}" destId="{EF07E483-94EF-4C11-9EC3-B39177F6B49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AEF009-4A5D-4431-99D5-FF66B4B508F5}">
      <dsp:nvSpPr>
        <dsp:cNvPr id="0" name=""/>
        <dsp:cNvSpPr/>
      </dsp:nvSpPr>
      <dsp:spPr>
        <a:xfrm>
          <a:off x="0" y="65505"/>
          <a:ext cx="4231481" cy="11478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300" kern="1200"/>
            <a:t>Koulu lähtenyt mukavasti käyntiin.</a:t>
          </a:r>
          <a:endParaRPr lang="en-US" sz="2300" kern="1200"/>
        </a:p>
      </dsp:txBody>
      <dsp:txXfrm>
        <a:off x="56035" y="121540"/>
        <a:ext cx="4119411" cy="1035809"/>
      </dsp:txXfrm>
    </dsp:sp>
    <dsp:sp modelId="{05FE119F-7F3D-4FAA-BBBE-0E7FC6F1D410}">
      <dsp:nvSpPr>
        <dsp:cNvPr id="0" name=""/>
        <dsp:cNvSpPr/>
      </dsp:nvSpPr>
      <dsp:spPr>
        <a:xfrm>
          <a:off x="0" y="1279625"/>
          <a:ext cx="4231481" cy="1147879"/>
        </a:xfrm>
        <a:prstGeom prst="roundRect">
          <a:avLst/>
        </a:prstGeom>
        <a:solidFill>
          <a:schemeClr val="accent2">
            <a:hueOff val="-441124"/>
            <a:satOff val="497"/>
            <a:lumOff val="1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300" kern="1200"/>
            <a:t>Porukka on kiva ja tekeväinen. Työrauha onnistuu hyvin itsenäisessä työskentelyssä.</a:t>
          </a:r>
          <a:endParaRPr lang="en-US" sz="2300" kern="1200"/>
        </a:p>
      </dsp:txBody>
      <dsp:txXfrm>
        <a:off x="56035" y="1335660"/>
        <a:ext cx="4119411" cy="1035809"/>
      </dsp:txXfrm>
    </dsp:sp>
    <dsp:sp modelId="{E4FABF6A-D3F0-4EC3-8261-E76996C8D74D}">
      <dsp:nvSpPr>
        <dsp:cNvPr id="0" name=""/>
        <dsp:cNvSpPr/>
      </dsp:nvSpPr>
      <dsp:spPr>
        <a:xfrm>
          <a:off x="0" y="2493745"/>
          <a:ext cx="4231481" cy="1147879"/>
        </a:xfrm>
        <a:prstGeom prst="roundRect">
          <a:avLst/>
        </a:prstGeom>
        <a:solidFill>
          <a:schemeClr val="accent2">
            <a:hueOff val="-882249"/>
            <a:satOff val="995"/>
            <a:lumOff val="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300" kern="1200"/>
            <a:t>Ruokailu on eri päivinä eri aikaan, 10.30-12.00 välillä, välipalavälkkä ma ja ti</a:t>
          </a:r>
          <a:endParaRPr lang="en-US" sz="2300" kern="1200"/>
        </a:p>
      </dsp:txBody>
      <dsp:txXfrm>
        <a:off x="56035" y="2549780"/>
        <a:ext cx="4119411" cy="1035809"/>
      </dsp:txXfrm>
    </dsp:sp>
    <dsp:sp modelId="{218C79D2-308A-4F50-983D-0D50DDABF2A4}">
      <dsp:nvSpPr>
        <dsp:cNvPr id="0" name=""/>
        <dsp:cNvSpPr/>
      </dsp:nvSpPr>
      <dsp:spPr>
        <a:xfrm>
          <a:off x="0" y="3707864"/>
          <a:ext cx="4231481" cy="1147879"/>
        </a:xfrm>
        <a:prstGeom prst="roundRec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300" kern="1200"/>
            <a:t>Totutellaan toimimaan kaikkien kanssa (pulpettiparit, ruokailuryhmät...).</a:t>
          </a:r>
          <a:endParaRPr lang="en-US" sz="2300" kern="1200"/>
        </a:p>
      </dsp:txBody>
      <dsp:txXfrm>
        <a:off x="56035" y="3763899"/>
        <a:ext cx="4119411" cy="10358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7D7217-EECB-4BCC-9233-4A12F518307E}">
      <dsp:nvSpPr>
        <dsp:cNvPr id="0" name=""/>
        <dsp:cNvSpPr/>
      </dsp:nvSpPr>
      <dsp:spPr>
        <a:xfrm>
          <a:off x="0" y="361824"/>
          <a:ext cx="4231481" cy="1006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tuntijako: ai 5, ma 4, ym 3, ue/et 2 (toinen yhteinen),en 2, kä 2, ku 1, mu 1, li 3, yh 1 = 24 viikkotuntia (+ es 2)</a:t>
          </a:r>
          <a:endParaRPr lang="en-US" sz="2000" kern="1200"/>
        </a:p>
      </dsp:txBody>
      <dsp:txXfrm>
        <a:off x="49119" y="410943"/>
        <a:ext cx="4133243" cy="907962"/>
      </dsp:txXfrm>
    </dsp:sp>
    <dsp:sp modelId="{9FB37946-994E-4751-9CB9-3168B15ECDB4}">
      <dsp:nvSpPr>
        <dsp:cNvPr id="0" name=""/>
        <dsp:cNvSpPr/>
      </dsp:nvSpPr>
      <dsp:spPr>
        <a:xfrm>
          <a:off x="0" y="1425625"/>
          <a:ext cx="4231481" cy="1006200"/>
        </a:xfrm>
        <a:prstGeom prst="roundRect">
          <a:avLst/>
        </a:prstGeom>
        <a:solidFill>
          <a:schemeClr val="accent2">
            <a:hueOff val="-441124"/>
            <a:satOff val="497"/>
            <a:lumOff val="1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Kutsutunti (=tukiopetus) tarvittaessa</a:t>
          </a:r>
          <a:endParaRPr lang="en-US" sz="2000" kern="1200"/>
        </a:p>
      </dsp:txBody>
      <dsp:txXfrm>
        <a:off x="49119" y="1474744"/>
        <a:ext cx="4133243" cy="907962"/>
      </dsp:txXfrm>
    </dsp:sp>
    <dsp:sp modelId="{9C920423-F06C-4C76-BE9D-604B5521E902}">
      <dsp:nvSpPr>
        <dsp:cNvPr id="0" name=""/>
        <dsp:cNvSpPr/>
      </dsp:nvSpPr>
      <dsp:spPr>
        <a:xfrm>
          <a:off x="0" y="2489425"/>
          <a:ext cx="4231481" cy="1006200"/>
        </a:xfrm>
        <a:prstGeom prst="roundRect">
          <a:avLst/>
        </a:prstGeom>
        <a:solidFill>
          <a:schemeClr val="accent2">
            <a:hueOff val="-882249"/>
            <a:satOff val="995"/>
            <a:lumOff val="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Luokanohjaajat Hannele ja Sanna, resurssiope Jussi, erityisope Jenni, pienryhmäopet Emilia ja Elli </a:t>
          </a:r>
          <a:endParaRPr lang="en-US" sz="2000" kern="1200"/>
        </a:p>
      </dsp:txBody>
      <dsp:txXfrm>
        <a:off x="49119" y="2538544"/>
        <a:ext cx="4133243" cy="907962"/>
      </dsp:txXfrm>
    </dsp:sp>
    <dsp:sp modelId="{EF07E483-94EF-4C11-9EC3-B39177F6B49A}">
      <dsp:nvSpPr>
        <dsp:cNvPr id="0" name=""/>
        <dsp:cNvSpPr/>
      </dsp:nvSpPr>
      <dsp:spPr>
        <a:xfrm>
          <a:off x="0" y="3553225"/>
          <a:ext cx="4231481" cy="1006200"/>
        </a:xfrm>
        <a:prstGeom prst="roundRec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Kotiryhmät ryhmittelimme uusiksi, koulupäivien aikana joustavia ryhmittelyjä</a:t>
          </a:r>
          <a:endParaRPr lang="en-US" sz="2000" kern="1200"/>
        </a:p>
      </dsp:txBody>
      <dsp:txXfrm>
        <a:off x="49119" y="3602344"/>
        <a:ext cx="4133243" cy="9079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92808E8A-E8B8-4D4E-AAA7-BB9C33C0ED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49DF37A-BE0E-40B0-B875-171CCD73116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5E2D02E-03B2-42AA-97F2-B9124F8D9564}" type="datetimeFigureOut">
              <a:rPr lang="fi-FI"/>
              <a:pPr>
                <a:defRPr/>
              </a:pPr>
              <a:t>26.8.2026</a:t>
            </a:fld>
            <a:endParaRPr lang="fi-FI"/>
          </a:p>
        </p:txBody>
      </p:sp>
      <p:sp>
        <p:nvSpPr>
          <p:cNvPr id="4" name="Dian kuvan paikkamerkki 3">
            <a:extLst>
              <a:ext uri="{FF2B5EF4-FFF2-40B4-BE49-F238E27FC236}">
                <a16:creationId xmlns:a16="http://schemas.microsoft.com/office/drawing/2014/main" id="{891F7BED-0F9D-4F70-B916-18BF9BDBCF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i-FI" noProof="0"/>
          </a:p>
        </p:txBody>
      </p:sp>
      <p:sp>
        <p:nvSpPr>
          <p:cNvPr id="5" name="Huomautusten paikkamerkki 4">
            <a:extLst>
              <a:ext uri="{FF2B5EF4-FFF2-40B4-BE49-F238E27FC236}">
                <a16:creationId xmlns:a16="http://schemas.microsoft.com/office/drawing/2014/main" id="{0E09C26A-416B-4269-82EC-7CFC8F3BED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8A3AFDD-13D9-407E-903A-1164169B8A3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2BFA1DC-BE10-4C8B-BB28-126F86A6D6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C11305E-29E4-4FB1-9E81-9F1915BC39DC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Dian kuvan paikkamerkki 1">
            <a:extLst>
              <a:ext uri="{FF2B5EF4-FFF2-40B4-BE49-F238E27FC236}">
                <a16:creationId xmlns:a16="http://schemas.microsoft.com/office/drawing/2014/main" id="{6E34FB47-3A2E-4EDE-BBA1-3B7E47EB99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Huomautusten paikkamerkki 2">
            <a:extLst>
              <a:ext uri="{FF2B5EF4-FFF2-40B4-BE49-F238E27FC236}">
                <a16:creationId xmlns:a16="http://schemas.microsoft.com/office/drawing/2014/main" id="{F3EB76EC-D910-4905-9D69-04FD93ED1D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i-FI" altLang="fi-FI"/>
          </a:p>
        </p:txBody>
      </p:sp>
      <p:sp>
        <p:nvSpPr>
          <p:cNvPr id="10244" name="Dian numeron paikkamerkki 3">
            <a:extLst>
              <a:ext uri="{FF2B5EF4-FFF2-40B4-BE49-F238E27FC236}">
                <a16:creationId xmlns:a16="http://schemas.microsoft.com/office/drawing/2014/main" id="{9BF1FA37-C8BD-42F5-A351-535C0DDA20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9pPr>
          </a:lstStyle>
          <a:p>
            <a:fld id="{5103FCB0-66CD-4E1D-824B-8D9BCD56F6D4}" type="slidenum">
              <a:rPr lang="fi-FI" altLang="fi-FI" smtClean="0">
                <a:latin typeface="Calibri" panose="020F0502020204030204" pitchFamily="34" charset="0"/>
              </a:rPr>
              <a:pPr/>
              <a:t>1</a:t>
            </a:fld>
            <a:endParaRPr lang="fi-FI" altLang="fi-FI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0850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255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284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094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669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568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899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754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6671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110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370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8A87A34-81AB-432B-8DAE-1953F412C126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137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0" r:id="rId1"/>
    <p:sldLayoutId id="2147484531" r:id="rId2"/>
    <p:sldLayoutId id="2147484532" r:id="rId3"/>
    <p:sldLayoutId id="2147484533" r:id="rId4"/>
    <p:sldLayoutId id="2147484534" r:id="rId5"/>
    <p:sldLayoutId id="2147484535" r:id="rId6"/>
    <p:sldLayoutId id="2147484536" r:id="rId7"/>
    <p:sldLayoutId id="2147484537" r:id="rId8"/>
    <p:sldLayoutId id="2147484538" r:id="rId9"/>
    <p:sldLayoutId id="2147484539" r:id="rId10"/>
    <p:sldLayoutId id="2147484540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5565C3-C3D4-41A6-9CFB-83E588A4BC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fi-FI" dirty="0"/>
              <a:t>4. luokan vanhempainilta </a:t>
            </a:r>
          </a:p>
        </p:txBody>
      </p:sp>
      <p:sp>
        <p:nvSpPr>
          <p:cNvPr id="9219" name="Alaotsikko 2">
            <a:extLst>
              <a:ext uri="{FF2B5EF4-FFF2-40B4-BE49-F238E27FC236}">
                <a16:creationId xmlns:a16="http://schemas.microsoft.com/office/drawing/2014/main" id="{C0D47765-5831-4ADA-B4C2-50170196ED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0" rIns="91440" bIns="45720" rtlCol="0" anchor="t">
            <a:normAutofit/>
          </a:bodyPr>
          <a:lstStyle/>
          <a:p>
            <a:endParaRPr lang="fi-FI" altLang="fi-FI" dirty="0"/>
          </a:p>
          <a:p>
            <a:pPr eaLnBrk="1" hangingPunct="1"/>
            <a:r>
              <a:rPr lang="fi-FI" altLang="fi-FI" dirty="0"/>
              <a:t>26.8.2026</a:t>
            </a:r>
          </a:p>
          <a:p>
            <a:pPr eaLnBrk="1" hangingPunct="1"/>
            <a:endParaRPr lang="fi-FI" altLang="fi-FI" dirty="0"/>
          </a:p>
          <a:p>
            <a:pPr eaLnBrk="1" hangingPunct="1"/>
            <a:endParaRPr lang="fi-FI" altLang="fi-FI" dirty="0"/>
          </a:p>
          <a:p>
            <a:pPr eaLnBrk="1" hangingPunct="1"/>
            <a:endParaRPr lang="fi-FI" altLang="fi-FI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Rectangle 12296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8614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77C276C-E164-482E-B21C-9FDF08107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643467"/>
            <a:ext cx="2561709" cy="5571066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i-FI">
                <a:solidFill>
                  <a:srgbClr val="FFFFFF"/>
                </a:solidFill>
              </a:rPr>
              <a:t>Kuulumisia koulusta</a:t>
            </a:r>
          </a:p>
        </p:txBody>
      </p:sp>
      <p:graphicFrame>
        <p:nvGraphicFramePr>
          <p:cNvPr id="12293" name="Sisällön paikkamerkki 2">
            <a:extLst>
              <a:ext uri="{FF2B5EF4-FFF2-40B4-BE49-F238E27FC236}">
                <a16:creationId xmlns:a16="http://schemas.microsoft.com/office/drawing/2014/main" id="{972A9495-2724-255C-7FEC-E3710FA53E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4112586"/>
              </p:ext>
            </p:extLst>
          </p:nvPr>
        </p:nvGraphicFramePr>
        <p:xfrm>
          <a:off x="4202906" y="954088"/>
          <a:ext cx="4231481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1" name="Rectangle 13320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8614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D6D2B32-0089-431F-BEA0-16729FC37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643467"/>
            <a:ext cx="2561709" cy="5571066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i-FI" sz="3700">
                <a:solidFill>
                  <a:srgbClr val="FFFFFF"/>
                </a:solidFill>
              </a:rPr>
              <a:t>Lukujärjestys ja opettajat</a:t>
            </a:r>
          </a:p>
        </p:txBody>
      </p:sp>
      <p:graphicFrame>
        <p:nvGraphicFramePr>
          <p:cNvPr id="13317" name="Sisällön paikkamerkki 2">
            <a:extLst>
              <a:ext uri="{FF2B5EF4-FFF2-40B4-BE49-F238E27FC236}">
                <a16:creationId xmlns:a16="http://schemas.microsoft.com/office/drawing/2014/main" id="{8B13671C-3DDC-173E-89C2-0C1EE054BA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0485219"/>
              </p:ext>
            </p:extLst>
          </p:nvPr>
        </p:nvGraphicFramePr>
        <p:xfrm>
          <a:off x="4202906" y="954088"/>
          <a:ext cx="4231481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4" name="Rectangle 14343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46" name="Rectangle 14345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3FC90CD-1C2C-49D9-929F-3C62F2336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591" y="804333"/>
            <a:ext cx="2543925" cy="5249334"/>
          </a:xfrm>
        </p:spPr>
        <p:txBody>
          <a:bodyPr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fi-FI">
                <a:solidFill>
                  <a:srgbClr val="FFFFFF"/>
                </a:solidFill>
              </a:rPr>
              <a:t>Läksyt</a:t>
            </a:r>
          </a:p>
        </p:txBody>
      </p:sp>
      <p:sp>
        <p:nvSpPr>
          <p:cNvPr id="14339" name="Sisällön paikkamerkki 2">
            <a:extLst>
              <a:ext uri="{FF2B5EF4-FFF2-40B4-BE49-F238E27FC236}">
                <a16:creationId xmlns:a16="http://schemas.microsoft.com/office/drawing/2014/main" id="{442D26A8-87C8-4DB5-8721-A7902F6EB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3286" y="804333"/>
            <a:ext cx="4729502" cy="5249334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fi-FI" altLang="fi-FI" dirty="0"/>
              <a:t>Läksyt merkitään kirjoihin ja vihkoihin rastilla. Läksyt merkitään aina läksytauluun luokassa ja päivän päätteeksi varmistetaan, että kaikki tietävät läksyn.</a:t>
            </a:r>
          </a:p>
          <a:p>
            <a:r>
              <a:rPr lang="fi-FI" altLang="fi-FI" dirty="0"/>
              <a:t>Läksyt tehdään ko. aineen seuraavalle tunnille. Lukuainetunneilta tulee yleensä aina läksyä ma-to.</a:t>
            </a:r>
            <a:endParaRPr lang="fi-FI" dirty="0"/>
          </a:p>
          <a:p>
            <a:r>
              <a:rPr lang="fi-FI" altLang="fi-FI" dirty="0"/>
              <a:t>Matikassa tulee aina kotilaatikko läksyksi, </a:t>
            </a:r>
            <a:r>
              <a:rPr lang="fi-FI" altLang="fi-FI" dirty="0" err="1"/>
              <a:t>enkussa</a:t>
            </a:r>
            <a:r>
              <a:rPr lang="fi-FI" altLang="fi-FI" dirty="0"/>
              <a:t> yleensä aina lukuläksy + tehtäviä, paitsi jos on sanakoe. Sanakokeissa 2 vaikeustasoa, joista valitaan.</a:t>
            </a:r>
          </a:p>
          <a:p>
            <a:r>
              <a:rPr lang="fi-FI" altLang="fi-FI" dirty="0"/>
              <a:t>Unohdukset merkitään Wilmaan. Unohtuneet tehdään </a:t>
            </a:r>
            <a:r>
              <a:rPr lang="fi-FI" altLang="fi-FI" dirty="0" err="1"/>
              <a:t>läksärissä</a:t>
            </a:r>
            <a:r>
              <a:rPr lang="fi-FI" altLang="fi-FI" dirty="0"/>
              <a:t> 12-12.30. Jos unohdus huomataan vasta iltapäivällä, tehdään läksy tilanteen mukaan välitunnilla, koulun jälkeen tai kotona.</a:t>
            </a:r>
          </a:p>
          <a:p>
            <a:endParaRPr lang="fi-FI" altLang="fi-FI" dirty="0"/>
          </a:p>
          <a:p>
            <a:endParaRPr lang="fi-FI" altLang="fi-FI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403" name="Rectangle 16402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05" name="Rectangle 16404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AE5EC09-657F-4163-84FF-C159F65F5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591" y="804333"/>
            <a:ext cx="2543925" cy="5249334"/>
          </a:xfrm>
        </p:spPr>
        <p:txBody>
          <a:bodyPr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fi-FI">
                <a:solidFill>
                  <a:srgbClr val="FFFFFF"/>
                </a:solidFill>
              </a:rPr>
              <a:t>Painotuksia 4. luokalla</a:t>
            </a:r>
          </a:p>
        </p:txBody>
      </p:sp>
      <p:sp>
        <p:nvSpPr>
          <p:cNvPr id="16387" name="Sisällön paikkamerkki 2">
            <a:extLst>
              <a:ext uri="{FF2B5EF4-FFF2-40B4-BE49-F238E27FC236}">
                <a16:creationId xmlns:a16="http://schemas.microsoft.com/office/drawing/2014/main" id="{BA746DDB-0F44-48E3-8F37-56906A438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3286" y="804333"/>
            <a:ext cx="4729502" cy="5249334"/>
          </a:xfrm>
        </p:spPr>
        <p:txBody>
          <a:bodyPr anchor="ctr">
            <a:normAutofit/>
          </a:bodyPr>
          <a:lstStyle/>
          <a:p>
            <a:pPr marL="0" indent="0" eaLnBrk="1" hangingPunct="1">
              <a:buNone/>
              <a:defRPr/>
            </a:pPr>
            <a:endParaRPr lang="fi-FI" altLang="fi-FI" sz="1700"/>
          </a:p>
          <a:p>
            <a:pPr marL="342900" indent="-342900">
              <a:defRPr/>
            </a:pPr>
            <a:r>
              <a:rPr lang="fi-FI" altLang="fi-FI" sz="1700"/>
              <a:t>Opiskelutaidot (mm. kokeisiin lukeminen, vihkotyö, vastuun ottaminen omasta opiskelusta lisääntyy)</a:t>
            </a:r>
            <a:endParaRPr lang="fi-FI" sz="1700"/>
          </a:p>
          <a:p>
            <a:pPr marL="342900" indent="-342900">
              <a:defRPr/>
            </a:pPr>
            <a:r>
              <a:rPr lang="fi-FI" sz="1700">
                <a:ea typeface="+mn-lt"/>
                <a:cs typeface="+mn-lt"/>
              </a:rPr>
              <a:t>Virketasoinen oikeinkirjoitus, luettava käsiala</a:t>
            </a:r>
            <a:endParaRPr lang="fi-FI" altLang="fi-FI" sz="1700"/>
          </a:p>
          <a:p>
            <a:pPr marL="342900" indent="-342900">
              <a:defRPr/>
            </a:pPr>
            <a:r>
              <a:rPr lang="fi-FI" altLang="fi-FI" sz="1700"/>
              <a:t>Lukusujuvuuden ja luetun ymmärtämisen kehittäminen edelleen</a:t>
            </a:r>
            <a:endParaRPr lang="fi-FI" sz="1700"/>
          </a:p>
          <a:p>
            <a:pPr marL="342900" indent="-342900">
              <a:defRPr/>
            </a:pPr>
            <a:r>
              <a:rPr lang="fi-FI" altLang="fi-FI" sz="1700">
                <a:ea typeface="+mn-lt"/>
                <a:cs typeface="+mn-lt"/>
              </a:rPr>
              <a:t>Kaikki suorittavat lukudiplomin, koulussakin varataan tähän aikaa.</a:t>
            </a:r>
          </a:p>
          <a:p>
            <a:pPr marL="342900" indent="-342900">
              <a:defRPr/>
            </a:pPr>
            <a:r>
              <a:rPr lang="fi-FI" sz="1700">
                <a:ea typeface="+mn-lt"/>
                <a:cs typeface="+mn-lt"/>
              </a:rPr>
              <a:t>Kertotaulut viimeistään nyt hallintaan, jakolasku myös</a:t>
            </a:r>
            <a:endParaRPr lang="en-US" sz="1700">
              <a:ea typeface="+mn-lt"/>
              <a:cs typeface="+mn-lt"/>
            </a:endParaRPr>
          </a:p>
          <a:p>
            <a:pPr marL="342900" indent="-342900">
              <a:defRPr/>
            </a:pPr>
            <a:r>
              <a:rPr lang="fi-FI" sz="1700">
                <a:ea typeface="+mn-lt"/>
                <a:cs typeface="+mn-lt"/>
              </a:rPr>
              <a:t>Kielissä opiskelurutiinien pitäisi alkaa olla kunnossa</a:t>
            </a:r>
          </a:p>
          <a:p>
            <a:pPr marL="342900" indent="-342900">
              <a:defRPr/>
            </a:pPr>
            <a:r>
              <a:rPr lang="fi-FI" sz="1700"/>
              <a:t>Kaveritaidot (UE + ET yhteinen tunti + hyvinvointiliikunta) ja fyysinen koskemattomuus.</a:t>
            </a:r>
          </a:p>
          <a:p>
            <a:pPr marL="342900" indent="-342900">
              <a:defRPr/>
            </a:pPr>
            <a:r>
              <a:rPr lang="fi-FI" sz="1700"/>
              <a:t>Numeroarvioinnin avaaminen (mm. 8= hyvä)</a:t>
            </a:r>
          </a:p>
          <a:p>
            <a:pPr marL="342900" indent="-342900">
              <a:defRPr/>
            </a:pPr>
            <a:endParaRPr lang="fi-FI" altLang="fi-FI" sz="1700"/>
          </a:p>
          <a:p>
            <a:pPr>
              <a:defRPr/>
            </a:pPr>
            <a:endParaRPr lang="fi-FI" sz="1700"/>
          </a:p>
          <a:p>
            <a:pPr marL="342900" indent="-342900">
              <a:defRPr/>
            </a:pPr>
            <a:endParaRPr lang="fi-FI" altLang="fi-FI" sz="17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Freeform 16">
            <a:extLst>
              <a:ext uri="{FF2B5EF4-FFF2-40B4-BE49-F238E27FC236}">
                <a16:creationId xmlns:a16="http://schemas.microsoft.com/office/drawing/2014/main" id="{A10C41F2-1746-4431-9B52-B9F147A89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custGeom>
            <a:avLst/>
            <a:gdLst>
              <a:gd name="connsiteX0" fmla="*/ 0 w 3096136"/>
              <a:gd name="connsiteY0" fmla="*/ 0 h 5856137"/>
              <a:gd name="connsiteX1" fmla="*/ 3096136 w 3096136"/>
              <a:gd name="connsiteY1" fmla="*/ 0 h 5856137"/>
              <a:gd name="connsiteX2" fmla="*/ 3096136 w 3096136"/>
              <a:gd name="connsiteY2" fmla="*/ 5856137 h 5856137"/>
              <a:gd name="connsiteX3" fmla="*/ 0 w 3096136"/>
              <a:gd name="connsiteY3" fmla="*/ 5856137 h 585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6136" h="5856137">
                <a:moveTo>
                  <a:pt x="0" y="0"/>
                </a:moveTo>
                <a:lnTo>
                  <a:pt x="3096136" y="0"/>
                </a:lnTo>
                <a:lnTo>
                  <a:pt x="3096136" y="5856137"/>
                </a:lnTo>
                <a:lnTo>
                  <a:pt x="0" y="58561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370" name="Rectangle 15369">
            <a:extLst>
              <a:ext uri="{FF2B5EF4-FFF2-40B4-BE49-F238E27FC236}">
                <a16:creationId xmlns:a16="http://schemas.microsoft.com/office/drawing/2014/main" id="{7984928E-D694-4849-BBAD-D7C7DC405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20515" y="643461"/>
            <a:ext cx="5740884" cy="5571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FF0A4A0-AF06-4FB2-9D1A-E69665EDC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4852" y="4735775"/>
            <a:ext cx="5255248" cy="1245732"/>
          </a:xfrm>
        </p:spPr>
        <p:txBody>
          <a:bodyPr anchor="t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i-FI">
                <a:solidFill>
                  <a:srgbClr val="FFFFFF"/>
                </a:solidFill>
              </a:rPr>
              <a:t>Wilma ja poissaolot</a:t>
            </a:r>
          </a:p>
        </p:txBody>
      </p:sp>
      <p:sp>
        <p:nvSpPr>
          <p:cNvPr id="15372" name="Freeform 18">
            <a:extLst>
              <a:ext uri="{FF2B5EF4-FFF2-40B4-BE49-F238E27FC236}">
                <a16:creationId xmlns:a16="http://schemas.microsoft.com/office/drawing/2014/main" id="{A24A153C-9BEC-46E7-9AA4-DFC65A2B1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123434" y="2290355"/>
            <a:ext cx="5571069" cy="2277283"/>
          </a:xfrm>
          <a:custGeom>
            <a:avLst/>
            <a:gdLst>
              <a:gd name="connsiteX0" fmla="*/ 5215514 w 5851096"/>
              <a:gd name="connsiteY0" fmla="*/ 659222 h 3089525"/>
              <a:gd name="connsiteX1" fmla="*/ 5783878 w 5851096"/>
              <a:gd name="connsiteY1" fmla="*/ 1223782 h 3089525"/>
              <a:gd name="connsiteX2" fmla="*/ 5215514 w 5851096"/>
              <a:gd name="connsiteY2" fmla="*/ 659222 h 3089525"/>
              <a:gd name="connsiteX3" fmla="*/ 5215514 w 5851096"/>
              <a:gd name="connsiteY3" fmla="*/ 2417442 h 3089525"/>
              <a:gd name="connsiteX4" fmla="*/ 5783878 w 5851096"/>
              <a:gd name="connsiteY4" fmla="*/ 2982001 h 3089525"/>
              <a:gd name="connsiteX5" fmla="*/ 5215514 w 5851096"/>
              <a:gd name="connsiteY5" fmla="*/ 2417442 h 3089525"/>
              <a:gd name="connsiteX6" fmla="*/ 5215512 w 5851096"/>
              <a:gd name="connsiteY6" fmla="*/ 2107862 h 3089525"/>
              <a:gd name="connsiteX7" fmla="*/ 5783876 w 5851096"/>
              <a:gd name="connsiteY7" fmla="*/ 1547735 h 3089525"/>
              <a:gd name="connsiteX8" fmla="*/ 5215512 w 5851096"/>
              <a:gd name="connsiteY8" fmla="*/ 2107862 h 3089525"/>
              <a:gd name="connsiteX9" fmla="*/ 5065535 w 5851096"/>
              <a:gd name="connsiteY9" fmla="*/ 521483 h 3089525"/>
              <a:gd name="connsiteX10" fmla="*/ 5066157 w 5851096"/>
              <a:gd name="connsiteY10" fmla="*/ 509629 h 3089525"/>
              <a:gd name="connsiteX11" fmla="*/ 5066678 w 5851096"/>
              <a:gd name="connsiteY11" fmla="*/ 509663 h 3089525"/>
              <a:gd name="connsiteX12" fmla="*/ 5066705 w 5851096"/>
              <a:gd name="connsiteY12" fmla="*/ 509151 h 3089525"/>
              <a:gd name="connsiteX13" fmla="*/ 5084580 w 5851096"/>
              <a:gd name="connsiteY13" fmla="*/ 510833 h 3089525"/>
              <a:gd name="connsiteX14" fmla="*/ 5184444 w 5851096"/>
              <a:gd name="connsiteY14" fmla="*/ 520226 h 3089525"/>
              <a:gd name="connsiteX15" fmla="*/ 5201405 w 5851096"/>
              <a:gd name="connsiteY15" fmla="*/ 521820 h 3089525"/>
              <a:gd name="connsiteX16" fmla="*/ 5201527 w 5851096"/>
              <a:gd name="connsiteY16" fmla="*/ 523010 h 3089525"/>
              <a:gd name="connsiteX17" fmla="*/ 5841311 w 5851096"/>
              <a:gd name="connsiteY17" fmla="*/ 983324 h 3089525"/>
              <a:gd name="connsiteX18" fmla="*/ 5851096 w 5851096"/>
              <a:gd name="connsiteY18" fmla="*/ 1006985 h 3089525"/>
              <a:gd name="connsiteX19" fmla="*/ 5851096 w 5851096"/>
              <a:gd name="connsiteY19" fmla="*/ 1366179 h 3089525"/>
              <a:gd name="connsiteX20" fmla="*/ 5814952 w 5851096"/>
              <a:gd name="connsiteY20" fmla="*/ 1362779 h 3089525"/>
              <a:gd name="connsiteX21" fmla="*/ 5797987 w 5851096"/>
              <a:gd name="connsiteY21" fmla="*/ 1361184 h 3089525"/>
              <a:gd name="connsiteX22" fmla="*/ 5797866 w 5851096"/>
              <a:gd name="connsiteY22" fmla="*/ 1359994 h 3089525"/>
              <a:gd name="connsiteX23" fmla="*/ 5075873 w 5851096"/>
              <a:gd name="connsiteY23" fmla="*/ 641878 h 3089525"/>
              <a:gd name="connsiteX24" fmla="*/ 5075344 w 5851096"/>
              <a:gd name="connsiteY24" fmla="*/ 641812 h 3089525"/>
              <a:gd name="connsiteX25" fmla="*/ 5074781 w 5851096"/>
              <a:gd name="connsiteY25" fmla="*/ 634895 h 3089525"/>
              <a:gd name="connsiteX26" fmla="*/ 5066970 w 5851096"/>
              <a:gd name="connsiteY26" fmla="*/ 539073 h 3089525"/>
              <a:gd name="connsiteX27" fmla="*/ 5065535 w 5851096"/>
              <a:gd name="connsiteY27" fmla="*/ 521483 h 3089525"/>
              <a:gd name="connsiteX28" fmla="*/ 5065535 w 5851096"/>
              <a:gd name="connsiteY28" fmla="*/ 2279702 h 3089525"/>
              <a:gd name="connsiteX29" fmla="*/ 5066157 w 5851096"/>
              <a:gd name="connsiteY29" fmla="*/ 2267848 h 3089525"/>
              <a:gd name="connsiteX30" fmla="*/ 5066678 w 5851096"/>
              <a:gd name="connsiteY30" fmla="*/ 2267882 h 3089525"/>
              <a:gd name="connsiteX31" fmla="*/ 5066705 w 5851096"/>
              <a:gd name="connsiteY31" fmla="*/ 2267371 h 3089525"/>
              <a:gd name="connsiteX32" fmla="*/ 5084580 w 5851096"/>
              <a:gd name="connsiteY32" fmla="*/ 2269052 h 3089525"/>
              <a:gd name="connsiteX33" fmla="*/ 5184444 w 5851096"/>
              <a:gd name="connsiteY33" fmla="*/ 2278445 h 3089525"/>
              <a:gd name="connsiteX34" fmla="*/ 5201405 w 5851096"/>
              <a:gd name="connsiteY34" fmla="*/ 2280040 h 3089525"/>
              <a:gd name="connsiteX35" fmla="*/ 5201527 w 5851096"/>
              <a:gd name="connsiteY35" fmla="*/ 2281230 h 3089525"/>
              <a:gd name="connsiteX36" fmla="*/ 5841311 w 5851096"/>
              <a:gd name="connsiteY36" fmla="*/ 2741544 h 3089525"/>
              <a:gd name="connsiteX37" fmla="*/ 5851096 w 5851096"/>
              <a:gd name="connsiteY37" fmla="*/ 2765204 h 3089525"/>
              <a:gd name="connsiteX38" fmla="*/ 5851096 w 5851096"/>
              <a:gd name="connsiteY38" fmla="*/ 3089525 h 3089525"/>
              <a:gd name="connsiteX39" fmla="*/ 5680952 w 5851096"/>
              <a:gd name="connsiteY39" fmla="*/ 3089525 h 3089525"/>
              <a:gd name="connsiteX40" fmla="*/ 5661219 w 5851096"/>
              <a:gd name="connsiteY40" fmla="*/ 3084683 h 3089525"/>
              <a:gd name="connsiteX41" fmla="*/ 5075873 w 5851096"/>
              <a:gd name="connsiteY41" fmla="*/ 2400097 h 3089525"/>
              <a:gd name="connsiteX42" fmla="*/ 5075344 w 5851096"/>
              <a:gd name="connsiteY42" fmla="*/ 2400032 h 3089525"/>
              <a:gd name="connsiteX43" fmla="*/ 5074781 w 5851096"/>
              <a:gd name="connsiteY43" fmla="*/ 2393114 h 3089525"/>
              <a:gd name="connsiteX44" fmla="*/ 5066970 w 5851096"/>
              <a:gd name="connsiteY44" fmla="*/ 2297292 h 3089525"/>
              <a:gd name="connsiteX45" fmla="*/ 5065535 w 5851096"/>
              <a:gd name="connsiteY45" fmla="*/ 2279702 h 3089525"/>
              <a:gd name="connsiteX46" fmla="*/ 5065533 w 5851096"/>
              <a:gd name="connsiteY46" fmla="*/ 486299 h 3089525"/>
              <a:gd name="connsiteX47" fmla="*/ 5066968 w 5851096"/>
              <a:gd name="connsiteY47" fmla="*/ 468842 h 3089525"/>
              <a:gd name="connsiteX48" fmla="*/ 5074776 w 5851096"/>
              <a:gd name="connsiteY48" fmla="*/ 373792 h 3089525"/>
              <a:gd name="connsiteX49" fmla="*/ 5075341 w 5851096"/>
              <a:gd name="connsiteY49" fmla="*/ 366915 h 3089525"/>
              <a:gd name="connsiteX50" fmla="*/ 5075869 w 5851096"/>
              <a:gd name="connsiteY50" fmla="*/ 366850 h 3089525"/>
              <a:gd name="connsiteX51" fmla="*/ 5163966 w 5851096"/>
              <a:gd name="connsiteY51" fmla="*/ 100280 h 3089525"/>
              <a:gd name="connsiteX52" fmla="*/ 5229488 w 5851096"/>
              <a:gd name="connsiteY52" fmla="*/ 0 h 3089525"/>
              <a:gd name="connsiteX53" fmla="*/ 5405629 w 5851096"/>
              <a:gd name="connsiteY53" fmla="*/ 0 h 3089525"/>
              <a:gd name="connsiteX54" fmla="*/ 5334254 w 5851096"/>
              <a:gd name="connsiteY54" fmla="*/ 79433 h 3089525"/>
              <a:gd name="connsiteX55" fmla="*/ 5215512 w 5851096"/>
              <a:gd name="connsiteY55" fmla="*/ 349642 h 3089525"/>
              <a:gd name="connsiteX56" fmla="*/ 5674730 w 5851096"/>
              <a:gd name="connsiteY56" fmla="*/ 45955 h 3089525"/>
              <a:gd name="connsiteX57" fmla="*/ 5697983 w 5851096"/>
              <a:gd name="connsiteY57" fmla="*/ 0 h 3089525"/>
              <a:gd name="connsiteX58" fmla="*/ 5851096 w 5851096"/>
              <a:gd name="connsiteY58" fmla="*/ 0 h 3089525"/>
              <a:gd name="connsiteX59" fmla="*/ 5851096 w 5851096"/>
              <a:gd name="connsiteY59" fmla="*/ 4349 h 3089525"/>
              <a:gd name="connsiteX60" fmla="*/ 5799246 w 5851096"/>
              <a:gd name="connsiteY60" fmla="*/ 99096 h 3089525"/>
              <a:gd name="connsiteX61" fmla="*/ 5201524 w 5851096"/>
              <a:gd name="connsiteY61" fmla="*/ 484784 h 3089525"/>
              <a:gd name="connsiteX62" fmla="*/ 5201403 w 5851096"/>
              <a:gd name="connsiteY62" fmla="*/ 485964 h 3089525"/>
              <a:gd name="connsiteX63" fmla="*/ 5184438 w 5851096"/>
              <a:gd name="connsiteY63" fmla="*/ 487548 h 3089525"/>
              <a:gd name="connsiteX64" fmla="*/ 5084610 w 5851096"/>
              <a:gd name="connsiteY64" fmla="*/ 496864 h 3089525"/>
              <a:gd name="connsiteX65" fmla="*/ 5066703 w 5851096"/>
              <a:gd name="connsiteY65" fmla="*/ 498535 h 3089525"/>
              <a:gd name="connsiteX66" fmla="*/ 5066676 w 5851096"/>
              <a:gd name="connsiteY66" fmla="*/ 498027 h 3089525"/>
              <a:gd name="connsiteX67" fmla="*/ 5066154 w 5851096"/>
              <a:gd name="connsiteY67" fmla="*/ 498061 h 3089525"/>
              <a:gd name="connsiteX68" fmla="*/ 5065533 w 5851096"/>
              <a:gd name="connsiteY68" fmla="*/ 486299 h 3089525"/>
              <a:gd name="connsiteX69" fmla="*/ 5065533 w 5851096"/>
              <a:gd name="connsiteY69" fmla="*/ 2244520 h 3089525"/>
              <a:gd name="connsiteX70" fmla="*/ 5066968 w 5851096"/>
              <a:gd name="connsiteY70" fmla="*/ 2227062 h 3089525"/>
              <a:gd name="connsiteX71" fmla="*/ 5074776 w 5851096"/>
              <a:gd name="connsiteY71" fmla="*/ 2132012 h 3089525"/>
              <a:gd name="connsiteX72" fmla="*/ 5075341 w 5851096"/>
              <a:gd name="connsiteY72" fmla="*/ 2125135 h 3089525"/>
              <a:gd name="connsiteX73" fmla="*/ 5075869 w 5851096"/>
              <a:gd name="connsiteY73" fmla="*/ 2125070 h 3089525"/>
              <a:gd name="connsiteX74" fmla="*/ 5797863 w 5851096"/>
              <a:gd name="connsiteY74" fmla="*/ 1412593 h 3089525"/>
              <a:gd name="connsiteX75" fmla="*/ 5797985 w 5851096"/>
              <a:gd name="connsiteY75" fmla="*/ 1411413 h 3089525"/>
              <a:gd name="connsiteX76" fmla="*/ 5814946 w 5851096"/>
              <a:gd name="connsiteY76" fmla="*/ 1409830 h 3089525"/>
              <a:gd name="connsiteX77" fmla="*/ 5851096 w 5851096"/>
              <a:gd name="connsiteY77" fmla="*/ 1406457 h 3089525"/>
              <a:gd name="connsiteX78" fmla="*/ 5851096 w 5851096"/>
              <a:gd name="connsiteY78" fmla="*/ 1762823 h 3089525"/>
              <a:gd name="connsiteX79" fmla="*/ 5841309 w 5851096"/>
              <a:gd name="connsiteY79" fmla="*/ 1786304 h 3089525"/>
              <a:gd name="connsiteX80" fmla="*/ 5201524 w 5851096"/>
              <a:gd name="connsiteY80" fmla="*/ 2243004 h 3089525"/>
              <a:gd name="connsiteX81" fmla="*/ 5201403 w 5851096"/>
              <a:gd name="connsiteY81" fmla="*/ 2244184 h 3089525"/>
              <a:gd name="connsiteX82" fmla="*/ 5184438 w 5851096"/>
              <a:gd name="connsiteY82" fmla="*/ 2245767 h 3089525"/>
              <a:gd name="connsiteX83" fmla="*/ 5084610 w 5851096"/>
              <a:gd name="connsiteY83" fmla="*/ 2255084 h 3089525"/>
              <a:gd name="connsiteX84" fmla="*/ 5066703 w 5851096"/>
              <a:gd name="connsiteY84" fmla="*/ 2256755 h 3089525"/>
              <a:gd name="connsiteX85" fmla="*/ 5066676 w 5851096"/>
              <a:gd name="connsiteY85" fmla="*/ 2256246 h 3089525"/>
              <a:gd name="connsiteX86" fmla="*/ 5066154 w 5851096"/>
              <a:gd name="connsiteY86" fmla="*/ 2256280 h 3089525"/>
              <a:gd name="connsiteX87" fmla="*/ 5065533 w 5851096"/>
              <a:gd name="connsiteY87" fmla="*/ 2244520 h 3089525"/>
              <a:gd name="connsiteX88" fmla="*/ 4325732 w 5851096"/>
              <a:gd name="connsiteY88" fmla="*/ 1223782 h 3089525"/>
              <a:gd name="connsiteX89" fmla="*/ 4894096 w 5851096"/>
              <a:gd name="connsiteY89" fmla="*/ 659222 h 3089525"/>
              <a:gd name="connsiteX90" fmla="*/ 4325732 w 5851096"/>
              <a:gd name="connsiteY90" fmla="*/ 1223782 h 3089525"/>
              <a:gd name="connsiteX91" fmla="*/ 4325732 w 5851096"/>
              <a:gd name="connsiteY91" fmla="*/ 1547735 h 3089525"/>
              <a:gd name="connsiteX92" fmla="*/ 4894096 w 5851096"/>
              <a:gd name="connsiteY92" fmla="*/ 2107862 h 3089525"/>
              <a:gd name="connsiteX93" fmla="*/ 4325732 w 5851096"/>
              <a:gd name="connsiteY93" fmla="*/ 1547735 h 3089525"/>
              <a:gd name="connsiteX94" fmla="*/ 4325732 w 5851096"/>
              <a:gd name="connsiteY94" fmla="*/ 2982001 h 3089525"/>
              <a:gd name="connsiteX95" fmla="*/ 4894096 w 5851096"/>
              <a:gd name="connsiteY95" fmla="*/ 2417442 h 3089525"/>
              <a:gd name="connsiteX96" fmla="*/ 4325732 w 5851096"/>
              <a:gd name="connsiteY96" fmla="*/ 2982001 h 3089525"/>
              <a:gd name="connsiteX97" fmla="*/ 4256134 w 5851096"/>
              <a:gd name="connsiteY97" fmla="*/ 0 h 3089525"/>
              <a:gd name="connsiteX98" fmla="*/ 4411625 w 5851096"/>
              <a:gd name="connsiteY98" fmla="*/ 0 h 3089525"/>
              <a:gd name="connsiteX99" fmla="*/ 4434878 w 5851096"/>
              <a:gd name="connsiteY99" fmla="*/ 45955 h 3089525"/>
              <a:gd name="connsiteX100" fmla="*/ 4894096 w 5851096"/>
              <a:gd name="connsiteY100" fmla="*/ 349642 h 3089525"/>
              <a:gd name="connsiteX101" fmla="*/ 4775353 w 5851096"/>
              <a:gd name="connsiteY101" fmla="*/ 79433 h 3089525"/>
              <a:gd name="connsiteX102" fmla="*/ 4703980 w 5851096"/>
              <a:gd name="connsiteY102" fmla="*/ 0 h 3089525"/>
              <a:gd name="connsiteX103" fmla="*/ 4880119 w 5851096"/>
              <a:gd name="connsiteY103" fmla="*/ 0 h 3089525"/>
              <a:gd name="connsiteX104" fmla="*/ 4945641 w 5851096"/>
              <a:gd name="connsiteY104" fmla="*/ 100280 h 3089525"/>
              <a:gd name="connsiteX105" fmla="*/ 5033738 w 5851096"/>
              <a:gd name="connsiteY105" fmla="*/ 366850 h 3089525"/>
              <a:gd name="connsiteX106" fmla="*/ 5034267 w 5851096"/>
              <a:gd name="connsiteY106" fmla="*/ 366915 h 3089525"/>
              <a:gd name="connsiteX107" fmla="*/ 5034832 w 5851096"/>
              <a:gd name="connsiteY107" fmla="*/ 373792 h 3089525"/>
              <a:gd name="connsiteX108" fmla="*/ 5042640 w 5851096"/>
              <a:gd name="connsiteY108" fmla="*/ 468842 h 3089525"/>
              <a:gd name="connsiteX109" fmla="*/ 5044074 w 5851096"/>
              <a:gd name="connsiteY109" fmla="*/ 486299 h 3089525"/>
              <a:gd name="connsiteX110" fmla="*/ 5043454 w 5851096"/>
              <a:gd name="connsiteY110" fmla="*/ 498061 h 3089525"/>
              <a:gd name="connsiteX111" fmla="*/ 5042932 w 5851096"/>
              <a:gd name="connsiteY111" fmla="*/ 498027 h 3089525"/>
              <a:gd name="connsiteX112" fmla="*/ 5042905 w 5851096"/>
              <a:gd name="connsiteY112" fmla="*/ 498535 h 3089525"/>
              <a:gd name="connsiteX113" fmla="*/ 5024997 w 5851096"/>
              <a:gd name="connsiteY113" fmla="*/ 496864 h 3089525"/>
              <a:gd name="connsiteX114" fmla="*/ 4925170 w 5851096"/>
              <a:gd name="connsiteY114" fmla="*/ 487548 h 3089525"/>
              <a:gd name="connsiteX115" fmla="*/ 4908205 w 5851096"/>
              <a:gd name="connsiteY115" fmla="*/ 485964 h 3089525"/>
              <a:gd name="connsiteX116" fmla="*/ 4908084 w 5851096"/>
              <a:gd name="connsiteY116" fmla="*/ 484784 h 3089525"/>
              <a:gd name="connsiteX117" fmla="*/ 4310363 w 5851096"/>
              <a:gd name="connsiteY117" fmla="*/ 99096 h 3089525"/>
              <a:gd name="connsiteX118" fmla="*/ 4178216 w 5851096"/>
              <a:gd name="connsiteY118" fmla="*/ 3089525 h 3089525"/>
              <a:gd name="connsiteX119" fmla="*/ 4184996 w 5851096"/>
              <a:gd name="connsiteY119" fmla="*/ 3006343 h 3089525"/>
              <a:gd name="connsiteX120" fmla="*/ 4185561 w 5851096"/>
              <a:gd name="connsiteY120" fmla="*/ 2999411 h 3089525"/>
              <a:gd name="connsiteX121" fmla="*/ 4186090 w 5851096"/>
              <a:gd name="connsiteY121" fmla="*/ 2999346 h 3089525"/>
              <a:gd name="connsiteX122" fmla="*/ 4908083 w 5851096"/>
              <a:gd name="connsiteY122" fmla="*/ 2281230 h 3089525"/>
              <a:gd name="connsiteX123" fmla="*/ 4908205 w 5851096"/>
              <a:gd name="connsiteY123" fmla="*/ 2280040 h 3089525"/>
              <a:gd name="connsiteX124" fmla="*/ 4925166 w 5851096"/>
              <a:gd name="connsiteY124" fmla="*/ 2278445 h 3089525"/>
              <a:gd name="connsiteX125" fmla="*/ 5025030 w 5851096"/>
              <a:gd name="connsiteY125" fmla="*/ 2269052 h 3089525"/>
              <a:gd name="connsiteX126" fmla="*/ 5042905 w 5851096"/>
              <a:gd name="connsiteY126" fmla="*/ 2267371 h 3089525"/>
              <a:gd name="connsiteX127" fmla="*/ 5042932 w 5851096"/>
              <a:gd name="connsiteY127" fmla="*/ 2267882 h 3089525"/>
              <a:gd name="connsiteX128" fmla="*/ 5043453 w 5851096"/>
              <a:gd name="connsiteY128" fmla="*/ 2267848 h 3089525"/>
              <a:gd name="connsiteX129" fmla="*/ 5044074 w 5851096"/>
              <a:gd name="connsiteY129" fmla="*/ 2279702 h 3089525"/>
              <a:gd name="connsiteX130" fmla="*/ 5042640 w 5851096"/>
              <a:gd name="connsiteY130" fmla="*/ 2297292 h 3089525"/>
              <a:gd name="connsiteX131" fmla="*/ 5034829 w 5851096"/>
              <a:gd name="connsiteY131" fmla="*/ 2393114 h 3089525"/>
              <a:gd name="connsiteX132" fmla="*/ 5034266 w 5851096"/>
              <a:gd name="connsiteY132" fmla="*/ 2400032 h 3089525"/>
              <a:gd name="connsiteX133" fmla="*/ 5033737 w 5851096"/>
              <a:gd name="connsiteY133" fmla="*/ 2400097 h 3089525"/>
              <a:gd name="connsiteX134" fmla="*/ 4448391 w 5851096"/>
              <a:gd name="connsiteY134" fmla="*/ 3084683 h 3089525"/>
              <a:gd name="connsiteX135" fmla="*/ 4428658 w 5851096"/>
              <a:gd name="connsiteY135" fmla="*/ 3089525 h 3089525"/>
              <a:gd name="connsiteX136" fmla="*/ 4175753 w 5851096"/>
              <a:gd name="connsiteY136" fmla="*/ 1361522 h 3089525"/>
              <a:gd name="connsiteX137" fmla="*/ 4177187 w 5851096"/>
              <a:gd name="connsiteY137" fmla="*/ 1343926 h 3089525"/>
              <a:gd name="connsiteX138" fmla="*/ 4184996 w 5851096"/>
              <a:gd name="connsiteY138" fmla="*/ 1248124 h 3089525"/>
              <a:gd name="connsiteX139" fmla="*/ 4185561 w 5851096"/>
              <a:gd name="connsiteY139" fmla="*/ 1241192 h 3089525"/>
              <a:gd name="connsiteX140" fmla="*/ 4186090 w 5851096"/>
              <a:gd name="connsiteY140" fmla="*/ 1241127 h 3089525"/>
              <a:gd name="connsiteX141" fmla="*/ 4908083 w 5851096"/>
              <a:gd name="connsiteY141" fmla="*/ 523010 h 3089525"/>
              <a:gd name="connsiteX142" fmla="*/ 4908205 w 5851096"/>
              <a:gd name="connsiteY142" fmla="*/ 521820 h 3089525"/>
              <a:gd name="connsiteX143" fmla="*/ 4925166 w 5851096"/>
              <a:gd name="connsiteY143" fmla="*/ 520226 h 3089525"/>
              <a:gd name="connsiteX144" fmla="*/ 5025030 w 5851096"/>
              <a:gd name="connsiteY144" fmla="*/ 510833 h 3089525"/>
              <a:gd name="connsiteX145" fmla="*/ 5042905 w 5851096"/>
              <a:gd name="connsiteY145" fmla="*/ 509151 h 3089525"/>
              <a:gd name="connsiteX146" fmla="*/ 5042932 w 5851096"/>
              <a:gd name="connsiteY146" fmla="*/ 509663 h 3089525"/>
              <a:gd name="connsiteX147" fmla="*/ 5043453 w 5851096"/>
              <a:gd name="connsiteY147" fmla="*/ 509629 h 3089525"/>
              <a:gd name="connsiteX148" fmla="*/ 5044074 w 5851096"/>
              <a:gd name="connsiteY148" fmla="*/ 521483 h 3089525"/>
              <a:gd name="connsiteX149" fmla="*/ 5042640 w 5851096"/>
              <a:gd name="connsiteY149" fmla="*/ 539073 h 3089525"/>
              <a:gd name="connsiteX150" fmla="*/ 5034829 w 5851096"/>
              <a:gd name="connsiteY150" fmla="*/ 634895 h 3089525"/>
              <a:gd name="connsiteX151" fmla="*/ 5034266 w 5851096"/>
              <a:gd name="connsiteY151" fmla="*/ 641812 h 3089525"/>
              <a:gd name="connsiteX152" fmla="*/ 5033737 w 5851096"/>
              <a:gd name="connsiteY152" fmla="*/ 641878 h 3089525"/>
              <a:gd name="connsiteX153" fmla="*/ 4311744 w 5851096"/>
              <a:gd name="connsiteY153" fmla="*/ 1359994 h 3089525"/>
              <a:gd name="connsiteX154" fmla="*/ 4311623 w 5851096"/>
              <a:gd name="connsiteY154" fmla="*/ 1361184 h 3089525"/>
              <a:gd name="connsiteX155" fmla="*/ 4294658 w 5851096"/>
              <a:gd name="connsiteY155" fmla="*/ 1362780 h 3089525"/>
              <a:gd name="connsiteX156" fmla="*/ 4194831 w 5851096"/>
              <a:gd name="connsiteY156" fmla="*/ 1372169 h 3089525"/>
              <a:gd name="connsiteX157" fmla="*/ 4176923 w 5851096"/>
              <a:gd name="connsiteY157" fmla="*/ 1373854 h 3089525"/>
              <a:gd name="connsiteX158" fmla="*/ 4176896 w 5851096"/>
              <a:gd name="connsiteY158" fmla="*/ 1373341 h 3089525"/>
              <a:gd name="connsiteX159" fmla="*/ 4176374 w 5851096"/>
              <a:gd name="connsiteY159" fmla="*/ 1373376 h 3089525"/>
              <a:gd name="connsiteX160" fmla="*/ 4175753 w 5851096"/>
              <a:gd name="connsiteY160" fmla="*/ 1361522 h 3089525"/>
              <a:gd name="connsiteX161" fmla="*/ 4175753 w 5851096"/>
              <a:gd name="connsiteY161" fmla="*/ 1411078 h 3089525"/>
              <a:gd name="connsiteX162" fmla="*/ 4176375 w 5851096"/>
              <a:gd name="connsiteY162" fmla="*/ 1399317 h 3089525"/>
              <a:gd name="connsiteX163" fmla="*/ 4176896 w 5851096"/>
              <a:gd name="connsiteY163" fmla="*/ 1399351 h 3089525"/>
              <a:gd name="connsiteX164" fmla="*/ 4176923 w 5851096"/>
              <a:gd name="connsiteY164" fmla="*/ 1398843 h 3089525"/>
              <a:gd name="connsiteX165" fmla="*/ 4194799 w 5851096"/>
              <a:gd name="connsiteY165" fmla="*/ 1400511 h 3089525"/>
              <a:gd name="connsiteX166" fmla="*/ 4294662 w 5851096"/>
              <a:gd name="connsiteY166" fmla="*/ 1409831 h 3089525"/>
              <a:gd name="connsiteX167" fmla="*/ 4311623 w 5851096"/>
              <a:gd name="connsiteY167" fmla="*/ 1411413 h 3089525"/>
              <a:gd name="connsiteX168" fmla="*/ 4311745 w 5851096"/>
              <a:gd name="connsiteY168" fmla="*/ 1412593 h 3089525"/>
              <a:gd name="connsiteX169" fmla="*/ 5033738 w 5851096"/>
              <a:gd name="connsiteY169" fmla="*/ 2125070 h 3089525"/>
              <a:gd name="connsiteX170" fmla="*/ 5034267 w 5851096"/>
              <a:gd name="connsiteY170" fmla="*/ 2125135 h 3089525"/>
              <a:gd name="connsiteX171" fmla="*/ 5034832 w 5851096"/>
              <a:gd name="connsiteY171" fmla="*/ 2132012 h 3089525"/>
              <a:gd name="connsiteX172" fmla="*/ 5042640 w 5851096"/>
              <a:gd name="connsiteY172" fmla="*/ 2227062 h 3089525"/>
              <a:gd name="connsiteX173" fmla="*/ 5044074 w 5851096"/>
              <a:gd name="connsiteY173" fmla="*/ 2244520 h 3089525"/>
              <a:gd name="connsiteX174" fmla="*/ 5043454 w 5851096"/>
              <a:gd name="connsiteY174" fmla="*/ 2256280 h 3089525"/>
              <a:gd name="connsiteX175" fmla="*/ 5042932 w 5851096"/>
              <a:gd name="connsiteY175" fmla="*/ 2256246 h 3089525"/>
              <a:gd name="connsiteX176" fmla="*/ 5042905 w 5851096"/>
              <a:gd name="connsiteY176" fmla="*/ 2256755 h 3089525"/>
              <a:gd name="connsiteX177" fmla="*/ 5024997 w 5851096"/>
              <a:gd name="connsiteY177" fmla="*/ 2255084 h 3089525"/>
              <a:gd name="connsiteX178" fmla="*/ 4925170 w 5851096"/>
              <a:gd name="connsiteY178" fmla="*/ 2245767 h 3089525"/>
              <a:gd name="connsiteX179" fmla="*/ 4908205 w 5851096"/>
              <a:gd name="connsiteY179" fmla="*/ 2244184 h 3089525"/>
              <a:gd name="connsiteX180" fmla="*/ 4908084 w 5851096"/>
              <a:gd name="connsiteY180" fmla="*/ 2243004 h 3089525"/>
              <a:gd name="connsiteX181" fmla="*/ 4186091 w 5851096"/>
              <a:gd name="connsiteY181" fmla="*/ 1530527 h 3089525"/>
              <a:gd name="connsiteX182" fmla="*/ 4185562 w 5851096"/>
              <a:gd name="connsiteY182" fmla="*/ 1530463 h 3089525"/>
              <a:gd name="connsiteX183" fmla="*/ 4184999 w 5851096"/>
              <a:gd name="connsiteY183" fmla="*/ 1523599 h 3089525"/>
              <a:gd name="connsiteX184" fmla="*/ 4177187 w 5851096"/>
              <a:gd name="connsiteY184" fmla="*/ 1428529 h 3089525"/>
              <a:gd name="connsiteX185" fmla="*/ 4175753 w 5851096"/>
              <a:gd name="connsiteY185" fmla="*/ 1411078 h 3089525"/>
              <a:gd name="connsiteX186" fmla="*/ 3445328 w 5851096"/>
              <a:gd name="connsiteY186" fmla="*/ 659222 h 3089525"/>
              <a:gd name="connsiteX187" fmla="*/ 4013692 w 5851096"/>
              <a:gd name="connsiteY187" fmla="*/ 1223782 h 3089525"/>
              <a:gd name="connsiteX188" fmla="*/ 3445328 w 5851096"/>
              <a:gd name="connsiteY188" fmla="*/ 659222 h 3089525"/>
              <a:gd name="connsiteX189" fmla="*/ 3445328 w 5851096"/>
              <a:gd name="connsiteY189" fmla="*/ 2417442 h 3089525"/>
              <a:gd name="connsiteX190" fmla="*/ 4013692 w 5851096"/>
              <a:gd name="connsiteY190" fmla="*/ 2982001 h 3089525"/>
              <a:gd name="connsiteX191" fmla="*/ 3445328 w 5851096"/>
              <a:gd name="connsiteY191" fmla="*/ 2417442 h 3089525"/>
              <a:gd name="connsiteX192" fmla="*/ 3445326 w 5851096"/>
              <a:gd name="connsiteY192" fmla="*/ 2107862 h 3089525"/>
              <a:gd name="connsiteX193" fmla="*/ 4013690 w 5851096"/>
              <a:gd name="connsiteY193" fmla="*/ 1547735 h 3089525"/>
              <a:gd name="connsiteX194" fmla="*/ 3445326 w 5851096"/>
              <a:gd name="connsiteY194" fmla="*/ 2107862 h 3089525"/>
              <a:gd name="connsiteX195" fmla="*/ 3295350 w 5851096"/>
              <a:gd name="connsiteY195" fmla="*/ 521483 h 3089525"/>
              <a:gd name="connsiteX196" fmla="*/ 3295971 w 5851096"/>
              <a:gd name="connsiteY196" fmla="*/ 509629 h 3089525"/>
              <a:gd name="connsiteX197" fmla="*/ 3296492 w 5851096"/>
              <a:gd name="connsiteY197" fmla="*/ 509663 h 3089525"/>
              <a:gd name="connsiteX198" fmla="*/ 3296519 w 5851096"/>
              <a:gd name="connsiteY198" fmla="*/ 509151 h 3089525"/>
              <a:gd name="connsiteX199" fmla="*/ 3314395 w 5851096"/>
              <a:gd name="connsiteY199" fmla="*/ 510833 h 3089525"/>
              <a:gd name="connsiteX200" fmla="*/ 3414258 w 5851096"/>
              <a:gd name="connsiteY200" fmla="*/ 520226 h 3089525"/>
              <a:gd name="connsiteX201" fmla="*/ 3431219 w 5851096"/>
              <a:gd name="connsiteY201" fmla="*/ 521820 h 3089525"/>
              <a:gd name="connsiteX202" fmla="*/ 3431341 w 5851096"/>
              <a:gd name="connsiteY202" fmla="*/ 523010 h 3089525"/>
              <a:gd name="connsiteX203" fmla="*/ 4153335 w 5851096"/>
              <a:gd name="connsiteY203" fmla="*/ 1241127 h 3089525"/>
              <a:gd name="connsiteX204" fmla="*/ 4153863 w 5851096"/>
              <a:gd name="connsiteY204" fmla="*/ 1241192 h 3089525"/>
              <a:gd name="connsiteX205" fmla="*/ 4154429 w 5851096"/>
              <a:gd name="connsiteY205" fmla="*/ 1248124 h 3089525"/>
              <a:gd name="connsiteX206" fmla="*/ 4162237 w 5851096"/>
              <a:gd name="connsiteY206" fmla="*/ 1343926 h 3089525"/>
              <a:gd name="connsiteX207" fmla="*/ 4163671 w 5851096"/>
              <a:gd name="connsiteY207" fmla="*/ 1361522 h 3089525"/>
              <a:gd name="connsiteX208" fmla="*/ 4163050 w 5851096"/>
              <a:gd name="connsiteY208" fmla="*/ 1373376 h 3089525"/>
              <a:gd name="connsiteX209" fmla="*/ 4162528 w 5851096"/>
              <a:gd name="connsiteY209" fmla="*/ 1373341 h 3089525"/>
              <a:gd name="connsiteX210" fmla="*/ 4162501 w 5851096"/>
              <a:gd name="connsiteY210" fmla="*/ 1373854 h 3089525"/>
              <a:gd name="connsiteX211" fmla="*/ 4144594 w 5851096"/>
              <a:gd name="connsiteY211" fmla="*/ 1372169 h 3089525"/>
              <a:gd name="connsiteX212" fmla="*/ 4044766 w 5851096"/>
              <a:gd name="connsiteY212" fmla="*/ 1362780 h 3089525"/>
              <a:gd name="connsiteX213" fmla="*/ 4027802 w 5851096"/>
              <a:gd name="connsiteY213" fmla="*/ 1361184 h 3089525"/>
              <a:gd name="connsiteX214" fmla="*/ 4027681 w 5851096"/>
              <a:gd name="connsiteY214" fmla="*/ 1359994 h 3089525"/>
              <a:gd name="connsiteX215" fmla="*/ 3305687 w 5851096"/>
              <a:gd name="connsiteY215" fmla="*/ 641878 h 3089525"/>
              <a:gd name="connsiteX216" fmla="*/ 3305158 w 5851096"/>
              <a:gd name="connsiteY216" fmla="*/ 641812 h 3089525"/>
              <a:gd name="connsiteX217" fmla="*/ 3304595 w 5851096"/>
              <a:gd name="connsiteY217" fmla="*/ 634895 h 3089525"/>
              <a:gd name="connsiteX218" fmla="*/ 3296784 w 5851096"/>
              <a:gd name="connsiteY218" fmla="*/ 539073 h 3089525"/>
              <a:gd name="connsiteX219" fmla="*/ 3295350 w 5851096"/>
              <a:gd name="connsiteY219" fmla="*/ 521483 h 3089525"/>
              <a:gd name="connsiteX220" fmla="*/ 3295350 w 5851096"/>
              <a:gd name="connsiteY220" fmla="*/ 2279702 h 3089525"/>
              <a:gd name="connsiteX221" fmla="*/ 3295971 w 5851096"/>
              <a:gd name="connsiteY221" fmla="*/ 2267848 h 3089525"/>
              <a:gd name="connsiteX222" fmla="*/ 3296492 w 5851096"/>
              <a:gd name="connsiteY222" fmla="*/ 2267882 h 3089525"/>
              <a:gd name="connsiteX223" fmla="*/ 3296519 w 5851096"/>
              <a:gd name="connsiteY223" fmla="*/ 2267371 h 3089525"/>
              <a:gd name="connsiteX224" fmla="*/ 3314395 w 5851096"/>
              <a:gd name="connsiteY224" fmla="*/ 2269052 h 3089525"/>
              <a:gd name="connsiteX225" fmla="*/ 3414258 w 5851096"/>
              <a:gd name="connsiteY225" fmla="*/ 2278445 h 3089525"/>
              <a:gd name="connsiteX226" fmla="*/ 3431219 w 5851096"/>
              <a:gd name="connsiteY226" fmla="*/ 2280040 h 3089525"/>
              <a:gd name="connsiteX227" fmla="*/ 3431341 w 5851096"/>
              <a:gd name="connsiteY227" fmla="*/ 2281230 h 3089525"/>
              <a:gd name="connsiteX228" fmla="*/ 4153335 w 5851096"/>
              <a:gd name="connsiteY228" fmla="*/ 2999346 h 3089525"/>
              <a:gd name="connsiteX229" fmla="*/ 4153863 w 5851096"/>
              <a:gd name="connsiteY229" fmla="*/ 2999411 h 3089525"/>
              <a:gd name="connsiteX230" fmla="*/ 4154429 w 5851096"/>
              <a:gd name="connsiteY230" fmla="*/ 3006343 h 3089525"/>
              <a:gd name="connsiteX231" fmla="*/ 4161209 w 5851096"/>
              <a:gd name="connsiteY231" fmla="*/ 3089525 h 3089525"/>
              <a:gd name="connsiteX232" fmla="*/ 3910768 w 5851096"/>
              <a:gd name="connsiteY232" fmla="*/ 3089525 h 3089525"/>
              <a:gd name="connsiteX233" fmla="*/ 3891034 w 5851096"/>
              <a:gd name="connsiteY233" fmla="*/ 3084683 h 3089525"/>
              <a:gd name="connsiteX234" fmla="*/ 3305687 w 5851096"/>
              <a:gd name="connsiteY234" fmla="*/ 2400097 h 3089525"/>
              <a:gd name="connsiteX235" fmla="*/ 3305158 w 5851096"/>
              <a:gd name="connsiteY235" fmla="*/ 2400032 h 3089525"/>
              <a:gd name="connsiteX236" fmla="*/ 3304595 w 5851096"/>
              <a:gd name="connsiteY236" fmla="*/ 2393114 h 3089525"/>
              <a:gd name="connsiteX237" fmla="*/ 3296784 w 5851096"/>
              <a:gd name="connsiteY237" fmla="*/ 2297292 h 3089525"/>
              <a:gd name="connsiteX238" fmla="*/ 3295350 w 5851096"/>
              <a:gd name="connsiteY238" fmla="*/ 2279702 h 3089525"/>
              <a:gd name="connsiteX239" fmla="*/ 3295347 w 5851096"/>
              <a:gd name="connsiteY239" fmla="*/ 486299 h 3089525"/>
              <a:gd name="connsiteX240" fmla="*/ 3296782 w 5851096"/>
              <a:gd name="connsiteY240" fmla="*/ 468842 h 3089525"/>
              <a:gd name="connsiteX241" fmla="*/ 3304590 w 5851096"/>
              <a:gd name="connsiteY241" fmla="*/ 373792 h 3089525"/>
              <a:gd name="connsiteX242" fmla="*/ 3305155 w 5851096"/>
              <a:gd name="connsiteY242" fmla="*/ 366915 h 3089525"/>
              <a:gd name="connsiteX243" fmla="*/ 3305684 w 5851096"/>
              <a:gd name="connsiteY243" fmla="*/ 366850 h 3089525"/>
              <a:gd name="connsiteX244" fmla="*/ 3393781 w 5851096"/>
              <a:gd name="connsiteY244" fmla="*/ 100280 h 3089525"/>
              <a:gd name="connsiteX245" fmla="*/ 3459303 w 5851096"/>
              <a:gd name="connsiteY245" fmla="*/ 0 h 3089525"/>
              <a:gd name="connsiteX246" fmla="*/ 3635443 w 5851096"/>
              <a:gd name="connsiteY246" fmla="*/ 0 h 3089525"/>
              <a:gd name="connsiteX247" fmla="*/ 3564068 w 5851096"/>
              <a:gd name="connsiteY247" fmla="*/ 79433 h 3089525"/>
              <a:gd name="connsiteX248" fmla="*/ 3445326 w 5851096"/>
              <a:gd name="connsiteY248" fmla="*/ 349642 h 3089525"/>
              <a:gd name="connsiteX249" fmla="*/ 3904544 w 5851096"/>
              <a:gd name="connsiteY249" fmla="*/ 45955 h 3089525"/>
              <a:gd name="connsiteX250" fmla="*/ 3927798 w 5851096"/>
              <a:gd name="connsiteY250" fmla="*/ 0 h 3089525"/>
              <a:gd name="connsiteX251" fmla="*/ 4083290 w 5851096"/>
              <a:gd name="connsiteY251" fmla="*/ 0 h 3089525"/>
              <a:gd name="connsiteX252" fmla="*/ 4029061 w 5851096"/>
              <a:gd name="connsiteY252" fmla="*/ 99096 h 3089525"/>
              <a:gd name="connsiteX253" fmla="*/ 3431338 w 5851096"/>
              <a:gd name="connsiteY253" fmla="*/ 484784 h 3089525"/>
              <a:gd name="connsiteX254" fmla="*/ 3431217 w 5851096"/>
              <a:gd name="connsiteY254" fmla="*/ 485964 h 3089525"/>
              <a:gd name="connsiteX255" fmla="*/ 3414252 w 5851096"/>
              <a:gd name="connsiteY255" fmla="*/ 487548 h 3089525"/>
              <a:gd name="connsiteX256" fmla="*/ 3314425 w 5851096"/>
              <a:gd name="connsiteY256" fmla="*/ 496864 h 3089525"/>
              <a:gd name="connsiteX257" fmla="*/ 3296517 w 5851096"/>
              <a:gd name="connsiteY257" fmla="*/ 498535 h 3089525"/>
              <a:gd name="connsiteX258" fmla="*/ 3296490 w 5851096"/>
              <a:gd name="connsiteY258" fmla="*/ 498027 h 3089525"/>
              <a:gd name="connsiteX259" fmla="*/ 3295968 w 5851096"/>
              <a:gd name="connsiteY259" fmla="*/ 498061 h 3089525"/>
              <a:gd name="connsiteX260" fmla="*/ 3295347 w 5851096"/>
              <a:gd name="connsiteY260" fmla="*/ 486299 h 3089525"/>
              <a:gd name="connsiteX261" fmla="*/ 3295347 w 5851096"/>
              <a:gd name="connsiteY261" fmla="*/ 2244520 h 3089525"/>
              <a:gd name="connsiteX262" fmla="*/ 3296782 w 5851096"/>
              <a:gd name="connsiteY262" fmla="*/ 2227062 h 3089525"/>
              <a:gd name="connsiteX263" fmla="*/ 3304590 w 5851096"/>
              <a:gd name="connsiteY263" fmla="*/ 2132012 h 3089525"/>
              <a:gd name="connsiteX264" fmla="*/ 3305155 w 5851096"/>
              <a:gd name="connsiteY264" fmla="*/ 2125135 h 3089525"/>
              <a:gd name="connsiteX265" fmla="*/ 3305684 w 5851096"/>
              <a:gd name="connsiteY265" fmla="*/ 2125070 h 3089525"/>
              <a:gd name="connsiteX266" fmla="*/ 4027678 w 5851096"/>
              <a:gd name="connsiteY266" fmla="*/ 1412593 h 3089525"/>
              <a:gd name="connsiteX267" fmla="*/ 4027800 w 5851096"/>
              <a:gd name="connsiteY267" fmla="*/ 1411413 h 3089525"/>
              <a:gd name="connsiteX268" fmla="*/ 4044760 w 5851096"/>
              <a:gd name="connsiteY268" fmla="*/ 1409831 h 3089525"/>
              <a:gd name="connsiteX269" fmla="*/ 4144624 w 5851096"/>
              <a:gd name="connsiteY269" fmla="*/ 1400511 h 3089525"/>
              <a:gd name="connsiteX270" fmla="*/ 4162499 w 5851096"/>
              <a:gd name="connsiteY270" fmla="*/ 1398843 h 3089525"/>
              <a:gd name="connsiteX271" fmla="*/ 4162526 w 5851096"/>
              <a:gd name="connsiteY271" fmla="*/ 1399351 h 3089525"/>
              <a:gd name="connsiteX272" fmla="*/ 4163047 w 5851096"/>
              <a:gd name="connsiteY272" fmla="*/ 1399317 h 3089525"/>
              <a:gd name="connsiteX273" fmla="*/ 4163669 w 5851096"/>
              <a:gd name="connsiteY273" fmla="*/ 1411078 h 3089525"/>
              <a:gd name="connsiteX274" fmla="*/ 4162235 w 5851096"/>
              <a:gd name="connsiteY274" fmla="*/ 1428529 h 3089525"/>
              <a:gd name="connsiteX275" fmla="*/ 4154424 w 5851096"/>
              <a:gd name="connsiteY275" fmla="*/ 1523599 h 3089525"/>
              <a:gd name="connsiteX276" fmla="*/ 4153860 w 5851096"/>
              <a:gd name="connsiteY276" fmla="*/ 1530463 h 3089525"/>
              <a:gd name="connsiteX277" fmla="*/ 4153332 w 5851096"/>
              <a:gd name="connsiteY277" fmla="*/ 1530527 h 3089525"/>
              <a:gd name="connsiteX278" fmla="*/ 3431338 w 5851096"/>
              <a:gd name="connsiteY278" fmla="*/ 2243004 h 3089525"/>
              <a:gd name="connsiteX279" fmla="*/ 3431217 w 5851096"/>
              <a:gd name="connsiteY279" fmla="*/ 2244184 h 3089525"/>
              <a:gd name="connsiteX280" fmla="*/ 3414252 w 5851096"/>
              <a:gd name="connsiteY280" fmla="*/ 2245767 h 3089525"/>
              <a:gd name="connsiteX281" fmla="*/ 3314425 w 5851096"/>
              <a:gd name="connsiteY281" fmla="*/ 2255084 h 3089525"/>
              <a:gd name="connsiteX282" fmla="*/ 3296517 w 5851096"/>
              <a:gd name="connsiteY282" fmla="*/ 2256755 h 3089525"/>
              <a:gd name="connsiteX283" fmla="*/ 3296490 w 5851096"/>
              <a:gd name="connsiteY283" fmla="*/ 2256246 h 3089525"/>
              <a:gd name="connsiteX284" fmla="*/ 3295968 w 5851096"/>
              <a:gd name="connsiteY284" fmla="*/ 2256280 h 3089525"/>
              <a:gd name="connsiteX285" fmla="*/ 3295347 w 5851096"/>
              <a:gd name="connsiteY285" fmla="*/ 2244520 h 3089525"/>
              <a:gd name="connsiteX286" fmla="*/ 2555546 w 5851096"/>
              <a:gd name="connsiteY286" fmla="*/ 1223782 h 3089525"/>
              <a:gd name="connsiteX287" fmla="*/ 3123910 w 5851096"/>
              <a:gd name="connsiteY287" fmla="*/ 659222 h 3089525"/>
              <a:gd name="connsiteX288" fmla="*/ 2555546 w 5851096"/>
              <a:gd name="connsiteY288" fmla="*/ 1223782 h 3089525"/>
              <a:gd name="connsiteX289" fmla="*/ 2555546 w 5851096"/>
              <a:gd name="connsiteY289" fmla="*/ 1547735 h 3089525"/>
              <a:gd name="connsiteX290" fmla="*/ 3123910 w 5851096"/>
              <a:gd name="connsiteY290" fmla="*/ 2107862 h 3089525"/>
              <a:gd name="connsiteX291" fmla="*/ 2555546 w 5851096"/>
              <a:gd name="connsiteY291" fmla="*/ 1547735 h 3089525"/>
              <a:gd name="connsiteX292" fmla="*/ 2555546 w 5851096"/>
              <a:gd name="connsiteY292" fmla="*/ 2982001 h 3089525"/>
              <a:gd name="connsiteX293" fmla="*/ 3123910 w 5851096"/>
              <a:gd name="connsiteY293" fmla="*/ 2417442 h 3089525"/>
              <a:gd name="connsiteX294" fmla="*/ 2555546 w 5851096"/>
              <a:gd name="connsiteY294" fmla="*/ 2982001 h 3089525"/>
              <a:gd name="connsiteX295" fmla="*/ 2485948 w 5851096"/>
              <a:gd name="connsiteY295" fmla="*/ 0 h 3089525"/>
              <a:gd name="connsiteX296" fmla="*/ 2641440 w 5851096"/>
              <a:gd name="connsiteY296" fmla="*/ 0 h 3089525"/>
              <a:gd name="connsiteX297" fmla="*/ 2664693 w 5851096"/>
              <a:gd name="connsiteY297" fmla="*/ 45955 h 3089525"/>
              <a:gd name="connsiteX298" fmla="*/ 3123910 w 5851096"/>
              <a:gd name="connsiteY298" fmla="*/ 349642 h 3089525"/>
              <a:gd name="connsiteX299" fmla="*/ 3005167 w 5851096"/>
              <a:gd name="connsiteY299" fmla="*/ 79433 h 3089525"/>
              <a:gd name="connsiteX300" fmla="*/ 2933794 w 5851096"/>
              <a:gd name="connsiteY300" fmla="*/ 0 h 3089525"/>
              <a:gd name="connsiteX301" fmla="*/ 3109934 w 5851096"/>
              <a:gd name="connsiteY301" fmla="*/ 0 h 3089525"/>
              <a:gd name="connsiteX302" fmla="*/ 3175456 w 5851096"/>
              <a:gd name="connsiteY302" fmla="*/ 100280 h 3089525"/>
              <a:gd name="connsiteX303" fmla="*/ 3263553 w 5851096"/>
              <a:gd name="connsiteY303" fmla="*/ 366850 h 3089525"/>
              <a:gd name="connsiteX304" fmla="*/ 3264081 w 5851096"/>
              <a:gd name="connsiteY304" fmla="*/ 366915 h 3089525"/>
              <a:gd name="connsiteX305" fmla="*/ 3264647 w 5851096"/>
              <a:gd name="connsiteY305" fmla="*/ 373792 h 3089525"/>
              <a:gd name="connsiteX306" fmla="*/ 3272455 w 5851096"/>
              <a:gd name="connsiteY306" fmla="*/ 468842 h 3089525"/>
              <a:gd name="connsiteX307" fmla="*/ 3273888 w 5851096"/>
              <a:gd name="connsiteY307" fmla="*/ 486299 h 3089525"/>
              <a:gd name="connsiteX308" fmla="*/ 3273268 w 5851096"/>
              <a:gd name="connsiteY308" fmla="*/ 498061 h 3089525"/>
              <a:gd name="connsiteX309" fmla="*/ 3272746 w 5851096"/>
              <a:gd name="connsiteY309" fmla="*/ 498027 h 3089525"/>
              <a:gd name="connsiteX310" fmla="*/ 3272719 w 5851096"/>
              <a:gd name="connsiteY310" fmla="*/ 498535 h 3089525"/>
              <a:gd name="connsiteX311" fmla="*/ 3254811 w 5851096"/>
              <a:gd name="connsiteY311" fmla="*/ 496864 h 3089525"/>
              <a:gd name="connsiteX312" fmla="*/ 3154984 w 5851096"/>
              <a:gd name="connsiteY312" fmla="*/ 487548 h 3089525"/>
              <a:gd name="connsiteX313" fmla="*/ 3138020 w 5851096"/>
              <a:gd name="connsiteY313" fmla="*/ 485964 h 3089525"/>
              <a:gd name="connsiteX314" fmla="*/ 3137899 w 5851096"/>
              <a:gd name="connsiteY314" fmla="*/ 484784 h 3089525"/>
              <a:gd name="connsiteX315" fmla="*/ 2540177 w 5851096"/>
              <a:gd name="connsiteY315" fmla="*/ 99096 h 3089525"/>
              <a:gd name="connsiteX316" fmla="*/ 2408030 w 5851096"/>
              <a:gd name="connsiteY316" fmla="*/ 3089525 h 3089525"/>
              <a:gd name="connsiteX317" fmla="*/ 2414810 w 5851096"/>
              <a:gd name="connsiteY317" fmla="*/ 3006343 h 3089525"/>
              <a:gd name="connsiteX318" fmla="*/ 2415375 w 5851096"/>
              <a:gd name="connsiteY318" fmla="*/ 2999411 h 3089525"/>
              <a:gd name="connsiteX319" fmla="*/ 2415904 w 5851096"/>
              <a:gd name="connsiteY319" fmla="*/ 2999346 h 3089525"/>
              <a:gd name="connsiteX320" fmla="*/ 3137898 w 5851096"/>
              <a:gd name="connsiteY320" fmla="*/ 2281230 h 3089525"/>
              <a:gd name="connsiteX321" fmla="*/ 3138020 w 5851096"/>
              <a:gd name="connsiteY321" fmla="*/ 2280040 h 3089525"/>
              <a:gd name="connsiteX322" fmla="*/ 3154980 w 5851096"/>
              <a:gd name="connsiteY322" fmla="*/ 2278445 h 3089525"/>
              <a:gd name="connsiteX323" fmla="*/ 3254844 w 5851096"/>
              <a:gd name="connsiteY323" fmla="*/ 2269052 h 3089525"/>
              <a:gd name="connsiteX324" fmla="*/ 3272719 w 5851096"/>
              <a:gd name="connsiteY324" fmla="*/ 2267371 h 3089525"/>
              <a:gd name="connsiteX325" fmla="*/ 3272746 w 5851096"/>
              <a:gd name="connsiteY325" fmla="*/ 2267882 h 3089525"/>
              <a:gd name="connsiteX326" fmla="*/ 3273267 w 5851096"/>
              <a:gd name="connsiteY326" fmla="*/ 2267848 h 3089525"/>
              <a:gd name="connsiteX327" fmla="*/ 3273888 w 5851096"/>
              <a:gd name="connsiteY327" fmla="*/ 2279702 h 3089525"/>
              <a:gd name="connsiteX328" fmla="*/ 3272455 w 5851096"/>
              <a:gd name="connsiteY328" fmla="*/ 2297292 h 3089525"/>
              <a:gd name="connsiteX329" fmla="*/ 3264644 w 5851096"/>
              <a:gd name="connsiteY329" fmla="*/ 2393114 h 3089525"/>
              <a:gd name="connsiteX330" fmla="*/ 3264080 w 5851096"/>
              <a:gd name="connsiteY330" fmla="*/ 2400032 h 3089525"/>
              <a:gd name="connsiteX331" fmla="*/ 3263552 w 5851096"/>
              <a:gd name="connsiteY331" fmla="*/ 2400097 h 3089525"/>
              <a:gd name="connsiteX332" fmla="*/ 2678205 w 5851096"/>
              <a:gd name="connsiteY332" fmla="*/ 3084683 h 3089525"/>
              <a:gd name="connsiteX333" fmla="*/ 2658472 w 5851096"/>
              <a:gd name="connsiteY333" fmla="*/ 3089525 h 3089525"/>
              <a:gd name="connsiteX334" fmla="*/ 2405567 w 5851096"/>
              <a:gd name="connsiteY334" fmla="*/ 1361522 h 3089525"/>
              <a:gd name="connsiteX335" fmla="*/ 2407002 w 5851096"/>
              <a:gd name="connsiteY335" fmla="*/ 1343926 h 3089525"/>
              <a:gd name="connsiteX336" fmla="*/ 2414810 w 5851096"/>
              <a:gd name="connsiteY336" fmla="*/ 1248124 h 3089525"/>
              <a:gd name="connsiteX337" fmla="*/ 2415375 w 5851096"/>
              <a:gd name="connsiteY337" fmla="*/ 1241192 h 3089525"/>
              <a:gd name="connsiteX338" fmla="*/ 2415904 w 5851096"/>
              <a:gd name="connsiteY338" fmla="*/ 1241127 h 3089525"/>
              <a:gd name="connsiteX339" fmla="*/ 3137898 w 5851096"/>
              <a:gd name="connsiteY339" fmla="*/ 523010 h 3089525"/>
              <a:gd name="connsiteX340" fmla="*/ 3138020 w 5851096"/>
              <a:gd name="connsiteY340" fmla="*/ 521820 h 3089525"/>
              <a:gd name="connsiteX341" fmla="*/ 3154980 w 5851096"/>
              <a:gd name="connsiteY341" fmla="*/ 520226 h 3089525"/>
              <a:gd name="connsiteX342" fmla="*/ 3254844 w 5851096"/>
              <a:gd name="connsiteY342" fmla="*/ 510833 h 3089525"/>
              <a:gd name="connsiteX343" fmla="*/ 3272719 w 5851096"/>
              <a:gd name="connsiteY343" fmla="*/ 509151 h 3089525"/>
              <a:gd name="connsiteX344" fmla="*/ 3272746 w 5851096"/>
              <a:gd name="connsiteY344" fmla="*/ 509663 h 3089525"/>
              <a:gd name="connsiteX345" fmla="*/ 3273267 w 5851096"/>
              <a:gd name="connsiteY345" fmla="*/ 509629 h 3089525"/>
              <a:gd name="connsiteX346" fmla="*/ 3273888 w 5851096"/>
              <a:gd name="connsiteY346" fmla="*/ 521483 h 3089525"/>
              <a:gd name="connsiteX347" fmla="*/ 3272455 w 5851096"/>
              <a:gd name="connsiteY347" fmla="*/ 539073 h 3089525"/>
              <a:gd name="connsiteX348" fmla="*/ 3264644 w 5851096"/>
              <a:gd name="connsiteY348" fmla="*/ 634895 h 3089525"/>
              <a:gd name="connsiteX349" fmla="*/ 3264080 w 5851096"/>
              <a:gd name="connsiteY349" fmla="*/ 641812 h 3089525"/>
              <a:gd name="connsiteX350" fmla="*/ 3263552 w 5851096"/>
              <a:gd name="connsiteY350" fmla="*/ 641878 h 3089525"/>
              <a:gd name="connsiteX351" fmla="*/ 2541558 w 5851096"/>
              <a:gd name="connsiteY351" fmla="*/ 1359994 h 3089525"/>
              <a:gd name="connsiteX352" fmla="*/ 2541437 w 5851096"/>
              <a:gd name="connsiteY352" fmla="*/ 1361184 h 3089525"/>
              <a:gd name="connsiteX353" fmla="*/ 2524472 w 5851096"/>
              <a:gd name="connsiteY353" fmla="*/ 1362780 h 3089525"/>
              <a:gd name="connsiteX354" fmla="*/ 2424645 w 5851096"/>
              <a:gd name="connsiteY354" fmla="*/ 1372169 h 3089525"/>
              <a:gd name="connsiteX355" fmla="*/ 2406737 w 5851096"/>
              <a:gd name="connsiteY355" fmla="*/ 1373854 h 3089525"/>
              <a:gd name="connsiteX356" fmla="*/ 2406710 w 5851096"/>
              <a:gd name="connsiteY356" fmla="*/ 1373341 h 3089525"/>
              <a:gd name="connsiteX357" fmla="*/ 2406188 w 5851096"/>
              <a:gd name="connsiteY357" fmla="*/ 1373376 h 3089525"/>
              <a:gd name="connsiteX358" fmla="*/ 2405567 w 5851096"/>
              <a:gd name="connsiteY358" fmla="*/ 1361522 h 3089525"/>
              <a:gd name="connsiteX359" fmla="*/ 2405567 w 5851096"/>
              <a:gd name="connsiteY359" fmla="*/ 1411078 h 3089525"/>
              <a:gd name="connsiteX360" fmla="*/ 2406189 w 5851096"/>
              <a:gd name="connsiteY360" fmla="*/ 1399317 h 3089525"/>
              <a:gd name="connsiteX361" fmla="*/ 2406710 w 5851096"/>
              <a:gd name="connsiteY361" fmla="*/ 1399351 h 3089525"/>
              <a:gd name="connsiteX362" fmla="*/ 2406737 w 5851096"/>
              <a:gd name="connsiteY362" fmla="*/ 1398843 h 3089525"/>
              <a:gd name="connsiteX363" fmla="*/ 2424613 w 5851096"/>
              <a:gd name="connsiteY363" fmla="*/ 1400511 h 3089525"/>
              <a:gd name="connsiteX364" fmla="*/ 2524476 w 5851096"/>
              <a:gd name="connsiteY364" fmla="*/ 1409831 h 3089525"/>
              <a:gd name="connsiteX365" fmla="*/ 2541437 w 5851096"/>
              <a:gd name="connsiteY365" fmla="*/ 1411413 h 3089525"/>
              <a:gd name="connsiteX366" fmla="*/ 2541559 w 5851096"/>
              <a:gd name="connsiteY366" fmla="*/ 1412593 h 3089525"/>
              <a:gd name="connsiteX367" fmla="*/ 3263553 w 5851096"/>
              <a:gd name="connsiteY367" fmla="*/ 2125070 h 3089525"/>
              <a:gd name="connsiteX368" fmla="*/ 3264081 w 5851096"/>
              <a:gd name="connsiteY368" fmla="*/ 2125135 h 3089525"/>
              <a:gd name="connsiteX369" fmla="*/ 3264647 w 5851096"/>
              <a:gd name="connsiteY369" fmla="*/ 2132012 h 3089525"/>
              <a:gd name="connsiteX370" fmla="*/ 3272455 w 5851096"/>
              <a:gd name="connsiteY370" fmla="*/ 2227062 h 3089525"/>
              <a:gd name="connsiteX371" fmla="*/ 3273888 w 5851096"/>
              <a:gd name="connsiteY371" fmla="*/ 2244520 h 3089525"/>
              <a:gd name="connsiteX372" fmla="*/ 3273268 w 5851096"/>
              <a:gd name="connsiteY372" fmla="*/ 2256280 h 3089525"/>
              <a:gd name="connsiteX373" fmla="*/ 3272746 w 5851096"/>
              <a:gd name="connsiteY373" fmla="*/ 2256246 h 3089525"/>
              <a:gd name="connsiteX374" fmla="*/ 3272719 w 5851096"/>
              <a:gd name="connsiteY374" fmla="*/ 2256755 h 3089525"/>
              <a:gd name="connsiteX375" fmla="*/ 3254811 w 5851096"/>
              <a:gd name="connsiteY375" fmla="*/ 2255084 h 3089525"/>
              <a:gd name="connsiteX376" fmla="*/ 3154984 w 5851096"/>
              <a:gd name="connsiteY376" fmla="*/ 2245767 h 3089525"/>
              <a:gd name="connsiteX377" fmla="*/ 3138020 w 5851096"/>
              <a:gd name="connsiteY377" fmla="*/ 2244184 h 3089525"/>
              <a:gd name="connsiteX378" fmla="*/ 3137899 w 5851096"/>
              <a:gd name="connsiteY378" fmla="*/ 2243004 h 3089525"/>
              <a:gd name="connsiteX379" fmla="*/ 2415905 w 5851096"/>
              <a:gd name="connsiteY379" fmla="*/ 1530527 h 3089525"/>
              <a:gd name="connsiteX380" fmla="*/ 2415376 w 5851096"/>
              <a:gd name="connsiteY380" fmla="*/ 1530463 h 3089525"/>
              <a:gd name="connsiteX381" fmla="*/ 2414813 w 5851096"/>
              <a:gd name="connsiteY381" fmla="*/ 1523599 h 3089525"/>
              <a:gd name="connsiteX382" fmla="*/ 2407002 w 5851096"/>
              <a:gd name="connsiteY382" fmla="*/ 1428529 h 3089525"/>
              <a:gd name="connsiteX383" fmla="*/ 2405567 w 5851096"/>
              <a:gd name="connsiteY383" fmla="*/ 1411078 h 3089525"/>
              <a:gd name="connsiteX384" fmla="*/ 1675142 w 5851096"/>
              <a:gd name="connsiteY384" fmla="*/ 659222 h 3089525"/>
              <a:gd name="connsiteX385" fmla="*/ 2243506 w 5851096"/>
              <a:gd name="connsiteY385" fmla="*/ 1223782 h 3089525"/>
              <a:gd name="connsiteX386" fmla="*/ 1675142 w 5851096"/>
              <a:gd name="connsiteY386" fmla="*/ 659222 h 3089525"/>
              <a:gd name="connsiteX387" fmla="*/ 1675142 w 5851096"/>
              <a:gd name="connsiteY387" fmla="*/ 2417442 h 3089525"/>
              <a:gd name="connsiteX388" fmla="*/ 2243506 w 5851096"/>
              <a:gd name="connsiteY388" fmla="*/ 2982001 h 3089525"/>
              <a:gd name="connsiteX389" fmla="*/ 1675142 w 5851096"/>
              <a:gd name="connsiteY389" fmla="*/ 2417442 h 3089525"/>
              <a:gd name="connsiteX390" fmla="*/ 1675140 w 5851096"/>
              <a:gd name="connsiteY390" fmla="*/ 2107862 h 3089525"/>
              <a:gd name="connsiteX391" fmla="*/ 2243504 w 5851096"/>
              <a:gd name="connsiteY391" fmla="*/ 1547735 h 3089525"/>
              <a:gd name="connsiteX392" fmla="*/ 1675140 w 5851096"/>
              <a:gd name="connsiteY392" fmla="*/ 2107862 h 3089525"/>
              <a:gd name="connsiteX393" fmla="*/ 1525164 w 5851096"/>
              <a:gd name="connsiteY393" fmla="*/ 521483 h 3089525"/>
              <a:gd name="connsiteX394" fmla="*/ 1525785 w 5851096"/>
              <a:gd name="connsiteY394" fmla="*/ 509629 h 3089525"/>
              <a:gd name="connsiteX395" fmla="*/ 1526306 w 5851096"/>
              <a:gd name="connsiteY395" fmla="*/ 509663 h 3089525"/>
              <a:gd name="connsiteX396" fmla="*/ 1526333 w 5851096"/>
              <a:gd name="connsiteY396" fmla="*/ 509151 h 3089525"/>
              <a:gd name="connsiteX397" fmla="*/ 1544208 w 5851096"/>
              <a:gd name="connsiteY397" fmla="*/ 510833 h 3089525"/>
              <a:gd name="connsiteX398" fmla="*/ 1644072 w 5851096"/>
              <a:gd name="connsiteY398" fmla="*/ 520226 h 3089525"/>
              <a:gd name="connsiteX399" fmla="*/ 1661032 w 5851096"/>
              <a:gd name="connsiteY399" fmla="*/ 521820 h 3089525"/>
              <a:gd name="connsiteX400" fmla="*/ 1661154 w 5851096"/>
              <a:gd name="connsiteY400" fmla="*/ 523010 h 3089525"/>
              <a:gd name="connsiteX401" fmla="*/ 2383148 w 5851096"/>
              <a:gd name="connsiteY401" fmla="*/ 1241127 h 3089525"/>
              <a:gd name="connsiteX402" fmla="*/ 2383678 w 5851096"/>
              <a:gd name="connsiteY402" fmla="*/ 1241192 h 3089525"/>
              <a:gd name="connsiteX403" fmla="*/ 2384242 w 5851096"/>
              <a:gd name="connsiteY403" fmla="*/ 1248124 h 3089525"/>
              <a:gd name="connsiteX404" fmla="*/ 2392051 w 5851096"/>
              <a:gd name="connsiteY404" fmla="*/ 1343926 h 3089525"/>
              <a:gd name="connsiteX405" fmla="*/ 2393485 w 5851096"/>
              <a:gd name="connsiteY405" fmla="*/ 1361522 h 3089525"/>
              <a:gd name="connsiteX406" fmla="*/ 2392864 w 5851096"/>
              <a:gd name="connsiteY406" fmla="*/ 1373376 h 3089525"/>
              <a:gd name="connsiteX407" fmla="*/ 2392342 w 5851096"/>
              <a:gd name="connsiteY407" fmla="*/ 1373341 h 3089525"/>
              <a:gd name="connsiteX408" fmla="*/ 2392315 w 5851096"/>
              <a:gd name="connsiteY408" fmla="*/ 1373854 h 3089525"/>
              <a:gd name="connsiteX409" fmla="*/ 2374407 w 5851096"/>
              <a:gd name="connsiteY409" fmla="*/ 1372169 h 3089525"/>
              <a:gd name="connsiteX410" fmla="*/ 2274580 w 5851096"/>
              <a:gd name="connsiteY410" fmla="*/ 1362780 h 3089525"/>
              <a:gd name="connsiteX411" fmla="*/ 2257615 w 5851096"/>
              <a:gd name="connsiteY411" fmla="*/ 1361184 h 3089525"/>
              <a:gd name="connsiteX412" fmla="*/ 2257494 w 5851096"/>
              <a:gd name="connsiteY412" fmla="*/ 1359994 h 3089525"/>
              <a:gd name="connsiteX413" fmla="*/ 1535500 w 5851096"/>
              <a:gd name="connsiteY413" fmla="*/ 641878 h 3089525"/>
              <a:gd name="connsiteX414" fmla="*/ 1534972 w 5851096"/>
              <a:gd name="connsiteY414" fmla="*/ 641812 h 3089525"/>
              <a:gd name="connsiteX415" fmla="*/ 1534408 w 5851096"/>
              <a:gd name="connsiteY415" fmla="*/ 634895 h 3089525"/>
              <a:gd name="connsiteX416" fmla="*/ 1526597 w 5851096"/>
              <a:gd name="connsiteY416" fmla="*/ 539073 h 3089525"/>
              <a:gd name="connsiteX417" fmla="*/ 1525164 w 5851096"/>
              <a:gd name="connsiteY417" fmla="*/ 521483 h 3089525"/>
              <a:gd name="connsiteX418" fmla="*/ 1525164 w 5851096"/>
              <a:gd name="connsiteY418" fmla="*/ 2279702 h 3089525"/>
              <a:gd name="connsiteX419" fmla="*/ 1525785 w 5851096"/>
              <a:gd name="connsiteY419" fmla="*/ 2267848 h 3089525"/>
              <a:gd name="connsiteX420" fmla="*/ 1526306 w 5851096"/>
              <a:gd name="connsiteY420" fmla="*/ 2267882 h 3089525"/>
              <a:gd name="connsiteX421" fmla="*/ 1526333 w 5851096"/>
              <a:gd name="connsiteY421" fmla="*/ 2267371 h 3089525"/>
              <a:gd name="connsiteX422" fmla="*/ 1544208 w 5851096"/>
              <a:gd name="connsiteY422" fmla="*/ 2269052 h 3089525"/>
              <a:gd name="connsiteX423" fmla="*/ 1644072 w 5851096"/>
              <a:gd name="connsiteY423" fmla="*/ 2278445 h 3089525"/>
              <a:gd name="connsiteX424" fmla="*/ 1661032 w 5851096"/>
              <a:gd name="connsiteY424" fmla="*/ 2280040 h 3089525"/>
              <a:gd name="connsiteX425" fmla="*/ 1661154 w 5851096"/>
              <a:gd name="connsiteY425" fmla="*/ 2281230 h 3089525"/>
              <a:gd name="connsiteX426" fmla="*/ 2383148 w 5851096"/>
              <a:gd name="connsiteY426" fmla="*/ 2999346 h 3089525"/>
              <a:gd name="connsiteX427" fmla="*/ 2383678 w 5851096"/>
              <a:gd name="connsiteY427" fmla="*/ 2999411 h 3089525"/>
              <a:gd name="connsiteX428" fmla="*/ 2384242 w 5851096"/>
              <a:gd name="connsiteY428" fmla="*/ 3006343 h 3089525"/>
              <a:gd name="connsiteX429" fmla="*/ 2391022 w 5851096"/>
              <a:gd name="connsiteY429" fmla="*/ 3089525 h 3089525"/>
              <a:gd name="connsiteX430" fmla="*/ 2140581 w 5851096"/>
              <a:gd name="connsiteY430" fmla="*/ 3089525 h 3089525"/>
              <a:gd name="connsiteX431" fmla="*/ 2120847 w 5851096"/>
              <a:gd name="connsiteY431" fmla="*/ 3084683 h 3089525"/>
              <a:gd name="connsiteX432" fmla="*/ 1535500 w 5851096"/>
              <a:gd name="connsiteY432" fmla="*/ 2400097 h 3089525"/>
              <a:gd name="connsiteX433" fmla="*/ 1534972 w 5851096"/>
              <a:gd name="connsiteY433" fmla="*/ 2400032 h 3089525"/>
              <a:gd name="connsiteX434" fmla="*/ 1534408 w 5851096"/>
              <a:gd name="connsiteY434" fmla="*/ 2393114 h 3089525"/>
              <a:gd name="connsiteX435" fmla="*/ 1526597 w 5851096"/>
              <a:gd name="connsiteY435" fmla="*/ 2297292 h 3089525"/>
              <a:gd name="connsiteX436" fmla="*/ 1525164 w 5851096"/>
              <a:gd name="connsiteY436" fmla="*/ 2279702 h 3089525"/>
              <a:gd name="connsiteX437" fmla="*/ 1525162 w 5851096"/>
              <a:gd name="connsiteY437" fmla="*/ 486299 h 3089525"/>
              <a:gd name="connsiteX438" fmla="*/ 1526595 w 5851096"/>
              <a:gd name="connsiteY438" fmla="*/ 468842 h 3089525"/>
              <a:gd name="connsiteX439" fmla="*/ 1534403 w 5851096"/>
              <a:gd name="connsiteY439" fmla="*/ 373792 h 3089525"/>
              <a:gd name="connsiteX440" fmla="*/ 1534969 w 5851096"/>
              <a:gd name="connsiteY440" fmla="*/ 366915 h 3089525"/>
              <a:gd name="connsiteX441" fmla="*/ 1535497 w 5851096"/>
              <a:gd name="connsiteY441" fmla="*/ 366850 h 3089525"/>
              <a:gd name="connsiteX442" fmla="*/ 1623594 w 5851096"/>
              <a:gd name="connsiteY442" fmla="*/ 100280 h 3089525"/>
              <a:gd name="connsiteX443" fmla="*/ 1689117 w 5851096"/>
              <a:gd name="connsiteY443" fmla="*/ 0 h 3089525"/>
              <a:gd name="connsiteX444" fmla="*/ 1865257 w 5851096"/>
              <a:gd name="connsiteY444" fmla="*/ 0 h 3089525"/>
              <a:gd name="connsiteX445" fmla="*/ 1793882 w 5851096"/>
              <a:gd name="connsiteY445" fmla="*/ 79433 h 3089525"/>
              <a:gd name="connsiteX446" fmla="*/ 1675140 w 5851096"/>
              <a:gd name="connsiteY446" fmla="*/ 349642 h 3089525"/>
              <a:gd name="connsiteX447" fmla="*/ 2134358 w 5851096"/>
              <a:gd name="connsiteY447" fmla="*/ 45955 h 3089525"/>
              <a:gd name="connsiteX448" fmla="*/ 2157611 w 5851096"/>
              <a:gd name="connsiteY448" fmla="*/ 0 h 3089525"/>
              <a:gd name="connsiteX449" fmla="*/ 2313103 w 5851096"/>
              <a:gd name="connsiteY449" fmla="*/ 0 h 3089525"/>
              <a:gd name="connsiteX450" fmla="*/ 2258874 w 5851096"/>
              <a:gd name="connsiteY450" fmla="*/ 99096 h 3089525"/>
              <a:gd name="connsiteX451" fmla="*/ 1661151 w 5851096"/>
              <a:gd name="connsiteY451" fmla="*/ 484784 h 3089525"/>
              <a:gd name="connsiteX452" fmla="*/ 1661030 w 5851096"/>
              <a:gd name="connsiteY452" fmla="*/ 485964 h 3089525"/>
              <a:gd name="connsiteX453" fmla="*/ 1644066 w 5851096"/>
              <a:gd name="connsiteY453" fmla="*/ 487548 h 3089525"/>
              <a:gd name="connsiteX454" fmla="*/ 1544239 w 5851096"/>
              <a:gd name="connsiteY454" fmla="*/ 496864 h 3089525"/>
              <a:gd name="connsiteX455" fmla="*/ 1526331 w 5851096"/>
              <a:gd name="connsiteY455" fmla="*/ 498535 h 3089525"/>
              <a:gd name="connsiteX456" fmla="*/ 1526304 w 5851096"/>
              <a:gd name="connsiteY456" fmla="*/ 498027 h 3089525"/>
              <a:gd name="connsiteX457" fmla="*/ 1525782 w 5851096"/>
              <a:gd name="connsiteY457" fmla="*/ 498061 h 3089525"/>
              <a:gd name="connsiteX458" fmla="*/ 1525162 w 5851096"/>
              <a:gd name="connsiteY458" fmla="*/ 486299 h 3089525"/>
              <a:gd name="connsiteX459" fmla="*/ 1525161 w 5851096"/>
              <a:gd name="connsiteY459" fmla="*/ 2244520 h 3089525"/>
              <a:gd name="connsiteX460" fmla="*/ 1526595 w 5851096"/>
              <a:gd name="connsiteY460" fmla="*/ 2227062 h 3089525"/>
              <a:gd name="connsiteX461" fmla="*/ 1534403 w 5851096"/>
              <a:gd name="connsiteY461" fmla="*/ 2132012 h 3089525"/>
              <a:gd name="connsiteX462" fmla="*/ 1534969 w 5851096"/>
              <a:gd name="connsiteY462" fmla="*/ 2125135 h 3089525"/>
              <a:gd name="connsiteX463" fmla="*/ 1535497 w 5851096"/>
              <a:gd name="connsiteY463" fmla="*/ 2125070 h 3089525"/>
              <a:gd name="connsiteX464" fmla="*/ 2257491 w 5851096"/>
              <a:gd name="connsiteY464" fmla="*/ 1412593 h 3089525"/>
              <a:gd name="connsiteX465" fmla="*/ 2257613 w 5851096"/>
              <a:gd name="connsiteY465" fmla="*/ 1411413 h 3089525"/>
              <a:gd name="connsiteX466" fmla="*/ 2274574 w 5851096"/>
              <a:gd name="connsiteY466" fmla="*/ 1409831 h 3089525"/>
              <a:gd name="connsiteX467" fmla="*/ 2374437 w 5851096"/>
              <a:gd name="connsiteY467" fmla="*/ 1400511 h 3089525"/>
              <a:gd name="connsiteX468" fmla="*/ 2392313 w 5851096"/>
              <a:gd name="connsiteY468" fmla="*/ 1398843 h 3089525"/>
              <a:gd name="connsiteX469" fmla="*/ 2392341 w 5851096"/>
              <a:gd name="connsiteY469" fmla="*/ 1399351 h 3089525"/>
              <a:gd name="connsiteX470" fmla="*/ 2392861 w 5851096"/>
              <a:gd name="connsiteY470" fmla="*/ 1399317 h 3089525"/>
              <a:gd name="connsiteX471" fmla="*/ 2393483 w 5851096"/>
              <a:gd name="connsiteY471" fmla="*/ 1411078 h 3089525"/>
              <a:gd name="connsiteX472" fmla="*/ 2392048 w 5851096"/>
              <a:gd name="connsiteY472" fmla="*/ 1428529 h 3089525"/>
              <a:gd name="connsiteX473" fmla="*/ 2384237 w 5851096"/>
              <a:gd name="connsiteY473" fmla="*/ 1523599 h 3089525"/>
              <a:gd name="connsiteX474" fmla="*/ 2383674 w 5851096"/>
              <a:gd name="connsiteY474" fmla="*/ 1530463 h 3089525"/>
              <a:gd name="connsiteX475" fmla="*/ 2383145 w 5851096"/>
              <a:gd name="connsiteY475" fmla="*/ 1530527 h 3089525"/>
              <a:gd name="connsiteX476" fmla="*/ 1661151 w 5851096"/>
              <a:gd name="connsiteY476" fmla="*/ 2243004 h 3089525"/>
              <a:gd name="connsiteX477" fmla="*/ 1661030 w 5851096"/>
              <a:gd name="connsiteY477" fmla="*/ 2244184 h 3089525"/>
              <a:gd name="connsiteX478" fmla="*/ 1644066 w 5851096"/>
              <a:gd name="connsiteY478" fmla="*/ 2245767 h 3089525"/>
              <a:gd name="connsiteX479" fmla="*/ 1544238 w 5851096"/>
              <a:gd name="connsiteY479" fmla="*/ 2255084 h 3089525"/>
              <a:gd name="connsiteX480" fmla="*/ 1526331 w 5851096"/>
              <a:gd name="connsiteY480" fmla="*/ 2256755 h 3089525"/>
              <a:gd name="connsiteX481" fmla="*/ 1526304 w 5851096"/>
              <a:gd name="connsiteY481" fmla="*/ 2256246 h 3089525"/>
              <a:gd name="connsiteX482" fmla="*/ 1525782 w 5851096"/>
              <a:gd name="connsiteY482" fmla="*/ 2256280 h 3089525"/>
              <a:gd name="connsiteX483" fmla="*/ 1525161 w 5851096"/>
              <a:gd name="connsiteY483" fmla="*/ 2244520 h 3089525"/>
              <a:gd name="connsiteX484" fmla="*/ 785360 w 5851096"/>
              <a:gd name="connsiteY484" fmla="*/ 1223782 h 3089525"/>
              <a:gd name="connsiteX485" fmla="*/ 1353724 w 5851096"/>
              <a:gd name="connsiteY485" fmla="*/ 659222 h 3089525"/>
              <a:gd name="connsiteX486" fmla="*/ 785360 w 5851096"/>
              <a:gd name="connsiteY486" fmla="*/ 1223782 h 3089525"/>
              <a:gd name="connsiteX487" fmla="*/ 785360 w 5851096"/>
              <a:gd name="connsiteY487" fmla="*/ 1547735 h 3089525"/>
              <a:gd name="connsiteX488" fmla="*/ 1353724 w 5851096"/>
              <a:gd name="connsiteY488" fmla="*/ 2107862 h 3089525"/>
              <a:gd name="connsiteX489" fmla="*/ 785360 w 5851096"/>
              <a:gd name="connsiteY489" fmla="*/ 1547735 h 3089525"/>
              <a:gd name="connsiteX490" fmla="*/ 785360 w 5851096"/>
              <a:gd name="connsiteY490" fmla="*/ 2982001 h 3089525"/>
              <a:gd name="connsiteX491" fmla="*/ 1353724 w 5851096"/>
              <a:gd name="connsiteY491" fmla="*/ 2417442 h 3089525"/>
              <a:gd name="connsiteX492" fmla="*/ 785360 w 5851096"/>
              <a:gd name="connsiteY492" fmla="*/ 2982001 h 3089525"/>
              <a:gd name="connsiteX493" fmla="*/ 715762 w 5851096"/>
              <a:gd name="connsiteY493" fmla="*/ 0 h 3089525"/>
              <a:gd name="connsiteX494" fmla="*/ 871255 w 5851096"/>
              <a:gd name="connsiteY494" fmla="*/ 0 h 3089525"/>
              <a:gd name="connsiteX495" fmla="*/ 894508 w 5851096"/>
              <a:gd name="connsiteY495" fmla="*/ 45955 h 3089525"/>
              <a:gd name="connsiteX496" fmla="*/ 1353724 w 5851096"/>
              <a:gd name="connsiteY496" fmla="*/ 349642 h 3089525"/>
              <a:gd name="connsiteX497" fmla="*/ 1234983 w 5851096"/>
              <a:gd name="connsiteY497" fmla="*/ 79433 h 3089525"/>
              <a:gd name="connsiteX498" fmla="*/ 1163608 w 5851096"/>
              <a:gd name="connsiteY498" fmla="*/ 0 h 3089525"/>
              <a:gd name="connsiteX499" fmla="*/ 1339748 w 5851096"/>
              <a:gd name="connsiteY499" fmla="*/ 0 h 3089525"/>
              <a:gd name="connsiteX500" fmla="*/ 1405271 w 5851096"/>
              <a:gd name="connsiteY500" fmla="*/ 100280 h 3089525"/>
              <a:gd name="connsiteX501" fmla="*/ 1493366 w 5851096"/>
              <a:gd name="connsiteY501" fmla="*/ 366850 h 3089525"/>
              <a:gd name="connsiteX502" fmla="*/ 1493895 w 5851096"/>
              <a:gd name="connsiteY502" fmla="*/ 366914 h 3089525"/>
              <a:gd name="connsiteX503" fmla="*/ 1494460 w 5851096"/>
              <a:gd name="connsiteY503" fmla="*/ 373792 h 3089525"/>
              <a:gd name="connsiteX504" fmla="*/ 1502268 w 5851096"/>
              <a:gd name="connsiteY504" fmla="*/ 468842 h 3089525"/>
              <a:gd name="connsiteX505" fmla="*/ 1503703 w 5851096"/>
              <a:gd name="connsiteY505" fmla="*/ 486299 h 3089525"/>
              <a:gd name="connsiteX506" fmla="*/ 1503082 w 5851096"/>
              <a:gd name="connsiteY506" fmla="*/ 498061 h 3089525"/>
              <a:gd name="connsiteX507" fmla="*/ 1502560 w 5851096"/>
              <a:gd name="connsiteY507" fmla="*/ 498027 h 3089525"/>
              <a:gd name="connsiteX508" fmla="*/ 1502533 w 5851096"/>
              <a:gd name="connsiteY508" fmla="*/ 498535 h 3089525"/>
              <a:gd name="connsiteX509" fmla="*/ 1484625 w 5851096"/>
              <a:gd name="connsiteY509" fmla="*/ 496864 h 3089525"/>
              <a:gd name="connsiteX510" fmla="*/ 1384798 w 5851096"/>
              <a:gd name="connsiteY510" fmla="*/ 487548 h 3089525"/>
              <a:gd name="connsiteX511" fmla="*/ 1367833 w 5851096"/>
              <a:gd name="connsiteY511" fmla="*/ 485964 h 3089525"/>
              <a:gd name="connsiteX512" fmla="*/ 1367712 w 5851096"/>
              <a:gd name="connsiteY512" fmla="*/ 484784 h 3089525"/>
              <a:gd name="connsiteX513" fmla="*/ 769992 w 5851096"/>
              <a:gd name="connsiteY513" fmla="*/ 99096 h 3089525"/>
              <a:gd name="connsiteX514" fmla="*/ 637843 w 5851096"/>
              <a:gd name="connsiteY514" fmla="*/ 3089525 h 3089525"/>
              <a:gd name="connsiteX515" fmla="*/ 644623 w 5851096"/>
              <a:gd name="connsiteY515" fmla="*/ 3006343 h 3089525"/>
              <a:gd name="connsiteX516" fmla="*/ 645189 w 5851096"/>
              <a:gd name="connsiteY516" fmla="*/ 2999411 h 3089525"/>
              <a:gd name="connsiteX517" fmla="*/ 645717 w 5851096"/>
              <a:gd name="connsiteY517" fmla="*/ 2999346 h 3089525"/>
              <a:gd name="connsiteX518" fmla="*/ 1367711 w 5851096"/>
              <a:gd name="connsiteY518" fmla="*/ 2281230 h 3089525"/>
              <a:gd name="connsiteX519" fmla="*/ 1367833 w 5851096"/>
              <a:gd name="connsiteY519" fmla="*/ 2280040 h 3089525"/>
              <a:gd name="connsiteX520" fmla="*/ 1384794 w 5851096"/>
              <a:gd name="connsiteY520" fmla="*/ 2278445 h 3089525"/>
              <a:gd name="connsiteX521" fmla="*/ 1484657 w 5851096"/>
              <a:gd name="connsiteY521" fmla="*/ 2269052 h 3089525"/>
              <a:gd name="connsiteX522" fmla="*/ 1502533 w 5851096"/>
              <a:gd name="connsiteY522" fmla="*/ 2267371 h 3089525"/>
              <a:gd name="connsiteX523" fmla="*/ 1502560 w 5851096"/>
              <a:gd name="connsiteY523" fmla="*/ 2267882 h 3089525"/>
              <a:gd name="connsiteX524" fmla="*/ 1503081 w 5851096"/>
              <a:gd name="connsiteY524" fmla="*/ 2267848 h 3089525"/>
              <a:gd name="connsiteX525" fmla="*/ 1503703 w 5851096"/>
              <a:gd name="connsiteY525" fmla="*/ 2279702 h 3089525"/>
              <a:gd name="connsiteX526" fmla="*/ 1502268 w 5851096"/>
              <a:gd name="connsiteY526" fmla="*/ 2297292 h 3089525"/>
              <a:gd name="connsiteX527" fmla="*/ 1494457 w 5851096"/>
              <a:gd name="connsiteY527" fmla="*/ 2393114 h 3089525"/>
              <a:gd name="connsiteX528" fmla="*/ 1493894 w 5851096"/>
              <a:gd name="connsiteY528" fmla="*/ 2400032 h 3089525"/>
              <a:gd name="connsiteX529" fmla="*/ 1493365 w 5851096"/>
              <a:gd name="connsiteY529" fmla="*/ 2400097 h 3089525"/>
              <a:gd name="connsiteX530" fmla="*/ 908018 w 5851096"/>
              <a:gd name="connsiteY530" fmla="*/ 3084683 h 3089525"/>
              <a:gd name="connsiteX531" fmla="*/ 888285 w 5851096"/>
              <a:gd name="connsiteY531" fmla="*/ 3089525 h 3089525"/>
              <a:gd name="connsiteX532" fmla="*/ 635382 w 5851096"/>
              <a:gd name="connsiteY532" fmla="*/ 1361522 h 3089525"/>
              <a:gd name="connsiteX533" fmla="*/ 636815 w 5851096"/>
              <a:gd name="connsiteY533" fmla="*/ 1343926 h 3089525"/>
              <a:gd name="connsiteX534" fmla="*/ 644623 w 5851096"/>
              <a:gd name="connsiteY534" fmla="*/ 1248124 h 3089525"/>
              <a:gd name="connsiteX535" fmla="*/ 645189 w 5851096"/>
              <a:gd name="connsiteY535" fmla="*/ 1241192 h 3089525"/>
              <a:gd name="connsiteX536" fmla="*/ 645717 w 5851096"/>
              <a:gd name="connsiteY536" fmla="*/ 1241127 h 3089525"/>
              <a:gd name="connsiteX537" fmla="*/ 1367711 w 5851096"/>
              <a:gd name="connsiteY537" fmla="*/ 523010 h 3089525"/>
              <a:gd name="connsiteX538" fmla="*/ 1367833 w 5851096"/>
              <a:gd name="connsiteY538" fmla="*/ 521820 h 3089525"/>
              <a:gd name="connsiteX539" fmla="*/ 1384794 w 5851096"/>
              <a:gd name="connsiteY539" fmla="*/ 520226 h 3089525"/>
              <a:gd name="connsiteX540" fmla="*/ 1484657 w 5851096"/>
              <a:gd name="connsiteY540" fmla="*/ 510833 h 3089525"/>
              <a:gd name="connsiteX541" fmla="*/ 1502533 w 5851096"/>
              <a:gd name="connsiteY541" fmla="*/ 509151 h 3089525"/>
              <a:gd name="connsiteX542" fmla="*/ 1502560 w 5851096"/>
              <a:gd name="connsiteY542" fmla="*/ 509663 h 3089525"/>
              <a:gd name="connsiteX543" fmla="*/ 1503081 w 5851096"/>
              <a:gd name="connsiteY543" fmla="*/ 509629 h 3089525"/>
              <a:gd name="connsiteX544" fmla="*/ 1503703 w 5851096"/>
              <a:gd name="connsiteY544" fmla="*/ 521483 h 3089525"/>
              <a:gd name="connsiteX545" fmla="*/ 1502268 w 5851096"/>
              <a:gd name="connsiteY545" fmla="*/ 539073 h 3089525"/>
              <a:gd name="connsiteX546" fmla="*/ 1494457 w 5851096"/>
              <a:gd name="connsiteY546" fmla="*/ 634895 h 3089525"/>
              <a:gd name="connsiteX547" fmla="*/ 1493894 w 5851096"/>
              <a:gd name="connsiteY547" fmla="*/ 641812 h 3089525"/>
              <a:gd name="connsiteX548" fmla="*/ 1493365 w 5851096"/>
              <a:gd name="connsiteY548" fmla="*/ 641878 h 3089525"/>
              <a:gd name="connsiteX549" fmla="*/ 771371 w 5851096"/>
              <a:gd name="connsiteY549" fmla="*/ 1359994 h 3089525"/>
              <a:gd name="connsiteX550" fmla="*/ 771250 w 5851096"/>
              <a:gd name="connsiteY550" fmla="*/ 1361184 h 3089525"/>
              <a:gd name="connsiteX551" fmla="*/ 754286 w 5851096"/>
              <a:gd name="connsiteY551" fmla="*/ 1362780 h 3089525"/>
              <a:gd name="connsiteX552" fmla="*/ 654458 w 5851096"/>
              <a:gd name="connsiteY552" fmla="*/ 1372169 h 3089525"/>
              <a:gd name="connsiteX553" fmla="*/ 636551 w 5851096"/>
              <a:gd name="connsiteY553" fmla="*/ 1373854 h 3089525"/>
              <a:gd name="connsiteX554" fmla="*/ 636524 w 5851096"/>
              <a:gd name="connsiteY554" fmla="*/ 1373341 h 3089525"/>
              <a:gd name="connsiteX555" fmla="*/ 636002 w 5851096"/>
              <a:gd name="connsiteY555" fmla="*/ 1373376 h 3089525"/>
              <a:gd name="connsiteX556" fmla="*/ 635382 w 5851096"/>
              <a:gd name="connsiteY556" fmla="*/ 1361522 h 3089525"/>
              <a:gd name="connsiteX557" fmla="*/ 635382 w 5851096"/>
              <a:gd name="connsiteY557" fmla="*/ 1411078 h 3089525"/>
              <a:gd name="connsiteX558" fmla="*/ 636003 w 5851096"/>
              <a:gd name="connsiteY558" fmla="*/ 1399317 h 3089525"/>
              <a:gd name="connsiteX559" fmla="*/ 636524 w 5851096"/>
              <a:gd name="connsiteY559" fmla="*/ 1399351 h 3089525"/>
              <a:gd name="connsiteX560" fmla="*/ 636551 w 5851096"/>
              <a:gd name="connsiteY560" fmla="*/ 1398843 h 3089525"/>
              <a:gd name="connsiteX561" fmla="*/ 654426 w 5851096"/>
              <a:gd name="connsiteY561" fmla="*/ 1400511 h 3089525"/>
              <a:gd name="connsiteX562" fmla="*/ 754290 w 5851096"/>
              <a:gd name="connsiteY562" fmla="*/ 1409831 h 3089525"/>
              <a:gd name="connsiteX563" fmla="*/ 771250 w 5851096"/>
              <a:gd name="connsiteY563" fmla="*/ 1411413 h 3089525"/>
              <a:gd name="connsiteX564" fmla="*/ 771372 w 5851096"/>
              <a:gd name="connsiteY564" fmla="*/ 1412593 h 3089525"/>
              <a:gd name="connsiteX565" fmla="*/ 1493366 w 5851096"/>
              <a:gd name="connsiteY565" fmla="*/ 2125070 h 3089525"/>
              <a:gd name="connsiteX566" fmla="*/ 1493895 w 5851096"/>
              <a:gd name="connsiteY566" fmla="*/ 2125135 h 3089525"/>
              <a:gd name="connsiteX567" fmla="*/ 1494460 w 5851096"/>
              <a:gd name="connsiteY567" fmla="*/ 2132012 h 3089525"/>
              <a:gd name="connsiteX568" fmla="*/ 1502268 w 5851096"/>
              <a:gd name="connsiteY568" fmla="*/ 2227062 h 3089525"/>
              <a:gd name="connsiteX569" fmla="*/ 1503703 w 5851096"/>
              <a:gd name="connsiteY569" fmla="*/ 2244520 h 3089525"/>
              <a:gd name="connsiteX570" fmla="*/ 1503082 w 5851096"/>
              <a:gd name="connsiteY570" fmla="*/ 2256280 h 3089525"/>
              <a:gd name="connsiteX571" fmla="*/ 1502560 w 5851096"/>
              <a:gd name="connsiteY571" fmla="*/ 2256246 h 3089525"/>
              <a:gd name="connsiteX572" fmla="*/ 1502533 w 5851096"/>
              <a:gd name="connsiteY572" fmla="*/ 2256755 h 3089525"/>
              <a:gd name="connsiteX573" fmla="*/ 1484625 w 5851096"/>
              <a:gd name="connsiteY573" fmla="*/ 2255084 h 3089525"/>
              <a:gd name="connsiteX574" fmla="*/ 1384798 w 5851096"/>
              <a:gd name="connsiteY574" fmla="*/ 2245767 h 3089525"/>
              <a:gd name="connsiteX575" fmla="*/ 1367833 w 5851096"/>
              <a:gd name="connsiteY575" fmla="*/ 2244184 h 3089525"/>
              <a:gd name="connsiteX576" fmla="*/ 1367712 w 5851096"/>
              <a:gd name="connsiteY576" fmla="*/ 2243004 h 3089525"/>
              <a:gd name="connsiteX577" fmla="*/ 645718 w 5851096"/>
              <a:gd name="connsiteY577" fmla="*/ 1530527 h 3089525"/>
              <a:gd name="connsiteX578" fmla="*/ 645190 w 5851096"/>
              <a:gd name="connsiteY578" fmla="*/ 1530463 h 3089525"/>
              <a:gd name="connsiteX579" fmla="*/ 644626 w 5851096"/>
              <a:gd name="connsiteY579" fmla="*/ 1523599 h 3089525"/>
              <a:gd name="connsiteX580" fmla="*/ 636815 w 5851096"/>
              <a:gd name="connsiteY580" fmla="*/ 1428529 h 3089525"/>
              <a:gd name="connsiteX581" fmla="*/ 635382 w 5851096"/>
              <a:gd name="connsiteY581" fmla="*/ 1411078 h 3089525"/>
              <a:gd name="connsiteX582" fmla="*/ 0 w 5851096"/>
              <a:gd name="connsiteY582" fmla="*/ 120584 h 3089525"/>
              <a:gd name="connsiteX583" fmla="*/ 0 w 5851096"/>
              <a:gd name="connsiteY583" fmla="*/ 0 h 3089525"/>
              <a:gd name="connsiteX584" fmla="*/ 95071 w 5851096"/>
              <a:gd name="connsiteY584" fmla="*/ 0 h 3089525"/>
              <a:gd name="connsiteX585" fmla="*/ 23697 w 5851096"/>
              <a:gd name="connsiteY585" fmla="*/ 79433 h 3089525"/>
              <a:gd name="connsiteX586" fmla="*/ 0 w 5851096"/>
              <a:gd name="connsiteY586" fmla="*/ 459154 h 3089525"/>
              <a:gd name="connsiteX587" fmla="*/ 0 w 5851096"/>
              <a:gd name="connsiteY587" fmla="*/ 322913 h 3089525"/>
              <a:gd name="connsiteX588" fmla="*/ 85961 w 5851096"/>
              <a:gd name="connsiteY588" fmla="*/ 286715 h 3089525"/>
              <a:gd name="connsiteX589" fmla="*/ 364172 w 5851096"/>
              <a:gd name="connsiteY589" fmla="*/ 45955 h 3089525"/>
              <a:gd name="connsiteX590" fmla="*/ 387426 w 5851096"/>
              <a:gd name="connsiteY590" fmla="*/ 0 h 3089525"/>
              <a:gd name="connsiteX591" fmla="*/ 542918 w 5851096"/>
              <a:gd name="connsiteY591" fmla="*/ 0 h 3089525"/>
              <a:gd name="connsiteX592" fmla="*/ 488688 w 5851096"/>
              <a:gd name="connsiteY592" fmla="*/ 99096 h 3089525"/>
              <a:gd name="connsiteX593" fmla="*/ 13938 w 5851096"/>
              <a:gd name="connsiteY593" fmla="*/ 455878 h 3089525"/>
              <a:gd name="connsiteX594" fmla="*/ 0 w 5851096"/>
              <a:gd name="connsiteY594" fmla="*/ 1108862 h 3089525"/>
              <a:gd name="connsiteX595" fmla="*/ 0 w 5851096"/>
              <a:gd name="connsiteY595" fmla="*/ 893255 h 3089525"/>
              <a:gd name="connsiteX596" fmla="*/ 33376 w 5851096"/>
              <a:gd name="connsiteY596" fmla="*/ 945052 h 3089525"/>
              <a:gd name="connsiteX597" fmla="*/ 473320 w 5851096"/>
              <a:gd name="connsiteY597" fmla="*/ 1223782 h 3089525"/>
              <a:gd name="connsiteX598" fmla="*/ 9746 w 5851096"/>
              <a:gd name="connsiteY598" fmla="*/ 689563 h 3089525"/>
              <a:gd name="connsiteX599" fmla="*/ 0 w 5851096"/>
              <a:gd name="connsiteY599" fmla="*/ 686740 h 3089525"/>
              <a:gd name="connsiteX600" fmla="*/ 0 w 5851096"/>
              <a:gd name="connsiteY600" fmla="*/ 549764 h 3089525"/>
              <a:gd name="connsiteX601" fmla="*/ 27617 w 5851096"/>
              <a:gd name="connsiteY601" fmla="*/ 556541 h 3089525"/>
              <a:gd name="connsiteX602" fmla="*/ 612962 w 5851096"/>
              <a:gd name="connsiteY602" fmla="*/ 1241127 h 3089525"/>
              <a:gd name="connsiteX603" fmla="*/ 613492 w 5851096"/>
              <a:gd name="connsiteY603" fmla="*/ 1241192 h 3089525"/>
              <a:gd name="connsiteX604" fmla="*/ 614057 w 5851096"/>
              <a:gd name="connsiteY604" fmla="*/ 1248124 h 3089525"/>
              <a:gd name="connsiteX605" fmla="*/ 621865 w 5851096"/>
              <a:gd name="connsiteY605" fmla="*/ 1343926 h 3089525"/>
              <a:gd name="connsiteX606" fmla="*/ 623299 w 5851096"/>
              <a:gd name="connsiteY606" fmla="*/ 1361522 h 3089525"/>
              <a:gd name="connsiteX607" fmla="*/ 622679 w 5851096"/>
              <a:gd name="connsiteY607" fmla="*/ 1373376 h 3089525"/>
              <a:gd name="connsiteX608" fmla="*/ 622157 w 5851096"/>
              <a:gd name="connsiteY608" fmla="*/ 1373341 h 3089525"/>
              <a:gd name="connsiteX609" fmla="*/ 622129 w 5851096"/>
              <a:gd name="connsiteY609" fmla="*/ 1373854 h 3089525"/>
              <a:gd name="connsiteX610" fmla="*/ 604221 w 5851096"/>
              <a:gd name="connsiteY610" fmla="*/ 1372169 h 3089525"/>
              <a:gd name="connsiteX611" fmla="*/ 504394 w 5851096"/>
              <a:gd name="connsiteY611" fmla="*/ 1362780 h 3089525"/>
              <a:gd name="connsiteX612" fmla="*/ 487429 w 5851096"/>
              <a:gd name="connsiteY612" fmla="*/ 1361184 h 3089525"/>
              <a:gd name="connsiteX613" fmla="*/ 487308 w 5851096"/>
              <a:gd name="connsiteY613" fmla="*/ 1359994 h 3089525"/>
              <a:gd name="connsiteX614" fmla="*/ 5260 w 5851096"/>
              <a:gd name="connsiteY614" fmla="*/ 1114967 h 3089525"/>
              <a:gd name="connsiteX615" fmla="*/ 0 w 5851096"/>
              <a:gd name="connsiteY615" fmla="*/ 2216459 h 3089525"/>
              <a:gd name="connsiteX616" fmla="*/ 0 w 5851096"/>
              <a:gd name="connsiteY616" fmla="*/ 2080559 h 3089525"/>
              <a:gd name="connsiteX617" fmla="*/ 9744 w 5851096"/>
              <a:gd name="connsiteY617" fmla="*/ 2077760 h 3089525"/>
              <a:gd name="connsiteX618" fmla="*/ 473318 w 5851096"/>
              <a:gd name="connsiteY618" fmla="*/ 1547735 h 3089525"/>
              <a:gd name="connsiteX619" fmla="*/ 33374 w 5851096"/>
              <a:gd name="connsiteY619" fmla="*/ 1824276 h 3089525"/>
              <a:gd name="connsiteX620" fmla="*/ 0 w 5851096"/>
              <a:gd name="connsiteY620" fmla="*/ 1875663 h 3089525"/>
              <a:gd name="connsiteX621" fmla="*/ 0 w 5851096"/>
              <a:gd name="connsiteY621" fmla="*/ 1661750 h 3089525"/>
              <a:gd name="connsiteX622" fmla="*/ 5257 w 5851096"/>
              <a:gd name="connsiteY622" fmla="*/ 1655695 h 3089525"/>
              <a:gd name="connsiteX623" fmla="*/ 487305 w 5851096"/>
              <a:gd name="connsiteY623" fmla="*/ 1412593 h 3089525"/>
              <a:gd name="connsiteX624" fmla="*/ 487427 w 5851096"/>
              <a:gd name="connsiteY624" fmla="*/ 1411413 h 3089525"/>
              <a:gd name="connsiteX625" fmla="*/ 504388 w 5851096"/>
              <a:gd name="connsiteY625" fmla="*/ 1409831 h 3089525"/>
              <a:gd name="connsiteX626" fmla="*/ 604251 w 5851096"/>
              <a:gd name="connsiteY626" fmla="*/ 1400511 h 3089525"/>
              <a:gd name="connsiteX627" fmla="*/ 622127 w 5851096"/>
              <a:gd name="connsiteY627" fmla="*/ 1398843 h 3089525"/>
              <a:gd name="connsiteX628" fmla="*/ 622154 w 5851096"/>
              <a:gd name="connsiteY628" fmla="*/ 1399351 h 3089525"/>
              <a:gd name="connsiteX629" fmla="*/ 622675 w 5851096"/>
              <a:gd name="connsiteY629" fmla="*/ 1399317 h 3089525"/>
              <a:gd name="connsiteX630" fmla="*/ 623297 w 5851096"/>
              <a:gd name="connsiteY630" fmla="*/ 1411078 h 3089525"/>
              <a:gd name="connsiteX631" fmla="*/ 621863 w 5851096"/>
              <a:gd name="connsiteY631" fmla="*/ 1428529 h 3089525"/>
              <a:gd name="connsiteX632" fmla="*/ 614051 w 5851096"/>
              <a:gd name="connsiteY632" fmla="*/ 1523599 h 3089525"/>
              <a:gd name="connsiteX633" fmla="*/ 613488 w 5851096"/>
              <a:gd name="connsiteY633" fmla="*/ 1530463 h 3089525"/>
              <a:gd name="connsiteX634" fmla="*/ 612959 w 5851096"/>
              <a:gd name="connsiteY634" fmla="*/ 1530527 h 3089525"/>
              <a:gd name="connsiteX635" fmla="*/ 27613 w 5851096"/>
              <a:gd name="connsiteY635" fmla="*/ 2209736 h 3089525"/>
              <a:gd name="connsiteX636" fmla="*/ 0 w 5851096"/>
              <a:gd name="connsiteY636" fmla="*/ 2867081 h 3089525"/>
              <a:gd name="connsiteX637" fmla="*/ 0 w 5851096"/>
              <a:gd name="connsiteY637" fmla="*/ 2651475 h 3089525"/>
              <a:gd name="connsiteX638" fmla="*/ 33376 w 5851096"/>
              <a:gd name="connsiteY638" fmla="*/ 2703272 h 3089525"/>
              <a:gd name="connsiteX639" fmla="*/ 473320 w 5851096"/>
              <a:gd name="connsiteY639" fmla="*/ 2982001 h 3089525"/>
              <a:gd name="connsiteX640" fmla="*/ 9746 w 5851096"/>
              <a:gd name="connsiteY640" fmla="*/ 2447782 h 3089525"/>
              <a:gd name="connsiteX641" fmla="*/ 0 w 5851096"/>
              <a:gd name="connsiteY641" fmla="*/ 2444960 h 3089525"/>
              <a:gd name="connsiteX642" fmla="*/ 0 w 5851096"/>
              <a:gd name="connsiteY642" fmla="*/ 2307984 h 3089525"/>
              <a:gd name="connsiteX643" fmla="*/ 27617 w 5851096"/>
              <a:gd name="connsiteY643" fmla="*/ 2314760 h 3089525"/>
              <a:gd name="connsiteX644" fmla="*/ 612962 w 5851096"/>
              <a:gd name="connsiteY644" fmla="*/ 2999346 h 3089525"/>
              <a:gd name="connsiteX645" fmla="*/ 613492 w 5851096"/>
              <a:gd name="connsiteY645" fmla="*/ 2999411 h 3089525"/>
              <a:gd name="connsiteX646" fmla="*/ 614056 w 5851096"/>
              <a:gd name="connsiteY646" fmla="*/ 3006343 h 3089525"/>
              <a:gd name="connsiteX647" fmla="*/ 620836 w 5851096"/>
              <a:gd name="connsiteY647" fmla="*/ 3089525 h 3089525"/>
              <a:gd name="connsiteX648" fmla="*/ 370396 w 5851096"/>
              <a:gd name="connsiteY648" fmla="*/ 3089525 h 3089525"/>
              <a:gd name="connsiteX649" fmla="*/ 350661 w 5851096"/>
              <a:gd name="connsiteY649" fmla="*/ 3084682 h 3089525"/>
              <a:gd name="connsiteX650" fmla="*/ 5260 w 5851096"/>
              <a:gd name="connsiteY650" fmla="*/ 2873187 h 308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</a:cxnLst>
            <a:rect l="l" t="t" r="r" b="b"/>
            <a:pathLst>
              <a:path w="5851096" h="3089525">
                <a:moveTo>
                  <a:pt x="5215514" y="659222"/>
                </a:moveTo>
                <a:cubicBezTo>
                  <a:pt x="5271247" y="939930"/>
                  <a:pt x="5495997" y="1162499"/>
                  <a:pt x="5783878" y="1223782"/>
                </a:cubicBezTo>
                <a:cubicBezTo>
                  <a:pt x="5728146" y="943074"/>
                  <a:pt x="5503395" y="720505"/>
                  <a:pt x="5215514" y="659222"/>
                </a:cubicBezTo>
                <a:close/>
                <a:moveTo>
                  <a:pt x="5215514" y="2417442"/>
                </a:moveTo>
                <a:cubicBezTo>
                  <a:pt x="5271247" y="2698150"/>
                  <a:pt x="5495997" y="2920718"/>
                  <a:pt x="5783878" y="2982001"/>
                </a:cubicBezTo>
                <a:cubicBezTo>
                  <a:pt x="5728146" y="2701294"/>
                  <a:pt x="5503395" y="2478725"/>
                  <a:pt x="5215514" y="2417442"/>
                </a:cubicBezTo>
                <a:close/>
                <a:moveTo>
                  <a:pt x="5215512" y="2107862"/>
                </a:moveTo>
                <a:cubicBezTo>
                  <a:pt x="5503392" y="2047060"/>
                  <a:pt x="5728143" y="1826239"/>
                  <a:pt x="5783876" y="1547735"/>
                </a:cubicBezTo>
                <a:cubicBezTo>
                  <a:pt x="5495995" y="1608537"/>
                  <a:pt x="5271244" y="1829358"/>
                  <a:pt x="5215512" y="2107862"/>
                </a:cubicBezTo>
                <a:close/>
                <a:moveTo>
                  <a:pt x="5065535" y="521483"/>
                </a:moveTo>
                <a:lnTo>
                  <a:pt x="5066157" y="509629"/>
                </a:lnTo>
                <a:lnTo>
                  <a:pt x="5066678" y="509663"/>
                </a:lnTo>
                <a:lnTo>
                  <a:pt x="5066705" y="509151"/>
                </a:lnTo>
                <a:lnTo>
                  <a:pt x="5084580" y="510833"/>
                </a:lnTo>
                <a:cubicBezTo>
                  <a:pt x="5118460" y="511379"/>
                  <a:pt x="5151823" y="514468"/>
                  <a:pt x="5184444" y="520226"/>
                </a:cubicBezTo>
                <a:cubicBezTo>
                  <a:pt x="5190277" y="519792"/>
                  <a:pt x="5195851" y="520774"/>
                  <a:pt x="5201405" y="521820"/>
                </a:cubicBezTo>
                <a:lnTo>
                  <a:pt x="5201527" y="523010"/>
                </a:lnTo>
                <a:cubicBezTo>
                  <a:pt x="5483077" y="569171"/>
                  <a:pt x="5718838" y="744362"/>
                  <a:pt x="5841311" y="983324"/>
                </a:cubicBezTo>
                <a:lnTo>
                  <a:pt x="5851096" y="1006985"/>
                </a:lnTo>
                <a:lnTo>
                  <a:pt x="5851096" y="1366179"/>
                </a:lnTo>
                <a:lnTo>
                  <a:pt x="5814952" y="1362779"/>
                </a:lnTo>
                <a:cubicBezTo>
                  <a:pt x="5809118" y="1363214"/>
                  <a:pt x="5803543" y="1362231"/>
                  <a:pt x="5797987" y="1361184"/>
                </a:cubicBezTo>
                <a:lnTo>
                  <a:pt x="5797866" y="1359994"/>
                </a:lnTo>
                <a:cubicBezTo>
                  <a:pt x="5422466" y="1298446"/>
                  <a:pt x="5128467" y="1007510"/>
                  <a:pt x="5075873" y="641878"/>
                </a:cubicBezTo>
                <a:cubicBezTo>
                  <a:pt x="5075697" y="641823"/>
                  <a:pt x="5075522" y="641817"/>
                  <a:pt x="5075344" y="641812"/>
                </a:cubicBezTo>
                <a:lnTo>
                  <a:pt x="5074781" y="634895"/>
                </a:lnTo>
                <a:cubicBezTo>
                  <a:pt x="5069489" y="603550"/>
                  <a:pt x="5066925" y="571542"/>
                  <a:pt x="5066970" y="539073"/>
                </a:cubicBezTo>
                <a:cubicBezTo>
                  <a:pt x="5065597" y="533241"/>
                  <a:pt x="5065535" y="527369"/>
                  <a:pt x="5065535" y="521483"/>
                </a:cubicBezTo>
                <a:close/>
                <a:moveTo>
                  <a:pt x="5065535" y="2279702"/>
                </a:moveTo>
                <a:lnTo>
                  <a:pt x="5066157" y="2267848"/>
                </a:lnTo>
                <a:lnTo>
                  <a:pt x="5066678" y="2267882"/>
                </a:lnTo>
                <a:lnTo>
                  <a:pt x="5066705" y="2267371"/>
                </a:lnTo>
                <a:lnTo>
                  <a:pt x="5084580" y="2269052"/>
                </a:lnTo>
                <a:cubicBezTo>
                  <a:pt x="5118460" y="2269598"/>
                  <a:pt x="5151823" y="2272687"/>
                  <a:pt x="5184444" y="2278445"/>
                </a:cubicBezTo>
                <a:cubicBezTo>
                  <a:pt x="5190277" y="2278011"/>
                  <a:pt x="5195851" y="2278993"/>
                  <a:pt x="5201405" y="2280040"/>
                </a:cubicBezTo>
                <a:lnTo>
                  <a:pt x="5201527" y="2281230"/>
                </a:lnTo>
                <a:cubicBezTo>
                  <a:pt x="5483077" y="2327390"/>
                  <a:pt x="5718838" y="2502582"/>
                  <a:pt x="5841311" y="2741544"/>
                </a:cubicBezTo>
                <a:lnTo>
                  <a:pt x="5851096" y="2765204"/>
                </a:lnTo>
                <a:lnTo>
                  <a:pt x="5851096" y="3089525"/>
                </a:lnTo>
                <a:lnTo>
                  <a:pt x="5680952" y="3089525"/>
                </a:lnTo>
                <a:lnTo>
                  <a:pt x="5661219" y="3084683"/>
                </a:lnTo>
                <a:cubicBezTo>
                  <a:pt x="5352738" y="2982764"/>
                  <a:pt x="5121893" y="2720025"/>
                  <a:pt x="5075873" y="2400097"/>
                </a:cubicBezTo>
                <a:cubicBezTo>
                  <a:pt x="5075697" y="2400042"/>
                  <a:pt x="5075522" y="2400037"/>
                  <a:pt x="5075344" y="2400032"/>
                </a:cubicBezTo>
                <a:lnTo>
                  <a:pt x="5074781" y="2393114"/>
                </a:lnTo>
                <a:cubicBezTo>
                  <a:pt x="5069489" y="2361770"/>
                  <a:pt x="5066925" y="2329761"/>
                  <a:pt x="5066970" y="2297292"/>
                </a:cubicBezTo>
                <a:cubicBezTo>
                  <a:pt x="5065597" y="2291461"/>
                  <a:pt x="5065535" y="2285589"/>
                  <a:pt x="5065535" y="2279702"/>
                </a:cubicBezTo>
                <a:close/>
                <a:moveTo>
                  <a:pt x="5065533" y="486299"/>
                </a:moveTo>
                <a:cubicBezTo>
                  <a:pt x="5065533" y="480458"/>
                  <a:pt x="5065595" y="474631"/>
                  <a:pt x="5066968" y="468842"/>
                </a:cubicBezTo>
                <a:cubicBezTo>
                  <a:pt x="5066923" y="436636"/>
                  <a:pt x="5069486" y="404884"/>
                  <a:pt x="5074776" y="373792"/>
                </a:cubicBezTo>
                <a:lnTo>
                  <a:pt x="5075341" y="366915"/>
                </a:lnTo>
                <a:cubicBezTo>
                  <a:pt x="5075518" y="366910"/>
                  <a:pt x="5075694" y="366905"/>
                  <a:pt x="5075869" y="366850"/>
                </a:cubicBezTo>
                <a:cubicBezTo>
                  <a:pt x="5089628" y="271960"/>
                  <a:pt x="5119903" y="182140"/>
                  <a:pt x="5163966" y="100280"/>
                </a:cubicBezTo>
                <a:lnTo>
                  <a:pt x="5229488" y="0"/>
                </a:lnTo>
                <a:lnTo>
                  <a:pt x="5405629" y="0"/>
                </a:lnTo>
                <a:lnTo>
                  <a:pt x="5334254" y="79433"/>
                </a:lnTo>
                <a:cubicBezTo>
                  <a:pt x="5276439" y="159050"/>
                  <a:pt x="5235311" y="250706"/>
                  <a:pt x="5215512" y="349642"/>
                </a:cubicBezTo>
                <a:cubicBezTo>
                  <a:pt x="5406992" y="309201"/>
                  <a:pt x="5570544" y="197965"/>
                  <a:pt x="5674730" y="45955"/>
                </a:cubicBezTo>
                <a:lnTo>
                  <a:pt x="5697983" y="0"/>
                </a:lnTo>
                <a:lnTo>
                  <a:pt x="5851096" y="0"/>
                </a:lnTo>
                <a:lnTo>
                  <a:pt x="5851096" y="4349"/>
                </a:lnTo>
                <a:lnTo>
                  <a:pt x="5799246" y="99096"/>
                </a:lnTo>
                <a:cubicBezTo>
                  <a:pt x="5669765" y="299632"/>
                  <a:pt x="5454064" y="443705"/>
                  <a:pt x="5201524" y="484784"/>
                </a:cubicBezTo>
                <a:lnTo>
                  <a:pt x="5201403" y="485964"/>
                </a:lnTo>
                <a:cubicBezTo>
                  <a:pt x="5195847" y="487004"/>
                  <a:pt x="5190272" y="487979"/>
                  <a:pt x="5184438" y="487548"/>
                </a:cubicBezTo>
                <a:cubicBezTo>
                  <a:pt x="5151829" y="493257"/>
                  <a:pt x="5118478" y="496322"/>
                  <a:pt x="5084610" y="496864"/>
                </a:cubicBezTo>
                <a:lnTo>
                  <a:pt x="5066703" y="498535"/>
                </a:lnTo>
                <a:lnTo>
                  <a:pt x="5066676" y="498027"/>
                </a:lnTo>
                <a:lnTo>
                  <a:pt x="5066154" y="498061"/>
                </a:lnTo>
                <a:cubicBezTo>
                  <a:pt x="5065562" y="494151"/>
                  <a:pt x="5065533" y="490228"/>
                  <a:pt x="5065533" y="486299"/>
                </a:cubicBezTo>
                <a:close/>
                <a:moveTo>
                  <a:pt x="5065533" y="2244520"/>
                </a:moveTo>
                <a:cubicBezTo>
                  <a:pt x="5065533" y="2238678"/>
                  <a:pt x="5065595" y="2232850"/>
                  <a:pt x="5066968" y="2227062"/>
                </a:cubicBezTo>
                <a:cubicBezTo>
                  <a:pt x="5066923" y="2194855"/>
                  <a:pt x="5069486" y="2163105"/>
                  <a:pt x="5074776" y="2132012"/>
                </a:cubicBezTo>
                <a:lnTo>
                  <a:pt x="5075341" y="2125135"/>
                </a:lnTo>
                <a:cubicBezTo>
                  <a:pt x="5075518" y="2125130"/>
                  <a:pt x="5075694" y="2125125"/>
                  <a:pt x="5075869" y="2125070"/>
                </a:cubicBezTo>
                <a:cubicBezTo>
                  <a:pt x="5128465" y="1762307"/>
                  <a:pt x="5422464" y="1473657"/>
                  <a:pt x="5797863" y="1412593"/>
                </a:cubicBezTo>
                <a:lnTo>
                  <a:pt x="5797985" y="1411413"/>
                </a:lnTo>
                <a:cubicBezTo>
                  <a:pt x="5803539" y="1410374"/>
                  <a:pt x="5809112" y="1409399"/>
                  <a:pt x="5814946" y="1409830"/>
                </a:cubicBezTo>
                <a:lnTo>
                  <a:pt x="5851096" y="1406457"/>
                </a:lnTo>
                <a:lnTo>
                  <a:pt x="5851096" y="1762823"/>
                </a:lnTo>
                <a:lnTo>
                  <a:pt x="5841309" y="1786304"/>
                </a:lnTo>
                <a:cubicBezTo>
                  <a:pt x="5718836" y="2023390"/>
                  <a:pt x="5483074" y="2197206"/>
                  <a:pt x="5201524" y="2243004"/>
                </a:cubicBezTo>
                <a:lnTo>
                  <a:pt x="5201403" y="2244184"/>
                </a:lnTo>
                <a:cubicBezTo>
                  <a:pt x="5195847" y="2245223"/>
                  <a:pt x="5190272" y="2246198"/>
                  <a:pt x="5184438" y="2245767"/>
                </a:cubicBezTo>
                <a:cubicBezTo>
                  <a:pt x="5151829" y="2251477"/>
                  <a:pt x="5118478" y="2254542"/>
                  <a:pt x="5084610" y="2255084"/>
                </a:cubicBezTo>
                <a:lnTo>
                  <a:pt x="5066703" y="2256755"/>
                </a:lnTo>
                <a:lnTo>
                  <a:pt x="5066676" y="2256246"/>
                </a:lnTo>
                <a:lnTo>
                  <a:pt x="5066154" y="2256280"/>
                </a:lnTo>
                <a:cubicBezTo>
                  <a:pt x="5065562" y="2252372"/>
                  <a:pt x="5065533" y="2248449"/>
                  <a:pt x="5065533" y="2244520"/>
                </a:cubicBezTo>
                <a:close/>
                <a:moveTo>
                  <a:pt x="4325732" y="1223782"/>
                </a:moveTo>
                <a:cubicBezTo>
                  <a:pt x="4613612" y="1162499"/>
                  <a:pt x="4838363" y="939930"/>
                  <a:pt x="4894096" y="659222"/>
                </a:cubicBezTo>
                <a:cubicBezTo>
                  <a:pt x="4606215" y="720505"/>
                  <a:pt x="4381464" y="943074"/>
                  <a:pt x="4325732" y="1223782"/>
                </a:cubicBezTo>
                <a:close/>
                <a:moveTo>
                  <a:pt x="4325732" y="1547735"/>
                </a:moveTo>
                <a:cubicBezTo>
                  <a:pt x="4381465" y="1826239"/>
                  <a:pt x="4606215" y="2047060"/>
                  <a:pt x="4894096" y="2107862"/>
                </a:cubicBezTo>
                <a:cubicBezTo>
                  <a:pt x="4838364" y="1829358"/>
                  <a:pt x="4613612" y="1608537"/>
                  <a:pt x="4325732" y="1547735"/>
                </a:cubicBezTo>
                <a:close/>
                <a:moveTo>
                  <a:pt x="4325732" y="2982001"/>
                </a:moveTo>
                <a:cubicBezTo>
                  <a:pt x="4613612" y="2920718"/>
                  <a:pt x="4838363" y="2698150"/>
                  <a:pt x="4894096" y="2417442"/>
                </a:cubicBezTo>
                <a:cubicBezTo>
                  <a:pt x="4606215" y="2478725"/>
                  <a:pt x="4381464" y="2701294"/>
                  <a:pt x="4325732" y="2982001"/>
                </a:cubicBezTo>
                <a:close/>
                <a:moveTo>
                  <a:pt x="4256134" y="0"/>
                </a:moveTo>
                <a:lnTo>
                  <a:pt x="4411625" y="0"/>
                </a:lnTo>
                <a:lnTo>
                  <a:pt x="4434878" y="45955"/>
                </a:lnTo>
                <a:cubicBezTo>
                  <a:pt x="4539065" y="197965"/>
                  <a:pt x="4702616" y="309201"/>
                  <a:pt x="4894096" y="349642"/>
                </a:cubicBezTo>
                <a:cubicBezTo>
                  <a:pt x="4874298" y="250706"/>
                  <a:pt x="4833170" y="159050"/>
                  <a:pt x="4775353" y="79433"/>
                </a:cubicBezTo>
                <a:lnTo>
                  <a:pt x="4703980" y="0"/>
                </a:lnTo>
                <a:lnTo>
                  <a:pt x="4880119" y="0"/>
                </a:lnTo>
                <a:lnTo>
                  <a:pt x="4945641" y="100280"/>
                </a:lnTo>
                <a:cubicBezTo>
                  <a:pt x="4989705" y="182140"/>
                  <a:pt x="5019980" y="271960"/>
                  <a:pt x="5033738" y="366850"/>
                </a:cubicBezTo>
                <a:cubicBezTo>
                  <a:pt x="5033914" y="366905"/>
                  <a:pt x="5034090" y="366910"/>
                  <a:pt x="5034267" y="366915"/>
                </a:cubicBezTo>
                <a:lnTo>
                  <a:pt x="5034832" y="373792"/>
                </a:lnTo>
                <a:cubicBezTo>
                  <a:pt x="5040122" y="404884"/>
                  <a:pt x="5042685" y="436636"/>
                  <a:pt x="5042640" y="468842"/>
                </a:cubicBezTo>
                <a:cubicBezTo>
                  <a:pt x="5044013" y="474631"/>
                  <a:pt x="5044074" y="480458"/>
                  <a:pt x="5044074" y="486299"/>
                </a:cubicBezTo>
                <a:cubicBezTo>
                  <a:pt x="5044074" y="490228"/>
                  <a:pt x="5044046" y="494151"/>
                  <a:pt x="5043454" y="498061"/>
                </a:cubicBezTo>
                <a:lnTo>
                  <a:pt x="5042932" y="498027"/>
                </a:lnTo>
                <a:lnTo>
                  <a:pt x="5042905" y="498535"/>
                </a:lnTo>
                <a:lnTo>
                  <a:pt x="5024997" y="496864"/>
                </a:lnTo>
                <a:cubicBezTo>
                  <a:pt x="4991129" y="496322"/>
                  <a:pt x="4957779" y="493257"/>
                  <a:pt x="4925170" y="487548"/>
                </a:cubicBezTo>
                <a:cubicBezTo>
                  <a:pt x="4919336" y="487979"/>
                  <a:pt x="4913761" y="487004"/>
                  <a:pt x="4908205" y="485964"/>
                </a:cubicBezTo>
                <a:lnTo>
                  <a:pt x="4908084" y="484784"/>
                </a:lnTo>
                <a:cubicBezTo>
                  <a:pt x="4655545" y="443705"/>
                  <a:pt x="4439844" y="299632"/>
                  <a:pt x="4310363" y="99096"/>
                </a:cubicBezTo>
                <a:close/>
                <a:moveTo>
                  <a:pt x="4178216" y="3089525"/>
                </a:moveTo>
                <a:lnTo>
                  <a:pt x="4184996" y="3006343"/>
                </a:lnTo>
                <a:lnTo>
                  <a:pt x="4185561" y="2999411"/>
                </a:lnTo>
                <a:cubicBezTo>
                  <a:pt x="4185737" y="2999406"/>
                  <a:pt x="4185914" y="2999401"/>
                  <a:pt x="4186090" y="2999346"/>
                </a:cubicBezTo>
                <a:cubicBezTo>
                  <a:pt x="4238685" y="2633713"/>
                  <a:pt x="4532684" y="2342777"/>
                  <a:pt x="4908083" y="2281230"/>
                </a:cubicBezTo>
                <a:lnTo>
                  <a:pt x="4908205" y="2280040"/>
                </a:lnTo>
                <a:cubicBezTo>
                  <a:pt x="4913759" y="2278993"/>
                  <a:pt x="4919332" y="2278011"/>
                  <a:pt x="4925166" y="2278445"/>
                </a:cubicBezTo>
                <a:cubicBezTo>
                  <a:pt x="4957787" y="2272687"/>
                  <a:pt x="4991150" y="2269598"/>
                  <a:pt x="5025030" y="2269052"/>
                </a:cubicBezTo>
                <a:lnTo>
                  <a:pt x="5042905" y="2267371"/>
                </a:lnTo>
                <a:lnTo>
                  <a:pt x="5042932" y="2267882"/>
                </a:lnTo>
                <a:lnTo>
                  <a:pt x="5043453" y="2267848"/>
                </a:lnTo>
                <a:lnTo>
                  <a:pt x="5044074" y="2279702"/>
                </a:lnTo>
                <a:cubicBezTo>
                  <a:pt x="5044074" y="2285589"/>
                  <a:pt x="5044013" y="2291461"/>
                  <a:pt x="5042640" y="2297292"/>
                </a:cubicBezTo>
                <a:cubicBezTo>
                  <a:pt x="5042685" y="2329761"/>
                  <a:pt x="5040121" y="2361770"/>
                  <a:pt x="5034829" y="2393114"/>
                </a:cubicBezTo>
                <a:lnTo>
                  <a:pt x="5034266" y="2400032"/>
                </a:lnTo>
                <a:cubicBezTo>
                  <a:pt x="5034088" y="2400037"/>
                  <a:pt x="5033912" y="2400042"/>
                  <a:pt x="5033737" y="2400097"/>
                </a:cubicBezTo>
                <a:cubicBezTo>
                  <a:pt x="4987717" y="2720025"/>
                  <a:pt x="4756872" y="2982764"/>
                  <a:pt x="4448391" y="3084683"/>
                </a:cubicBezTo>
                <a:lnTo>
                  <a:pt x="4428658" y="3089525"/>
                </a:lnTo>
                <a:close/>
                <a:moveTo>
                  <a:pt x="4175753" y="1361522"/>
                </a:moveTo>
                <a:cubicBezTo>
                  <a:pt x="4175753" y="1355634"/>
                  <a:pt x="4175815" y="1349760"/>
                  <a:pt x="4177187" y="1343926"/>
                </a:cubicBezTo>
                <a:cubicBezTo>
                  <a:pt x="4177144" y="1311465"/>
                  <a:pt x="4179705" y="1279462"/>
                  <a:pt x="4184996" y="1248124"/>
                </a:cubicBezTo>
                <a:lnTo>
                  <a:pt x="4185561" y="1241192"/>
                </a:lnTo>
                <a:cubicBezTo>
                  <a:pt x="4185737" y="1241187"/>
                  <a:pt x="4185914" y="1241182"/>
                  <a:pt x="4186090" y="1241127"/>
                </a:cubicBezTo>
                <a:cubicBezTo>
                  <a:pt x="4238685" y="875493"/>
                  <a:pt x="4532684" y="584557"/>
                  <a:pt x="4908083" y="523010"/>
                </a:cubicBezTo>
                <a:lnTo>
                  <a:pt x="4908205" y="521820"/>
                </a:lnTo>
                <a:cubicBezTo>
                  <a:pt x="4913759" y="520774"/>
                  <a:pt x="4919332" y="519792"/>
                  <a:pt x="4925166" y="520226"/>
                </a:cubicBezTo>
                <a:cubicBezTo>
                  <a:pt x="4957787" y="514468"/>
                  <a:pt x="4991150" y="511379"/>
                  <a:pt x="5025030" y="510833"/>
                </a:cubicBezTo>
                <a:lnTo>
                  <a:pt x="5042905" y="509151"/>
                </a:lnTo>
                <a:lnTo>
                  <a:pt x="5042932" y="509663"/>
                </a:lnTo>
                <a:lnTo>
                  <a:pt x="5043453" y="509629"/>
                </a:lnTo>
                <a:lnTo>
                  <a:pt x="5044074" y="521483"/>
                </a:lnTo>
                <a:cubicBezTo>
                  <a:pt x="5044074" y="527369"/>
                  <a:pt x="5044013" y="533241"/>
                  <a:pt x="5042640" y="539073"/>
                </a:cubicBezTo>
                <a:cubicBezTo>
                  <a:pt x="5042685" y="571542"/>
                  <a:pt x="5040121" y="603550"/>
                  <a:pt x="5034829" y="634895"/>
                </a:cubicBezTo>
                <a:lnTo>
                  <a:pt x="5034266" y="641812"/>
                </a:lnTo>
                <a:cubicBezTo>
                  <a:pt x="5034088" y="641817"/>
                  <a:pt x="5033912" y="641823"/>
                  <a:pt x="5033737" y="641878"/>
                </a:cubicBezTo>
                <a:cubicBezTo>
                  <a:pt x="4981143" y="1007510"/>
                  <a:pt x="4687144" y="1298446"/>
                  <a:pt x="4311744" y="1359994"/>
                </a:cubicBezTo>
                <a:lnTo>
                  <a:pt x="4311623" y="1361184"/>
                </a:lnTo>
                <a:cubicBezTo>
                  <a:pt x="4306067" y="1362231"/>
                  <a:pt x="4300492" y="1363214"/>
                  <a:pt x="4294658" y="1362780"/>
                </a:cubicBezTo>
                <a:cubicBezTo>
                  <a:pt x="4262048" y="1368535"/>
                  <a:pt x="4228698" y="1371623"/>
                  <a:pt x="4194831" y="1372169"/>
                </a:cubicBezTo>
                <a:lnTo>
                  <a:pt x="4176923" y="1373854"/>
                </a:lnTo>
                <a:lnTo>
                  <a:pt x="4176896" y="1373341"/>
                </a:lnTo>
                <a:lnTo>
                  <a:pt x="4176374" y="1373376"/>
                </a:lnTo>
                <a:cubicBezTo>
                  <a:pt x="4175781" y="1369436"/>
                  <a:pt x="4175753" y="1365482"/>
                  <a:pt x="4175753" y="1361522"/>
                </a:cubicBezTo>
                <a:close/>
                <a:moveTo>
                  <a:pt x="4175753" y="1411078"/>
                </a:moveTo>
                <a:lnTo>
                  <a:pt x="4176375" y="1399317"/>
                </a:lnTo>
                <a:lnTo>
                  <a:pt x="4176896" y="1399351"/>
                </a:lnTo>
                <a:lnTo>
                  <a:pt x="4176923" y="1398843"/>
                </a:lnTo>
                <a:lnTo>
                  <a:pt x="4194799" y="1400511"/>
                </a:lnTo>
                <a:cubicBezTo>
                  <a:pt x="4228677" y="1401053"/>
                  <a:pt x="4262041" y="1404118"/>
                  <a:pt x="4294662" y="1409831"/>
                </a:cubicBezTo>
                <a:cubicBezTo>
                  <a:pt x="4300495" y="1409399"/>
                  <a:pt x="4306069" y="1410375"/>
                  <a:pt x="4311623" y="1411413"/>
                </a:cubicBezTo>
                <a:lnTo>
                  <a:pt x="4311745" y="1412593"/>
                </a:lnTo>
                <a:cubicBezTo>
                  <a:pt x="4687144" y="1473657"/>
                  <a:pt x="4981143" y="1762307"/>
                  <a:pt x="5033738" y="2125070"/>
                </a:cubicBezTo>
                <a:cubicBezTo>
                  <a:pt x="5033914" y="2125125"/>
                  <a:pt x="5034090" y="2125130"/>
                  <a:pt x="5034267" y="2125135"/>
                </a:cubicBezTo>
                <a:lnTo>
                  <a:pt x="5034832" y="2132012"/>
                </a:lnTo>
                <a:cubicBezTo>
                  <a:pt x="5040122" y="2163105"/>
                  <a:pt x="5042685" y="2194855"/>
                  <a:pt x="5042640" y="2227062"/>
                </a:cubicBezTo>
                <a:cubicBezTo>
                  <a:pt x="5044013" y="2232850"/>
                  <a:pt x="5044074" y="2238678"/>
                  <a:pt x="5044074" y="2244520"/>
                </a:cubicBezTo>
                <a:cubicBezTo>
                  <a:pt x="5044074" y="2248449"/>
                  <a:pt x="5044046" y="2252372"/>
                  <a:pt x="5043454" y="2256280"/>
                </a:cubicBezTo>
                <a:lnTo>
                  <a:pt x="5042932" y="2256246"/>
                </a:lnTo>
                <a:lnTo>
                  <a:pt x="5042905" y="2256755"/>
                </a:lnTo>
                <a:lnTo>
                  <a:pt x="5024997" y="2255084"/>
                </a:lnTo>
                <a:cubicBezTo>
                  <a:pt x="4991129" y="2254542"/>
                  <a:pt x="4957779" y="2251477"/>
                  <a:pt x="4925170" y="2245767"/>
                </a:cubicBezTo>
                <a:cubicBezTo>
                  <a:pt x="4919336" y="2246198"/>
                  <a:pt x="4913761" y="2245223"/>
                  <a:pt x="4908205" y="2244184"/>
                </a:cubicBezTo>
                <a:lnTo>
                  <a:pt x="4908084" y="2243004"/>
                </a:lnTo>
                <a:cubicBezTo>
                  <a:pt x="4532684" y="2181939"/>
                  <a:pt x="4238685" y="1893288"/>
                  <a:pt x="4186091" y="1530527"/>
                </a:cubicBezTo>
                <a:cubicBezTo>
                  <a:pt x="4185915" y="1530472"/>
                  <a:pt x="4185739" y="1530468"/>
                  <a:pt x="4185562" y="1530463"/>
                </a:cubicBezTo>
                <a:lnTo>
                  <a:pt x="4184999" y="1523599"/>
                </a:lnTo>
                <a:cubicBezTo>
                  <a:pt x="4179707" y="1492501"/>
                  <a:pt x="4177144" y="1460743"/>
                  <a:pt x="4177187" y="1428529"/>
                </a:cubicBezTo>
                <a:cubicBezTo>
                  <a:pt x="4175815" y="1422743"/>
                  <a:pt x="4175753" y="1416918"/>
                  <a:pt x="4175753" y="1411078"/>
                </a:cubicBezTo>
                <a:close/>
                <a:moveTo>
                  <a:pt x="3445328" y="659222"/>
                </a:moveTo>
                <a:cubicBezTo>
                  <a:pt x="3501061" y="939930"/>
                  <a:pt x="3725812" y="1162499"/>
                  <a:pt x="4013692" y="1223782"/>
                </a:cubicBezTo>
                <a:cubicBezTo>
                  <a:pt x="3957960" y="943074"/>
                  <a:pt x="3733209" y="720505"/>
                  <a:pt x="3445328" y="659222"/>
                </a:cubicBezTo>
                <a:close/>
                <a:moveTo>
                  <a:pt x="3445328" y="2417442"/>
                </a:moveTo>
                <a:cubicBezTo>
                  <a:pt x="3501061" y="2698150"/>
                  <a:pt x="3725812" y="2920718"/>
                  <a:pt x="4013692" y="2982001"/>
                </a:cubicBezTo>
                <a:cubicBezTo>
                  <a:pt x="3957960" y="2701294"/>
                  <a:pt x="3733209" y="2478725"/>
                  <a:pt x="3445328" y="2417442"/>
                </a:cubicBezTo>
                <a:close/>
                <a:moveTo>
                  <a:pt x="3445326" y="2107862"/>
                </a:moveTo>
                <a:cubicBezTo>
                  <a:pt x="3733207" y="2047060"/>
                  <a:pt x="3957957" y="1826239"/>
                  <a:pt x="4013690" y="1547735"/>
                </a:cubicBezTo>
                <a:cubicBezTo>
                  <a:pt x="3725809" y="1608537"/>
                  <a:pt x="3501058" y="1829358"/>
                  <a:pt x="3445326" y="2107862"/>
                </a:cubicBezTo>
                <a:close/>
                <a:moveTo>
                  <a:pt x="3295350" y="521483"/>
                </a:moveTo>
                <a:lnTo>
                  <a:pt x="3295971" y="509629"/>
                </a:lnTo>
                <a:lnTo>
                  <a:pt x="3296492" y="509663"/>
                </a:lnTo>
                <a:lnTo>
                  <a:pt x="3296519" y="509151"/>
                </a:lnTo>
                <a:lnTo>
                  <a:pt x="3314395" y="510833"/>
                </a:lnTo>
                <a:cubicBezTo>
                  <a:pt x="3348274" y="511379"/>
                  <a:pt x="3381637" y="514468"/>
                  <a:pt x="3414258" y="520226"/>
                </a:cubicBezTo>
                <a:cubicBezTo>
                  <a:pt x="3420092" y="519792"/>
                  <a:pt x="3425665" y="520774"/>
                  <a:pt x="3431219" y="521820"/>
                </a:cubicBezTo>
                <a:lnTo>
                  <a:pt x="3431341" y="523010"/>
                </a:lnTo>
                <a:cubicBezTo>
                  <a:pt x="3806740" y="584557"/>
                  <a:pt x="4100739" y="875493"/>
                  <a:pt x="4153335" y="1241127"/>
                </a:cubicBezTo>
                <a:cubicBezTo>
                  <a:pt x="4153510" y="1241182"/>
                  <a:pt x="4153688" y="1241187"/>
                  <a:pt x="4153863" y="1241192"/>
                </a:cubicBezTo>
                <a:lnTo>
                  <a:pt x="4154429" y="1248124"/>
                </a:lnTo>
                <a:cubicBezTo>
                  <a:pt x="4159718" y="1279462"/>
                  <a:pt x="4162281" y="1311465"/>
                  <a:pt x="4162237" y="1343926"/>
                </a:cubicBezTo>
                <a:cubicBezTo>
                  <a:pt x="4163610" y="1349760"/>
                  <a:pt x="4163671" y="1355634"/>
                  <a:pt x="4163671" y="1361522"/>
                </a:cubicBezTo>
                <a:cubicBezTo>
                  <a:pt x="4163671" y="1365482"/>
                  <a:pt x="4163642" y="1369436"/>
                  <a:pt x="4163050" y="1373376"/>
                </a:cubicBezTo>
                <a:lnTo>
                  <a:pt x="4162528" y="1373341"/>
                </a:lnTo>
                <a:lnTo>
                  <a:pt x="4162501" y="1373854"/>
                </a:lnTo>
                <a:lnTo>
                  <a:pt x="4144594" y="1372169"/>
                </a:lnTo>
                <a:cubicBezTo>
                  <a:pt x="4110727" y="1371623"/>
                  <a:pt x="4077375" y="1368535"/>
                  <a:pt x="4044766" y="1362780"/>
                </a:cubicBezTo>
                <a:cubicBezTo>
                  <a:pt x="4038932" y="1363214"/>
                  <a:pt x="4033357" y="1362231"/>
                  <a:pt x="4027802" y="1361184"/>
                </a:cubicBezTo>
                <a:lnTo>
                  <a:pt x="4027681" y="1359994"/>
                </a:lnTo>
                <a:cubicBezTo>
                  <a:pt x="3652280" y="1298446"/>
                  <a:pt x="3358281" y="1007510"/>
                  <a:pt x="3305687" y="641878"/>
                </a:cubicBezTo>
                <a:cubicBezTo>
                  <a:pt x="3305511" y="641823"/>
                  <a:pt x="3305336" y="641818"/>
                  <a:pt x="3305158" y="641812"/>
                </a:cubicBezTo>
                <a:lnTo>
                  <a:pt x="3304595" y="634895"/>
                </a:lnTo>
                <a:cubicBezTo>
                  <a:pt x="3299303" y="603550"/>
                  <a:pt x="3296740" y="571542"/>
                  <a:pt x="3296784" y="539073"/>
                </a:cubicBezTo>
                <a:cubicBezTo>
                  <a:pt x="3295411" y="533241"/>
                  <a:pt x="3295350" y="527369"/>
                  <a:pt x="3295350" y="521483"/>
                </a:cubicBezTo>
                <a:close/>
                <a:moveTo>
                  <a:pt x="3295350" y="2279702"/>
                </a:moveTo>
                <a:lnTo>
                  <a:pt x="3295971" y="2267848"/>
                </a:lnTo>
                <a:lnTo>
                  <a:pt x="3296492" y="2267882"/>
                </a:lnTo>
                <a:lnTo>
                  <a:pt x="3296519" y="2267371"/>
                </a:lnTo>
                <a:lnTo>
                  <a:pt x="3314395" y="2269052"/>
                </a:lnTo>
                <a:cubicBezTo>
                  <a:pt x="3348274" y="2269598"/>
                  <a:pt x="3381637" y="2272687"/>
                  <a:pt x="3414258" y="2278445"/>
                </a:cubicBezTo>
                <a:cubicBezTo>
                  <a:pt x="3420092" y="2278011"/>
                  <a:pt x="3425665" y="2278993"/>
                  <a:pt x="3431219" y="2280040"/>
                </a:cubicBezTo>
                <a:lnTo>
                  <a:pt x="3431341" y="2281230"/>
                </a:lnTo>
                <a:cubicBezTo>
                  <a:pt x="3806740" y="2342777"/>
                  <a:pt x="4100739" y="2633713"/>
                  <a:pt x="4153335" y="2999346"/>
                </a:cubicBezTo>
                <a:cubicBezTo>
                  <a:pt x="4153510" y="2999401"/>
                  <a:pt x="4153688" y="2999406"/>
                  <a:pt x="4153863" y="2999411"/>
                </a:cubicBezTo>
                <a:lnTo>
                  <a:pt x="4154429" y="3006343"/>
                </a:lnTo>
                <a:lnTo>
                  <a:pt x="4161209" y="3089525"/>
                </a:lnTo>
                <a:lnTo>
                  <a:pt x="3910768" y="3089525"/>
                </a:lnTo>
                <a:lnTo>
                  <a:pt x="3891034" y="3084683"/>
                </a:lnTo>
                <a:cubicBezTo>
                  <a:pt x="3582552" y="2982764"/>
                  <a:pt x="3351706" y="2720025"/>
                  <a:pt x="3305687" y="2400097"/>
                </a:cubicBezTo>
                <a:cubicBezTo>
                  <a:pt x="3305511" y="2400042"/>
                  <a:pt x="3305336" y="2400037"/>
                  <a:pt x="3305158" y="2400032"/>
                </a:cubicBezTo>
                <a:lnTo>
                  <a:pt x="3304595" y="2393114"/>
                </a:lnTo>
                <a:cubicBezTo>
                  <a:pt x="3299303" y="2361770"/>
                  <a:pt x="3296740" y="2329761"/>
                  <a:pt x="3296784" y="2297292"/>
                </a:cubicBezTo>
                <a:cubicBezTo>
                  <a:pt x="3295411" y="2291461"/>
                  <a:pt x="3295350" y="2285589"/>
                  <a:pt x="3295350" y="2279702"/>
                </a:cubicBezTo>
                <a:close/>
                <a:moveTo>
                  <a:pt x="3295347" y="486299"/>
                </a:moveTo>
                <a:cubicBezTo>
                  <a:pt x="3295347" y="480458"/>
                  <a:pt x="3295409" y="474631"/>
                  <a:pt x="3296782" y="468842"/>
                </a:cubicBezTo>
                <a:cubicBezTo>
                  <a:pt x="3296738" y="436636"/>
                  <a:pt x="3299300" y="404884"/>
                  <a:pt x="3304590" y="373792"/>
                </a:cubicBezTo>
                <a:lnTo>
                  <a:pt x="3305155" y="366915"/>
                </a:lnTo>
                <a:cubicBezTo>
                  <a:pt x="3305332" y="366910"/>
                  <a:pt x="3305508" y="366905"/>
                  <a:pt x="3305684" y="366850"/>
                </a:cubicBezTo>
                <a:cubicBezTo>
                  <a:pt x="3319442" y="271960"/>
                  <a:pt x="3349717" y="182140"/>
                  <a:pt x="3393781" y="100280"/>
                </a:cubicBezTo>
                <a:lnTo>
                  <a:pt x="3459303" y="0"/>
                </a:lnTo>
                <a:lnTo>
                  <a:pt x="3635443" y="0"/>
                </a:lnTo>
                <a:lnTo>
                  <a:pt x="3564068" y="79433"/>
                </a:lnTo>
                <a:cubicBezTo>
                  <a:pt x="3506253" y="159050"/>
                  <a:pt x="3465125" y="250706"/>
                  <a:pt x="3445326" y="349642"/>
                </a:cubicBezTo>
                <a:cubicBezTo>
                  <a:pt x="3636807" y="309201"/>
                  <a:pt x="3800358" y="197965"/>
                  <a:pt x="3904544" y="45955"/>
                </a:cubicBezTo>
                <a:lnTo>
                  <a:pt x="3927798" y="0"/>
                </a:lnTo>
                <a:lnTo>
                  <a:pt x="4083290" y="0"/>
                </a:lnTo>
                <a:lnTo>
                  <a:pt x="4029061" y="99096"/>
                </a:lnTo>
                <a:cubicBezTo>
                  <a:pt x="3899579" y="299632"/>
                  <a:pt x="3683877" y="443705"/>
                  <a:pt x="3431338" y="484784"/>
                </a:cubicBezTo>
                <a:lnTo>
                  <a:pt x="3431217" y="485964"/>
                </a:lnTo>
                <a:cubicBezTo>
                  <a:pt x="3425661" y="487004"/>
                  <a:pt x="3420086" y="487979"/>
                  <a:pt x="3414252" y="487548"/>
                </a:cubicBezTo>
                <a:cubicBezTo>
                  <a:pt x="3381643" y="493257"/>
                  <a:pt x="3348292" y="496322"/>
                  <a:pt x="3314425" y="496864"/>
                </a:cubicBezTo>
                <a:lnTo>
                  <a:pt x="3296517" y="498535"/>
                </a:lnTo>
                <a:lnTo>
                  <a:pt x="3296490" y="498027"/>
                </a:lnTo>
                <a:lnTo>
                  <a:pt x="3295968" y="498061"/>
                </a:lnTo>
                <a:cubicBezTo>
                  <a:pt x="3295376" y="494151"/>
                  <a:pt x="3295347" y="490228"/>
                  <a:pt x="3295347" y="486299"/>
                </a:cubicBezTo>
                <a:close/>
                <a:moveTo>
                  <a:pt x="3295347" y="2244520"/>
                </a:moveTo>
                <a:cubicBezTo>
                  <a:pt x="3295347" y="2238678"/>
                  <a:pt x="3295409" y="2232850"/>
                  <a:pt x="3296782" y="2227062"/>
                </a:cubicBezTo>
                <a:cubicBezTo>
                  <a:pt x="3296738" y="2194855"/>
                  <a:pt x="3299300" y="2163105"/>
                  <a:pt x="3304590" y="2132012"/>
                </a:cubicBezTo>
                <a:lnTo>
                  <a:pt x="3305155" y="2125135"/>
                </a:lnTo>
                <a:cubicBezTo>
                  <a:pt x="3305332" y="2125130"/>
                  <a:pt x="3305508" y="2125125"/>
                  <a:pt x="3305684" y="2125070"/>
                </a:cubicBezTo>
                <a:cubicBezTo>
                  <a:pt x="3358279" y="1762307"/>
                  <a:pt x="3652278" y="1473657"/>
                  <a:pt x="4027678" y="1412593"/>
                </a:cubicBezTo>
                <a:lnTo>
                  <a:pt x="4027800" y="1411413"/>
                </a:lnTo>
                <a:cubicBezTo>
                  <a:pt x="4033353" y="1410375"/>
                  <a:pt x="4038927" y="1409399"/>
                  <a:pt x="4044760" y="1409831"/>
                </a:cubicBezTo>
                <a:cubicBezTo>
                  <a:pt x="4077382" y="1404118"/>
                  <a:pt x="4110744" y="1401053"/>
                  <a:pt x="4144624" y="1400511"/>
                </a:cubicBezTo>
                <a:lnTo>
                  <a:pt x="4162499" y="1398843"/>
                </a:lnTo>
                <a:lnTo>
                  <a:pt x="4162526" y="1399351"/>
                </a:lnTo>
                <a:lnTo>
                  <a:pt x="4163047" y="1399317"/>
                </a:lnTo>
                <a:lnTo>
                  <a:pt x="4163669" y="1411078"/>
                </a:lnTo>
                <a:cubicBezTo>
                  <a:pt x="4163669" y="1416918"/>
                  <a:pt x="4163608" y="1422743"/>
                  <a:pt x="4162235" y="1428529"/>
                </a:cubicBezTo>
                <a:cubicBezTo>
                  <a:pt x="4162279" y="1460743"/>
                  <a:pt x="4159715" y="1492501"/>
                  <a:pt x="4154424" y="1523599"/>
                </a:cubicBezTo>
                <a:lnTo>
                  <a:pt x="4153860" y="1530463"/>
                </a:lnTo>
                <a:cubicBezTo>
                  <a:pt x="4153683" y="1530468"/>
                  <a:pt x="4153507" y="1530472"/>
                  <a:pt x="4153332" y="1530527"/>
                </a:cubicBezTo>
                <a:cubicBezTo>
                  <a:pt x="4100737" y="1893288"/>
                  <a:pt x="3806738" y="2181939"/>
                  <a:pt x="3431338" y="2243004"/>
                </a:cubicBezTo>
                <a:lnTo>
                  <a:pt x="3431217" y="2244184"/>
                </a:lnTo>
                <a:cubicBezTo>
                  <a:pt x="3425661" y="2245223"/>
                  <a:pt x="3420086" y="2246198"/>
                  <a:pt x="3414252" y="2245767"/>
                </a:cubicBezTo>
                <a:cubicBezTo>
                  <a:pt x="3381643" y="2251477"/>
                  <a:pt x="3348292" y="2254542"/>
                  <a:pt x="3314425" y="2255084"/>
                </a:cubicBezTo>
                <a:lnTo>
                  <a:pt x="3296517" y="2256755"/>
                </a:lnTo>
                <a:lnTo>
                  <a:pt x="3296490" y="2256246"/>
                </a:lnTo>
                <a:lnTo>
                  <a:pt x="3295968" y="2256280"/>
                </a:lnTo>
                <a:cubicBezTo>
                  <a:pt x="3295376" y="2252372"/>
                  <a:pt x="3295347" y="2248449"/>
                  <a:pt x="3295347" y="2244520"/>
                </a:cubicBezTo>
                <a:close/>
                <a:moveTo>
                  <a:pt x="2555546" y="1223782"/>
                </a:moveTo>
                <a:cubicBezTo>
                  <a:pt x="2843426" y="1162499"/>
                  <a:pt x="3068177" y="939930"/>
                  <a:pt x="3123910" y="659222"/>
                </a:cubicBezTo>
                <a:cubicBezTo>
                  <a:pt x="2836029" y="720505"/>
                  <a:pt x="2611278" y="943074"/>
                  <a:pt x="2555546" y="1223782"/>
                </a:cubicBezTo>
                <a:close/>
                <a:moveTo>
                  <a:pt x="2555546" y="1547735"/>
                </a:moveTo>
                <a:cubicBezTo>
                  <a:pt x="2611279" y="1826239"/>
                  <a:pt x="2836029" y="2047060"/>
                  <a:pt x="3123910" y="2107862"/>
                </a:cubicBezTo>
                <a:cubicBezTo>
                  <a:pt x="3068178" y="1829358"/>
                  <a:pt x="2843426" y="1608537"/>
                  <a:pt x="2555546" y="1547735"/>
                </a:cubicBezTo>
                <a:close/>
                <a:moveTo>
                  <a:pt x="2555546" y="2982001"/>
                </a:moveTo>
                <a:cubicBezTo>
                  <a:pt x="2843426" y="2920718"/>
                  <a:pt x="3068177" y="2698150"/>
                  <a:pt x="3123910" y="2417442"/>
                </a:cubicBezTo>
                <a:cubicBezTo>
                  <a:pt x="2836029" y="2478725"/>
                  <a:pt x="2611278" y="2701294"/>
                  <a:pt x="2555546" y="2982001"/>
                </a:cubicBezTo>
                <a:close/>
                <a:moveTo>
                  <a:pt x="2485948" y="0"/>
                </a:moveTo>
                <a:lnTo>
                  <a:pt x="2641440" y="0"/>
                </a:lnTo>
                <a:lnTo>
                  <a:pt x="2664693" y="45955"/>
                </a:lnTo>
                <a:cubicBezTo>
                  <a:pt x="2768879" y="197965"/>
                  <a:pt x="2932430" y="309201"/>
                  <a:pt x="3123910" y="349642"/>
                </a:cubicBezTo>
                <a:cubicBezTo>
                  <a:pt x="3104112" y="250706"/>
                  <a:pt x="3062984" y="159050"/>
                  <a:pt x="3005167" y="79433"/>
                </a:cubicBezTo>
                <a:lnTo>
                  <a:pt x="2933794" y="0"/>
                </a:lnTo>
                <a:lnTo>
                  <a:pt x="3109934" y="0"/>
                </a:lnTo>
                <a:lnTo>
                  <a:pt x="3175456" y="100280"/>
                </a:lnTo>
                <a:cubicBezTo>
                  <a:pt x="3219520" y="182140"/>
                  <a:pt x="3249795" y="271960"/>
                  <a:pt x="3263553" y="366850"/>
                </a:cubicBezTo>
                <a:cubicBezTo>
                  <a:pt x="3263728" y="366905"/>
                  <a:pt x="3263905" y="366910"/>
                  <a:pt x="3264081" y="366915"/>
                </a:cubicBezTo>
                <a:lnTo>
                  <a:pt x="3264647" y="373792"/>
                </a:lnTo>
                <a:cubicBezTo>
                  <a:pt x="3269936" y="404884"/>
                  <a:pt x="3272499" y="436636"/>
                  <a:pt x="3272455" y="468842"/>
                </a:cubicBezTo>
                <a:cubicBezTo>
                  <a:pt x="3273828" y="474631"/>
                  <a:pt x="3273888" y="480458"/>
                  <a:pt x="3273888" y="486299"/>
                </a:cubicBezTo>
                <a:cubicBezTo>
                  <a:pt x="3273888" y="490228"/>
                  <a:pt x="3273860" y="494151"/>
                  <a:pt x="3273268" y="498061"/>
                </a:cubicBezTo>
                <a:lnTo>
                  <a:pt x="3272746" y="498027"/>
                </a:lnTo>
                <a:lnTo>
                  <a:pt x="3272719" y="498535"/>
                </a:lnTo>
                <a:lnTo>
                  <a:pt x="3254811" y="496864"/>
                </a:lnTo>
                <a:cubicBezTo>
                  <a:pt x="3220945" y="496322"/>
                  <a:pt x="3187593" y="493257"/>
                  <a:pt x="3154984" y="487548"/>
                </a:cubicBezTo>
                <a:cubicBezTo>
                  <a:pt x="3149150" y="487979"/>
                  <a:pt x="3143575" y="487004"/>
                  <a:pt x="3138020" y="485964"/>
                </a:cubicBezTo>
                <a:lnTo>
                  <a:pt x="3137899" y="484784"/>
                </a:lnTo>
                <a:cubicBezTo>
                  <a:pt x="2885360" y="443705"/>
                  <a:pt x="2669659" y="299632"/>
                  <a:pt x="2540177" y="99096"/>
                </a:cubicBezTo>
                <a:close/>
                <a:moveTo>
                  <a:pt x="2408030" y="3089525"/>
                </a:moveTo>
                <a:lnTo>
                  <a:pt x="2414810" y="3006343"/>
                </a:lnTo>
                <a:lnTo>
                  <a:pt x="2415375" y="2999411"/>
                </a:lnTo>
                <a:cubicBezTo>
                  <a:pt x="2415552" y="2999406"/>
                  <a:pt x="2415728" y="2999401"/>
                  <a:pt x="2415904" y="2999346"/>
                </a:cubicBezTo>
                <a:cubicBezTo>
                  <a:pt x="2468499" y="2633713"/>
                  <a:pt x="2762498" y="2342777"/>
                  <a:pt x="3137898" y="2281230"/>
                </a:cubicBezTo>
                <a:lnTo>
                  <a:pt x="3138020" y="2280040"/>
                </a:lnTo>
                <a:cubicBezTo>
                  <a:pt x="3143573" y="2278993"/>
                  <a:pt x="3149146" y="2278011"/>
                  <a:pt x="3154980" y="2278445"/>
                </a:cubicBezTo>
                <a:cubicBezTo>
                  <a:pt x="3187602" y="2272687"/>
                  <a:pt x="3220964" y="2269598"/>
                  <a:pt x="3254844" y="2269052"/>
                </a:cubicBezTo>
                <a:lnTo>
                  <a:pt x="3272719" y="2267371"/>
                </a:lnTo>
                <a:lnTo>
                  <a:pt x="3272746" y="2267882"/>
                </a:lnTo>
                <a:lnTo>
                  <a:pt x="3273267" y="2267848"/>
                </a:lnTo>
                <a:lnTo>
                  <a:pt x="3273888" y="2279702"/>
                </a:lnTo>
                <a:cubicBezTo>
                  <a:pt x="3273888" y="2285589"/>
                  <a:pt x="3273828" y="2291461"/>
                  <a:pt x="3272455" y="2297292"/>
                </a:cubicBezTo>
                <a:cubicBezTo>
                  <a:pt x="3272499" y="2329761"/>
                  <a:pt x="3269935" y="2361770"/>
                  <a:pt x="3264644" y="2393114"/>
                </a:cubicBezTo>
                <a:lnTo>
                  <a:pt x="3264080" y="2400032"/>
                </a:lnTo>
                <a:cubicBezTo>
                  <a:pt x="3263903" y="2400037"/>
                  <a:pt x="3263726" y="2400042"/>
                  <a:pt x="3263552" y="2400097"/>
                </a:cubicBezTo>
                <a:cubicBezTo>
                  <a:pt x="3217532" y="2720025"/>
                  <a:pt x="2986686" y="2982764"/>
                  <a:pt x="2678205" y="3084683"/>
                </a:cubicBezTo>
                <a:lnTo>
                  <a:pt x="2658472" y="3089525"/>
                </a:lnTo>
                <a:close/>
                <a:moveTo>
                  <a:pt x="2405567" y="1361522"/>
                </a:moveTo>
                <a:cubicBezTo>
                  <a:pt x="2405567" y="1355634"/>
                  <a:pt x="2405629" y="1349760"/>
                  <a:pt x="2407002" y="1343926"/>
                </a:cubicBezTo>
                <a:cubicBezTo>
                  <a:pt x="2406958" y="1311465"/>
                  <a:pt x="2409520" y="1279462"/>
                  <a:pt x="2414810" y="1248124"/>
                </a:cubicBezTo>
                <a:lnTo>
                  <a:pt x="2415375" y="1241192"/>
                </a:lnTo>
                <a:cubicBezTo>
                  <a:pt x="2415552" y="1241187"/>
                  <a:pt x="2415728" y="1241182"/>
                  <a:pt x="2415904" y="1241127"/>
                </a:cubicBezTo>
                <a:cubicBezTo>
                  <a:pt x="2468499" y="875493"/>
                  <a:pt x="2762498" y="584557"/>
                  <a:pt x="3137898" y="523010"/>
                </a:cubicBezTo>
                <a:lnTo>
                  <a:pt x="3138020" y="521820"/>
                </a:lnTo>
                <a:cubicBezTo>
                  <a:pt x="3143573" y="520774"/>
                  <a:pt x="3149146" y="519792"/>
                  <a:pt x="3154980" y="520226"/>
                </a:cubicBezTo>
                <a:cubicBezTo>
                  <a:pt x="3187602" y="514468"/>
                  <a:pt x="3220964" y="511379"/>
                  <a:pt x="3254844" y="510833"/>
                </a:cubicBezTo>
                <a:lnTo>
                  <a:pt x="3272719" y="509151"/>
                </a:lnTo>
                <a:lnTo>
                  <a:pt x="3272746" y="509663"/>
                </a:lnTo>
                <a:lnTo>
                  <a:pt x="3273267" y="509629"/>
                </a:lnTo>
                <a:lnTo>
                  <a:pt x="3273888" y="521483"/>
                </a:lnTo>
                <a:cubicBezTo>
                  <a:pt x="3273888" y="527369"/>
                  <a:pt x="3273828" y="533241"/>
                  <a:pt x="3272455" y="539073"/>
                </a:cubicBezTo>
                <a:cubicBezTo>
                  <a:pt x="3272499" y="571542"/>
                  <a:pt x="3269935" y="603550"/>
                  <a:pt x="3264644" y="634895"/>
                </a:cubicBezTo>
                <a:lnTo>
                  <a:pt x="3264080" y="641812"/>
                </a:lnTo>
                <a:cubicBezTo>
                  <a:pt x="3263903" y="641818"/>
                  <a:pt x="3263726" y="641823"/>
                  <a:pt x="3263552" y="641878"/>
                </a:cubicBezTo>
                <a:cubicBezTo>
                  <a:pt x="3210957" y="1007510"/>
                  <a:pt x="2916958" y="1298446"/>
                  <a:pt x="2541558" y="1359994"/>
                </a:cubicBezTo>
                <a:lnTo>
                  <a:pt x="2541437" y="1361184"/>
                </a:lnTo>
                <a:cubicBezTo>
                  <a:pt x="2535881" y="1362231"/>
                  <a:pt x="2530306" y="1363214"/>
                  <a:pt x="2524472" y="1362780"/>
                </a:cubicBezTo>
                <a:cubicBezTo>
                  <a:pt x="2491863" y="1368535"/>
                  <a:pt x="2458513" y="1371623"/>
                  <a:pt x="2424645" y="1372169"/>
                </a:cubicBezTo>
                <a:lnTo>
                  <a:pt x="2406737" y="1373854"/>
                </a:lnTo>
                <a:lnTo>
                  <a:pt x="2406710" y="1373341"/>
                </a:lnTo>
                <a:lnTo>
                  <a:pt x="2406188" y="1373376"/>
                </a:lnTo>
                <a:cubicBezTo>
                  <a:pt x="2405596" y="1369436"/>
                  <a:pt x="2405567" y="1365482"/>
                  <a:pt x="2405567" y="1361522"/>
                </a:cubicBezTo>
                <a:close/>
                <a:moveTo>
                  <a:pt x="2405567" y="1411078"/>
                </a:moveTo>
                <a:lnTo>
                  <a:pt x="2406189" y="1399317"/>
                </a:lnTo>
                <a:lnTo>
                  <a:pt x="2406710" y="1399351"/>
                </a:lnTo>
                <a:lnTo>
                  <a:pt x="2406737" y="1398843"/>
                </a:lnTo>
                <a:lnTo>
                  <a:pt x="2424613" y="1400511"/>
                </a:lnTo>
                <a:cubicBezTo>
                  <a:pt x="2458492" y="1401053"/>
                  <a:pt x="2491855" y="1404118"/>
                  <a:pt x="2524476" y="1409831"/>
                </a:cubicBezTo>
                <a:cubicBezTo>
                  <a:pt x="2530309" y="1409399"/>
                  <a:pt x="2535883" y="1410375"/>
                  <a:pt x="2541437" y="1411413"/>
                </a:cubicBezTo>
                <a:lnTo>
                  <a:pt x="2541559" y="1412593"/>
                </a:lnTo>
                <a:cubicBezTo>
                  <a:pt x="2916958" y="1473657"/>
                  <a:pt x="3210957" y="1762307"/>
                  <a:pt x="3263553" y="2125070"/>
                </a:cubicBezTo>
                <a:cubicBezTo>
                  <a:pt x="3263728" y="2125125"/>
                  <a:pt x="3263905" y="2125130"/>
                  <a:pt x="3264081" y="2125135"/>
                </a:cubicBezTo>
                <a:lnTo>
                  <a:pt x="3264647" y="2132012"/>
                </a:lnTo>
                <a:cubicBezTo>
                  <a:pt x="3269936" y="2163105"/>
                  <a:pt x="3272499" y="2194855"/>
                  <a:pt x="3272455" y="2227062"/>
                </a:cubicBezTo>
                <a:cubicBezTo>
                  <a:pt x="3273828" y="2232850"/>
                  <a:pt x="3273888" y="2238678"/>
                  <a:pt x="3273888" y="2244520"/>
                </a:cubicBezTo>
                <a:cubicBezTo>
                  <a:pt x="3273888" y="2248449"/>
                  <a:pt x="3273860" y="2252372"/>
                  <a:pt x="3273268" y="2256280"/>
                </a:cubicBezTo>
                <a:lnTo>
                  <a:pt x="3272746" y="2256246"/>
                </a:lnTo>
                <a:lnTo>
                  <a:pt x="3272719" y="2256755"/>
                </a:lnTo>
                <a:lnTo>
                  <a:pt x="3254811" y="2255084"/>
                </a:lnTo>
                <a:cubicBezTo>
                  <a:pt x="3220945" y="2254542"/>
                  <a:pt x="3187593" y="2251477"/>
                  <a:pt x="3154984" y="2245767"/>
                </a:cubicBezTo>
                <a:cubicBezTo>
                  <a:pt x="3149150" y="2246198"/>
                  <a:pt x="3143575" y="2245223"/>
                  <a:pt x="3138020" y="2244184"/>
                </a:cubicBezTo>
                <a:lnTo>
                  <a:pt x="3137899" y="2243004"/>
                </a:lnTo>
                <a:cubicBezTo>
                  <a:pt x="2762498" y="2181939"/>
                  <a:pt x="2468499" y="1893288"/>
                  <a:pt x="2415905" y="1530527"/>
                </a:cubicBezTo>
                <a:cubicBezTo>
                  <a:pt x="2415730" y="1530472"/>
                  <a:pt x="2415554" y="1530468"/>
                  <a:pt x="2415376" y="1530463"/>
                </a:cubicBezTo>
                <a:lnTo>
                  <a:pt x="2414813" y="1523599"/>
                </a:lnTo>
                <a:cubicBezTo>
                  <a:pt x="2409521" y="1492501"/>
                  <a:pt x="2406958" y="1460743"/>
                  <a:pt x="2407002" y="1428529"/>
                </a:cubicBezTo>
                <a:cubicBezTo>
                  <a:pt x="2405629" y="1422743"/>
                  <a:pt x="2405567" y="1416918"/>
                  <a:pt x="2405567" y="1411078"/>
                </a:cubicBezTo>
                <a:close/>
                <a:moveTo>
                  <a:pt x="1675142" y="659222"/>
                </a:moveTo>
                <a:cubicBezTo>
                  <a:pt x="1730875" y="939930"/>
                  <a:pt x="1955626" y="1162499"/>
                  <a:pt x="2243506" y="1223782"/>
                </a:cubicBezTo>
                <a:cubicBezTo>
                  <a:pt x="2187774" y="943074"/>
                  <a:pt x="1963023" y="720505"/>
                  <a:pt x="1675142" y="659222"/>
                </a:cubicBezTo>
                <a:close/>
                <a:moveTo>
                  <a:pt x="1675142" y="2417442"/>
                </a:moveTo>
                <a:cubicBezTo>
                  <a:pt x="1730875" y="2698150"/>
                  <a:pt x="1955626" y="2920718"/>
                  <a:pt x="2243506" y="2982001"/>
                </a:cubicBezTo>
                <a:cubicBezTo>
                  <a:pt x="2187774" y="2701294"/>
                  <a:pt x="1963023" y="2478725"/>
                  <a:pt x="1675142" y="2417442"/>
                </a:cubicBezTo>
                <a:close/>
                <a:moveTo>
                  <a:pt x="1675140" y="2107862"/>
                </a:moveTo>
                <a:cubicBezTo>
                  <a:pt x="1963020" y="2047060"/>
                  <a:pt x="2187772" y="1826239"/>
                  <a:pt x="2243504" y="1547735"/>
                </a:cubicBezTo>
                <a:cubicBezTo>
                  <a:pt x="1955623" y="1608537"/>
                  <a:pt x="1730872" y="1829358"/>
                  <a:pt x="1675140" y="2107862"/>
                </a:cubicBezTo>
                <a:close/>
                <a:moveTo>
                  <a:pt x="1525164" y="521483"/>
                </a:moveTo>
                <a:lnTo>
                  <a:pt x="1525785" y="509629"/>
                </a:lnTo>
                <a:lnTo>
                  <a:pt x="1526306" y="509663"/>
                </a:lnTo>
                <a:lnTo>
                  <a:pt x="1526333" y="509151"/>
                </a:lnTo>
                <a:lnTo>
                  <a:pt x="1544208" y="510833"/>
                </a:lnTo>
                <a:cubicBezTo>
                  <a:pt x="1578088" y="511379"/>
                  <a:pt x="1611450" y="514468"/>
                  <a:pt x="1644072" y="520226"/>
                </a:cubicBezTo>
                <a:cubicBezTo>
                  <a:pt x="1649905" y="519792"/>
                  <a:pt x="1655479" y="520774"/>
                  <a:pt x="1661032" y="521820"/>
                </a:cubicBezTo>
                <a:lnTo>
                  <a:pt x="1661154" y="523010"/>
                </a:lnTo>
                <a:cubicBezTo>
                  <a:pt x="2036554" y="584557"/>
                  <a:pt x="2330554" y="875493"/>
                  <a:pt x="2383148" y="1241127"/>
                </a:cubicBezTo>
                <a:cubicBezTo>
                  <a:pt x="2383324" y="1241182"/>
                  <a:pt x="2383501" y="1241187"/>
                  <a:pt x="2383678" y="1241192"/>
                </a:cubicBezTo>
                <a:lnTo>
                  <a:pt x="2384242" y="1248124"/>
                </a:lnTo>
                <a:cubicBezTo>
                  <a:pt x="2389533" y="1279462"/>
                  <a:pt x="2392095" y="1311465"/>
                  <a:pt x="2392051" y="1343926"/>
                </a:cubicBezTo>
                <a:cubicBezTo>
                  <a:pt x="2393423" y="1349760"/>
                  <a:pt x="2393485" y="1355634"/>
                  <a:pt x="2393485" y="1361522"/>
                </a:cubicBezTo>
                <a:cubicBezTo>
                  <a:pt x="2393485" y="1365482"/>
                  <a:pt x="2393457" y="1369436"/>
                  <a:pt x="2392864" y="1373376"/>
                </a:cubicBezTo>
                <a:lnTo>
                  <a:pt x="2392342" y="1373341"/>
                </a:lnTo>
                <a:lnTo>
                  <a:pt x="2392315" y="1373854"/>
                </a:lnTo>
                <a:lnTo>
                  <a:pt x="2374407" y="1372169"/>
                </a:lnTo>
                <a:cubicBezTo>
                  <a:pt x="2340540" y="1371623"/>
                  <a:pt x="2307190" y="1368535"/>
                  <a:pt x="2274580" y="1362780"/>
                </a:cubicBezTo>
                <a:cubicBezTo>
                  <a:pt x="2268746" y="1363214"/>
                  <a:pt x="2263171" y="1362231"/>
                  <a:pt x="2257615" y="1361184"/>
                </a:cubicBezTo>
                <a:lnTo>
                  <a:pt x="2257494" y="1359994"/>
                </a:lnTo>
                <a:cubicBezTo>
                  <a:pt x="1882094" y="1298446"/>
                  <a:pt x="1588095" y="1007510"/>
                  <a:pt x="1535500" y="641878"/>
                </a:cubicBezTo>
                <a:cubicBezTo>
                  <a:pt x="1535326" y="641823"/>
                  <a:pt x="1535149" y="641818"/>
                  <a:pt x="1534972" y="641812"/>
                </a:cubicBezTo>
                <a:lnTo>
                  <a:pt x="1534408" y="634895"/>
                </a:lnTo>
                <a:cubicBezTo>
                  <a:pt x="1529117" y="603550"/>
                  <a:pt x="1526553" y="571542"/>
                  <a:pt x="1526597" y="539073"/>
                </a:cubicBezTo>
                <a:cubicBezTo>
                  <a:pt x="1525224" y="533241"/>
                  <a:pt x="1525164" y="527369"/>
                  <a:pt x="1525164" y="521483"/>
                </a:cubicBezTo>
                <a:close/>
                <a:moveTo>
                  <a:pt x="1525164" y="2279702"/>
                </a:moveTo>
                <a:lnTo>
                  <a:pt x="1525785" y="2267848"/>
                </a:lnTo>
                <a:lnTo>
                  <a:pt x="1526306" y="2267882"/>
                </a:lnTo>
                <a:lnTo>
                  <a:pt x="1526333" y="2267371"/>
                </a:lnTo>
                <a:lnTo>
                  <a:pt x="1544208" y="2269052"/>
                </a:lnTo>
                <a:cubicBezTo>
                  <a:pt x="1578088" y="2269598"/>
                  <a:pt x="1611450" y="2272687"/>
                  <a:pt x="1644072" y="2278445"/>
                </a:cubicBezTo>
                <a:cubicBezTo>
                  <a:pt x="1649905" y="2278011"/>
                  <a:pt x="1655479" y="2278993"/>
                  <a:pt x="1661032" y="2280040"/>
                </a:cubicBezTo>
                <a:lnTo>
                  <a:pt x="1661154" y="2281230"/>
                </a:lnTo>
                <a:cubicBezTo>
                  <a:pt x="2036554" y="2342777"/>
                  <a:pt x="2330554" y="2633713"/>
                  <a:pt x="2383148" y="2999346"/>
                </a:cubicBezTo>
                <a:cubicBezTo>
                  <a:pt x="2383324" y="2999401"/>
                  <a:pt x="2383501" y="2999406"/>
                  <a:pt x="2383678" y="2999411"/>
                </a:cubicBezTo>
                <a:lnTo>
                  <a:pt x="2384242" y="3006343"/>
                </a:lnTo>
                <a:lnTo>
                  <a:pt x="2391022" y="3089525"/>
                </a:lnTo>
                <a:lnTo>
                  <a:pt x="2140581" y="3089525"/>
                </a:lnTo>
                <a:lnTo>
                  <a:pt x="2120847" y="3084683"/>
                </a:lnTo>
                <a:cubicBezTo>
                  <a:pt x="1812366" y="2982764"/>
                  <a:pt x="1581520" y="2720025"/>
                  <a:pt x="1535500" y="2400097"/>
                </a:cubicBezTo>
                <a:cubicBezTo>
                  <a:pt x="1535326" y="2400042"/>
                  <a:pt x="1535149" y="2400037"/>
                  <a:pt x="1534972" y="2400032"/>
                </a:cubicBezTo>
                <a:lnTo>
                  <a:pt x="1534408" y="2393114"/>
                </a:lnTo>
                <a:cubicBezTo>
                  <a:pt x="1529117" y="2361770"/>
                  <a:pt x="1526553" y="2329761"/>
                  <a:pt x="1526597" y="2297292"/>
                </a:cubicBezTo>
                <a:cubicBezTo>
                  <a:pt x="1525224" y="2291461"/>
                  <a:pt x="1525164" y="2285589"/>
                  <a:pt x="1525164" y="2279702"/>
                </a:cubicBezTo>
                <a:close/>
                <a:moveTo>
                  <a:pt x="1525162" y="486299"/>
                </a:moveTo>
                <a:cubicBezTo>
                  <a:pt x="1525162" y="480458"/>
                  <a:pt x="1525222" y="474631"/>
                  <a:pt x="1526595" y="468842"/>
                </a:cubicBezTo>
                <a:cubicBezTo>
                  <a:pt x="1526551" y="436636"/>
                  <a:pt x="1529114" y="404884"/>
                  <a:pt x="1534403" y="373792"/>
                </a:cubicBezTo>
                <a:lnTo>
                  <a:pt x="1534969" y="366915"/>
                </a:lnTo>
                <a:cubicBezTo>
                  <a:pt x="1535145" y="366910"/>
                  <a:pt x="1535323" y="366905"/>
                  <a:pt x="1535497" y="366850"/>
                </a:cubicBezTo>
                <a:cubicBezTo>
                  <a:pt x="1549256" y="271960"/>
                  <a:pt x="1579531" y="182140"/>
                  <a:pt x="1623594" y="100280"/>
                </a:cubicBezTo>
                <a:lnTo>
                  <a:pt x="1689117" y="0"/>
                </a:lnTo>
                <a:lnTo>
                  <a:pt x="1865257" y="0"/>
                </a:lnTo>
                <a:lnTo>
                  <a:pt x="1793882" y="79433"/>
                </a:lnTo>
                <a:cubicBezTo>
                  <a:pt x="1736067" y="159050"/>
                  <a:pt x="1694939" y="250706"/>
                  <a:pt x="1675140" y="349642"/>
                </a:cubicBezTo>
                <a:cubicBezTo>
                  <a:pt x="1866621" y="309201"/>
                  <a:pt x="2030172" y="197965"/>
                  <a:pt x="2134358" y="45955"/>
                </a:cubicBezTo>
                <a:lnTo>
                  <a:pt x="2157611" y="0"/>
                </a:lnTo>
                <a:lnTo>
                  <a:pt x="2313103" y="0"/>
                </a:lnTo>
                <a:lnTo>
                  <a:pt x="2258874" y="99096"/>
                </a:lnTo>
                <a:cubicBezTo>
                  <a:pt x="2129392" y="299632"/>
                  <a:pt x="1913691" y="443705"/>
                  <a:pt x="1661151" y="484784"/>
                </a:cubicBezTo>
                <a:lnTo>
                  <a:pt x="1661030" y="485964"/>
                </a:lnTo>
                <a:cubicBezTo>
                  <a:pt x="1655475" y="487004"/>
                  <a:pt x="1649900" y="487979"/>
                  <a:pt x="1644066" y="487548"/>
                </a:cubicBezTo>
                <a:cubicBezTo>
                  <a:pt x="1611457" y="493257"/>
                  <a:pt x="1578105" y="496322"/>
                  <a:pt x="1544239" y="496864"/>
                </a:cubicBezTo>
                <a:lnTo>
                  <a:pt x="1526331" y="498535"/>
                </a:lnTo>
                <a:lnTo>
                  <a:pt x="1526304" y="498027"/>
                </a:lnTo>
                <a:lnTo>
                  <a:pt x="1525782" y="498061"/>
                </a:lnTo>
                <a:cubicBezTo>
                  <a:pt x="1525190" y="494151"/>
                  <a:pt x="1525162" y="490228"/>
                  <a:pt x="1525162" y="486299"/>
                </a:cubicBezTo>
                <a:close/>
                <a:moveTo>
                  <a:pt x="1525161" y="2244520"/>
                </a:moveTo>
                <a:cubicBezTo>
                  <a:pt x="1525161" y="2238678"/>
                  <a:pt x="1525222" y="2232850"/>
                  <a:pt x="1526595" y="2227062"/>
                </a:cubicBezTo>
                <a:cubicBezTo>
                  <a:pt x="1526551" y="2194855"/>
                  <a:pt x="1529114" y="2163105"/>
                  <a:pt x="1534403" y="2132012"/>
                </a:cubicBezTo>
                <a:lnTo>
                  <a:pt x="1534969" y="2125135"/>
                </a:lnTo>
                <a:cubicBezTo>
                  <a:pt x="1535145" y="2125130"/>
                  <a:pt x="1535322" y="2125125"/>
                  <a:pt x="1535497" y="2125070"/>
                </a:cubicBezTo>
                <a:cubicBezTo>
                  <a:pt x="1588092" y="1762307"/>
                  <a:pt x="1882092" y="1473657"/>
                  <a:pt x="2257491" y="1412593"/>
                </a:cubicBezTo>
                <a:lnTo>
                  <a:pt x="2257613" y="1411413"/>
                </a:lnTo>
                <a:cubicBezTo>
                  <a:pt x="2263167" y="1410375"/>
                  <a:pt x="2268741" y="1409399"/>
                  <a:pt x="2274574" y="1409831"/>
                </a:cubicBezTo>
                <a:cubicBezTo>
                  <a:pt x="2307195" y="1404118"/>
                  <a:pt x="2340559" y="1401053"/>
                  <a:pt x="2374437" y="1400511"/>
                </a:cubicBezTo>
                <a:lnTo>
                  <a:pt x="2392313" y="1398843"/>
                </a:lnTo>
                <a:lnTo>
                  <a:pt x="2392341" y="1399351"/>
                </a:lnTo>
                <a:lnTo>
                  <a:pt x="2392861" y="1399317"/>
                </a:lnTo>
                <a:lnTo>
                  <a:pt x="2393483" y="1411078"/>
                </a:lnTo>
                <a:cubicBezTo>
                  <a:pt x="2393483" y="1416918"/>
                  <a:pt x="2393421" y="1422743"/>
                  <a:pt x="2392048" y="1428529"/>
                </a:cubicBezTo>
                <a:cubicBezTo>
                  <a:pt x="2392092" y="1460743"/>
                  <a:pt x="2389530" y="1492501"/>
                  <a:pt x="2384237" y="1523599"/>
                </a:cubicBezTo>
                <a:lnTo>
                  <a:pt x="2383674" y="1530463"/>
                </a:lnTo>
                <a:cubicBezTo>
                  <a:pt x="2383497" y="1530468"/>
                  <a:pt x="2383321" y="1530472"/>
                  <a:pt x="2383145" y="1530527"/>
                </a:cubicBezTo>
                <a:cubicBezTo>
                  <a:pt x="2330551" y="1893288"/>
                  <a:pt x="2036552" y="2181939"/>
                  <a:pt x="1661151" y="2243004"/>
                </a:cubicBezTo>
                <a:lnTo>
                  <a:pt x="1661030" y="2244184"/>
                </a:lnTo>
                <a:cubicBezTo>
                  <a:pt x="1655475" y="2245223"/>
                  <a:pt x="1649900" y="2246198"/>
                  <a:pt x="1644066" y="2245767"/>
                </a:cubicBezTo>
                <a:cubicBezTo>
                  <a:pt x="1611457" y="2251477"/>
                  <a:pt x="1578105" y="2254542"/>
                  <a:pt x="1544238" y="2255084"/>
                </a:cubicBezTo>
                <a:lnTo>
                  <a:pt x="1526331" y="2256755"/>
                </a:lnTo>
                <a:lnTo>
                  <a:pt x="1526304" y="2256246"/>
                </a:lnTo>
                <a:lnTo>
                  <a:pt x="1525782" y="2256280"/>
                </a:lnTo>
                <a:cubicBezTo>
                  <a:pt x="1525190" y="2252372"/>
                  <a:pt x="1525161" y="2248449"/>
                  <a:pt x="1525161" y="2244520"/>
                </a:cubicBezTo>
                <a:close/>
                <a:moveTo>
                  <a:pt x="785360" y="1223782"/>
                </a:moveTo>
                <a:cubicBezTo>
                  <a:pt x="1073241" y="1162499"/>
                  <a:pt x="1297991" y="939930"/>
                  <a:pt x="1353724" y="659222"/>
                </a:cubicBezTo>
                <a:cubicBezTo>
                  <a:pt x="1065844" y="720505"/>
                  <a:pt x="841092" y="943074"/>
                  <a:pt x="785360" y="1223782"/>
                </a:cubicBezTo>
                <a:close/>
                <a:moveTo>
                  <a:pt x="785360" y="1547735"/>
                </a:moveTo>
                <a:cubicBezTo>
                  <a:pt x="841093" y="1826239"/>
                  <a:pt x="1065843" y="2047060"/>
                  <a:pt x="1353724" y="2107862"/>
                </a:cubicBezTo>
                <a:cubicBezTo>
                  <a:pt x="1297992" y="1829358"/>
                  <a:pt x="1073241" y="1608537"/>
                  <a:pt x="785360" y="1547735"/>
                </a:cubicBezTo>
                <a:close/>
                <a:moveTo>
                  <a:pt x="785360" y="2982001"/>
                </a:moveTo>
                <a:cubicBezTo>
                  <a:pt x="1073241" y="2920718"/>
                  <a:pt x="1297991" y="2698150"/>
                  <a:pt x="1353724" y="2417442"/>
                </a:cubicBezTo>
                <a:cubicBezTo>
                  <a:pt x="1065843" y="2478725"/>
                  <a:pt x="841092" y="2701294"/>
                  <a:pt x="785360" y="2982001"/>
                </a:cubicBezTo>
                <a:close/>
                <a:moveTo>
                  <a:pt x="715762" y="0"/>
                </a:moveTo>
                <a:lnTo>
                  <a:pt x="871255" y="0"/>
                </a:lnTo>
                <a:lnTo>
                  <a:pt x="894508" y="45955"/>
                </a:lnTo>
                <a:cubicBezTo>
                  <a:pt x="998693" y="197966"/>
                  <a:pt x="1162244" y="309201"/>
                  <a:pt x="1353724" y="349642"/>
                </a:cubicBezTo>
                <a:cubicBezTo>
                  <a:pt x="1333926" y="250706"/>
                  <a:pt x="1292798" y="159050"/>
                  <a:pt x="1234983" y="79433"/>
                </a:cubicBezTo>
                <a:lnTo>
                  <a:pt x="1163608" y="0"/>
                </a:lnTo>
                <a:lnTo>
                  <a:pt x="1339748" y="0"/>
                </a:lnTo>
                <a:lnTo>
                  <a:pt x="1405271" y="100280"/>
                </a:lnTo>
                <a:cubicBezTo>
                  <a:pt x="1449334" y="182140"/>
                  <a:pt x="1479609" y="271960"/>
                  <a:pt x="1493366" y="366850"/>
                </a:cubicBezTo>
                <a:cubicBezTo>
                  <a:pt x="1493542" y="366905"/>
                  <a:pt x="1493719" y="366910"/>
                  <a:pt x="1493895" y="366914"/>
                </a:cubicBezTo>
                <a:lnTo>
                  <a:pt x="1494460" y="373792"/>
                </a:lnTo>
                <a:cubicBezTo>
                  <a:pt x="1499750" y="404884"/>
                  <a:pt x="1502312" y="436636"/>
                  <a:pt x="1502268" y="468842"/>
                </a:cubicBezTo>
                <a:cubicBezTo>
                  <a:pt x="1503641" y="474631"/>
                  <a:pt x="1503703" y="480458"/>
                  <a:pt x="1503703" y="486299"/>
                </a:cubicBezTo>
                <a:cubicBezTo>
                  <a:pt x="1503703" y="490229"/>
                  <a:pt x="1503674" y="494151"/>
                  <a:pt x="1503082" y="498061"/>
                </a:cubicBezTo>
                <a:lnTo>
                  <a:pt x="1502560" y="498027"/>
                </a:lnTo>
                <a:lnTo>
                  <a:pt x="1502533" y="498535"/>
                </a:lnTo>
                <a:lnTo>
                  <a:pt x="1484625" y="496864"/>
                </a:lnTo>
                <a:cubicBezTo>
                  <a:pt x="1450758" y="496322"/>
                  <a:pt x="1417408" y="493257"/>
                  <a:pt x="1384798" y="487548"/>
                </a:cubicBezTo>
                <a:cubicBezTo>
                  <a:pt x="1378964" y="487979"/>
                  <a:pt x="1373389" y="487004"/>
                  <a:pt x="1367833" y="485964"/>
                </a:cubicBezTo>
                <a:lnTo>
                  <a:pt x="1367712" y="484784"/>
                </a:lnTo>
                <a:cubicBezTo>
                  <a:pt x="1115174" y="443705"/>
                  <a:pt x="899474" y="299632"/>
                  <a:pt x="769992" y="99096"/>
                </a:cubicBezTo>
                <a:close/>
                <a:moveTo>
                  <a:pt x="637843" y="3089525"/>
                </a:moveTo>
                <a:lnTo>
                  <a:pt x="644623" y="3006343"/>
                </a:lnTo>
                <a:lnTo>
                  <a:pt x="645189" y="2999411"/>
                </a:lnTo>
                <a:cubicBezTo>
                  <a:pt x="645364" y="2999406"/>
                  <a:pt x="645542" y="2999401"/>
                  <a:pt x="645717" y="2999346"/>
                </a:cubicBezTo>
                <a:cubicBezTo>
                  <a:pt x="698313" y="2633713"/>
                  <a:pt x="992312" y="2342777"/>
                  <a:pt x="1367711" y="2281230"/>
                </a:cubicBezTo>
                <a:lnTo>
                  <a:pt x="1367833" y="2280040"/>
                </a:lnTo>
                <a:cubicBezTo>
                  <a:pt x="1373387" y="2278993"/>
                  <a:pt x="1378961" y="2278011"/>
                  <a:pt x="1384794" y="2278445"/>
                </a:cubicBezTo>
                <a:cubicBezTo>
                  <a:pt x="1417415" y="2272687"/>
                  <a:pt x="1450779" y="2269598"/>
                  <a:pt x="1484657" y="2269052"/>
                </a:cubicBezTo>
                <a:lnTo>
                  <a:pt x="1502533" y="2267371"/>
                </a:lnTo>
                <a:lnTo>
                  <a:pt x="1502560" y="2267882"/>
                </a:lnTo>
                <a:lnTo>
                  <a:pt x="1503081" y="2267848"/>
                </a:lnTo>
                <a:lnTo>
                  <a:pt x="1503703" y="2279702"/>
                </a:lnTo>
                <a:cubicBezTo>
                  <a:pt x="1503703" y="2285589"/>
                  <a:pt x="1503641" y="2291461"/>
                  <a:pt x="1502268" y="2297292"/>
                </a:cubicBezTo>
                <a:cubicBezTo>
                  <a:pt x="1502312" y="2329761"/>
                  <a:pt x="1499749" y="2361770"/>
                  <a:pt x="1494457" y="2393114"/>
                </a:cubicBezTo>
                <a:lnTo>
                  <a:pt x="1493894" y="2400032"/>
                </a:lnTo>
                <a:cubicBezTo>
                  <a:pt x="1493716" y="2400037"/>
                  <a:pt x="1493541" y="2400042"/>
                  <a:pt x="1493365" y="2400097"/>
                </a:cubicBezTo>
                <a:cubicBezTo>
                  <a:pt x="1447346" y="2720025"/>
                  <a:pt x="1216500" y="2982764"/>
                  <a:pt x="908018" y="3084683"/>
                </a:cubicBezTo>
                <a:lnTo>
                  <a:pt x="888285" y="3089525"/>
                </a:lnTo>
                <a:close/>
                <a:moveTo>
                  <a:pt x="635382" y="1361522"/>
                </a:moveTo>
                <a:cubicBezTo>
                  <a:pt x="635382" y="1355634"/>
                  <a:pt x="635442" y="1349760"/>
                  <a:pt x="636815" y="1343926"/>
                </a:cubicBezTo>
                <a:cubicBezTo>
                  <a:pt x="636771" y="1311465"/>
                  <a:pt x="639334" y="1279462"/>
                  <a:pt x="644623" y="1248124"/>
                </a:cubicBezTo>
                <a:lnTo>
                  <a:pt x="645189" y="1241192"/>
                </a:lnTo>
                <a:cubicBezTo>
                  <a:pt x="645365" y="1241187"/>
                  <a:pt x="645543" y="1241182"/>
                  <a:pt x="645717" y="1241127"/>
                </a:cubicBezTo>
                <a:cubicBezTo>
                  <a:pt x="698313" y="875493"/>
                  <a:pt x="992312" y="584557"/>
                  <a:pt x="1367711" y="523010"/>
                </a:cubicBezTo>
                <a:lnTo>
                  <a:pt x="1367833" y="521820"/>
                </a:lnTo>
                <a:cubicBezTo>
                  <a:pt x="1373387" y="520774"/>
                  <a:pt x="1378961" y="519792"/>
                  <a:pt x="1384794" y="520226"/>
                </a:cubicBezTo>
                <a:cubicBezTo>
                  <a:pt x="1417415" y="514468"/>
                  <a:pt x="1450779" y="511379"/>
                  <a:pt x="1484657" y="510833"/>
                </a:cubicBezTo>
                <a:lnTo>
                  <a:pt x="1502533" y="509151"/>
                </a:lnTo>
                <a:lnTo>
                  <a:pt x="1502560" y="509663"/>
                </a:lnTo>
                <a:lnTo>
                  <a:pt x="1503081" y="509629"/>
                </a:lnTo>
                <a:lnTo>
                  <a:pt x="1503703" y="521483"/>
                </a:lnTo>
                <a:cubicBezTo>
                  <a:pt x="1503703" y="527369"/>
                  <a:pt x="1503641" y="533241"/>
                  <a:pt x="1502268" y="539073"/>
                </a:cubicBezTo>
                <a:cubicBezTo>
                  <a:pt x="1502312" y="571542"/>
                  <a:pt x="1499749" y="603550"/>
                  <a:pt x="1494457" y="634895"/>
                </a:cubicBezTo>
                <a:lnTo>
                  <a:pt x="1493894" y="641812"/>
                </a:lnTo>
                <a:cubicBezTo>
                  <a:pt x="1493716" y="641818"/>
                  <a:pt x="1493541" y="641823"/>
                  <a:pt x="1493365" y="641878"/>
                </a:cubicBezTo>
                <a:cubicBezTo>
                  <a:pt x="1440771" y="1007510"/>
                  <a:pt x="1146772" y="1298446"/>
                  <a:pt x="771371" y="1359994"/>
                </a:cubicBezTo>
                <a:lnTo>
                  <a:pt x="771250" y="1361184"/>
                </a:lnTo>
                <a:cubicBezTo>
                  <a:pt x="765695" y="1362231"/>
                  <a:pt x="760120" y="1363214"/>
                  <a:pt x="754286" y="1362780"/>
                </a:cubicBezTo>
                <a:cubicBezTo>
                  <a:pt x="721677" y="1368535"/>
                  <a:pt x="688326" y="1371623"/>
                  <a:pt x="654458" y="1372169"/>
                </a:cubicBezTo>
                <a:lnTo>
                  <a:pt x="636551" y="1373854"/>
                </a:lnTo>
                <a:lnTo>
                  <a:pt x="636524" y="1373341"/>
                </a:lnTo>
                <a:lnTo>
                  <a:pt x="636002" y="1373376"/>
                </a:lnTo>
                <a:cubicBezTo>
                  <a:pt x="635410" y="1369436"/>
                  <a:pt x="635382" y="1365482"/>
                  <a:pt x="635382" y="1361522"/>
                </a:cubicBezTo>
                <a:close/>
                <a:moveTo>
                  <a:pt x="635382" y="1411078"/>
                </a:moveTo>
                <a:lnTo>
                  <a:pt x="636003" y="1399317"/>
                </a:lnTo>
                <a:lnTo>
                  <a:pt x="636524" y="1399351"/>
                </a:lnTo>
                <a:lnTo>
                  <a:pt x="636551" y="1398843"/>
                </a:lnTo>
                <a:lnTo>
                  <a:pt x="654426" y="1400511"/>
                </a:lnTo>
                <a:cubicBezTo>
                  <a:pt x="688306" y="1401053"/>
                  <a:pt x="721668" y="1404118"/>
                  <a:pt x="754290" y="1409831"/>
                </a:cubicBezTo>
                <a:cubicBezTo>
                  <a:pt x="760124" y="1409399"/>
                  <a:pt x="765697" y="1410375"/>
                  <a:pt x="771250" y="1411413"/>
                </a:cubicBezTo>
                <a:lnTo>
                  <a:pt x="771372" y="1412593"/>
                </a:lnTo>
                <a:cubicBezTo>
                  <a:pt x="1146772" y="1473657"/>
                  <a:pt x="1440771" y="1762307"/>
                  <a:pt x="1493366" y="2125070"/>
                </a:cubicBezTo>
                <a:cubicBezTo>
                  <a:pt x="1493542" y="2125125"/>
                  <a:pt x="1493718" y="2125130"/>
                  <a:pt x="1493895" y="2125135"/>
                </a:cubicBezTo>
                <a:lnTo>
                  <a:pt x="1494460" y="2132012"/>
                </a:lnTo>
                <a:cubicBezTo>
                  <a:pt x="1499750" y="2163105"/>
                  <a:pt x="1502312" y="2194855"/>
                  <a:pt x="1502268" y="2227062"/>
                </a:cubicBezTo>
                <a:cubicBezTo>
                  <a:pt x="1503641" y="2232850"/>
                  <a:pt x="1503703" y="2238678"/>
                  <a:pt x="1503703" y="2244520"/>
                </a:cubicBezTo>
                <a:cubicBezTo>
                  <a:pt x="1503703" y="2248449"/>
                  <a:pt x="1503674" y="2252372"/>
                  <a:pt x="1503082" y="2256280"/>
                </a:cubicBezTo>
                <a:lnTo>
                  <a:pt x="1502560" y="2256246"/>
                </a:lnTo>
                <a:lnTo>
                  <a:pt x="1502533" y="2256755"/>
                </a:lnTo>
                <a:lnTo>
                  <a:pt x="1484625" y="2255084"/>
                </a:lnTo>
                <a:cubicBezTo>
                  <a:pt x="1450758" y="2254542"/>
                  <a:pt x="1417407" y="2251477"/>
                  <a:pt x="1384798" y="2245767"/>
                </a:cubicBezTo>
                <a:cubicBezTo>
                  <a:pt x="1378964" y="2246198"/>
                  <a:pt x="1373389" y="2245223"/>
                  <a:pt x="1367833" y="2244184"/>
                </a:cubicBezTo>
                <a:lnTo>
                  <a:pt x="1367712" y="2243004"/>
                </a:lnTo>
                <a:cubicBezTo>
                  <a:pt x="992312" y="2181939"/>
                  <a:pt x="698313" y="1893288"/>
                  <a:pt x="645718" y="1530527"/>
                </a:cubicBezTo>
                <a:cubicBezTo>
                  <a:pt x="645544" y="1530472"/>
                  <a:pt x="645367" y="1530468"/>
                  <a:pt x="645190" y="1530463"/>
                </a:cubicBezTo>
                <a:lnTo>
                  <a:pt x="644626" y="1523599"/>
                </a:lnTo>
                <a:cubicBezTo>
                  <a:pt x="639335" y="1492501"/>
                  <a:pt x="636771" y="1460743"/>
                  <a:pt x="636815" y="1428529"/>
                </a:cubicBezTo>
                <a:cubicBezTo>
                  <a:pt x="635442" y="1422743"/>
                  <a:pt x="635382" y="1416918"/>
                  <a:pt x="635382" y="1411078"/>
                </a:cubicBezTo>
                <a:close/>
                <a:moveTo>
                  <a:pt x="0" y="120584"/>
                </a:moveTo>
                <a:lnTo>
                  <a:pt x="0" y="0"/>
                </a:lnTo>
                <a:lnTo>
                  <a:pt x="95071" y="0"/>
                </a:lnTo>
                <a:lnTo>
                  <a:pt x="23697" y="79433"/>
                </a:lnTo>
                <a:close/>
                <a:moveTo>
                  <a:pt x="0" y="459154"/>
                </a:moveTo>
                <a:lnTo>
                  <a:pt x="0" y="322913"/>
                </a:lnTo>
                <a:lnTo>
                  <a:pt x="85961" y="286715"/>
                </a:lnTo>
                <a:cubicBezTo>
                  <a:pt x="198873" y="230513"/>
                  <a:pt x="294715" y="147295"/>
                  <a:pt x="364172" y="45955"/>
                </a:cubicBezTo>
                <a:lnTo>
                  <a:pt x="387426" y="0"/>
                </a:lnTo>
                <a:lnTo>
                  <a:pt x="542918" y="0"/>
                </a:lnTo>
                <a:lnTo>
                  <a:pt x="488688" y="99096"/>
                </a:lnTo>
                <a:cubicBezTo>
                  <a:pt x="380786" y="266209"/>
                  <a:pt x="213011" y="394112"/>
                  <a:pt x="13938" y="455878"/>
                </a:cubicBezTo>
                <a:close/>
                <a:moveTo>
                  <a:pt x="0" y="1108862"/>
                </a:moveTo>
                <a:lnTo>
                  <a:pt x="0" y="893255"/>
                </a:lnTo>
                <a:lnTo>
                  <a:pt x="33376" y="945052"/>
                </a:lnTo>
                <a:cubicBezTo>
                  <a:pt x="138130" y="1084176"/>
                  <a:pt x="293395" y="1185481"/>
                  <a:pt x="473320" y="1223782"/>
                </a:cubicBezTo>
                <a:cubicBezTo>
                  <a:pt x="424556" y="978162"/>
                  <a:pt x="246384" y="777056"/>
                  <a:pt x="9746" y="689563"/>
                </a:cubicBezTo>
                <a:lnTo>
                  <a:pt x="0" y="686740"/>
                </a:lnTo>
                <a:lnTo>
                  <a:pt x="0" y="549764"/>
                </a:lnTo>
                <a:lnTo>
                  <a:pt x="27617" y="556541"/>
                </a:lnTo>
                <a:cubicBezTo>
                  <a:pt x="336096" y="658459"/>
                  <a:pt x="566943" y="921197"/>
                  <a:pt x="612962" y="1241127"/>
                </a:cubicBezTo>
                <a:cubicBezTo>
                  <a:pt x="613138" y="1241182"/>
                  <a:pt x="613315" y="1241187"/>
                  <a:pt x="613492" y="1241192"/>
                </a:cubicBezTo>
                <a:lnTo>
                  <a:pt x="614057" y="1248124"/>
                </a:lnTo>
                <a:cubicBezTo>
                  <a:pt x="619347" y="1279462"/>
                  <a:pt x="621909" y="1311465"/>
                  <a:pt x="621865" y="1343926"/>
                </a:cubicBezTo>
                <a:cubicBezTo>
                  <a:pt x="623237" y="1349760"/>
                  <a:pt x="623299" y="1355634"/>
                  <a:pt x="623299" y="1361522"/>
                </a:cubicBezTo>
                <a:cubicBezTo>
                  <a:pt x="623299" y="1365482"/>
                  <a:pt x="623271" y="1369436"/>
                  <a:pt x="622679" y="1373376"/>
                </a:cubicBezTo>
                <a:lnTo>
                  <a:pt x="622157" y="1373341"/>
                </a:lnTo>
                <a:lnTo>
                  <a:pt x="622129" y="1373854"/>
                </a:lnTo>
                <a:lnTo>
                  <a:pt x="604221" y="1372169"/>
                </a:lnTo>
                <a:cubicBezTo>
                  <a:pt x="570354" y="1371623"/>
                  <a:pt x="537004" y="1368535"/>
                  <a:pt x="504394" y="1362780"/>
                </a:cubicBezTo>
                <a:cubicBezTo>
                  <a:pt x="498560" y="1363214"/>
                  <a:pt x="492985" y="1362231"/>
                  <a:pt x="487429" y="1361184"/>
                </a:cubicBezTo>
                <a:lnTo>
                  <a:pt x="487308" y="1359994"/>
                </a:lnTo>
                <a:cubicBezTo>
                  <a:pt x="299609" y="1329221"/>
                  <a:pt x="132258" y="1241100"/>
                  <a:pt x="5260" y="1114967"/>
                </a:cubicBezTo>
                <a:close/>
                <a:moveTo>
                  <a:pt x="0" y="2216459"/>
                </a:moveTo>
                <a:lnTo>
                  <a:pt x="0" y="2080559"/>
                </a:lnTo>
                <a:lnTo>
                  <a:pt x="9744" y="2077760"/>
                </a:lnTo>
                <a:cubicBezTo>
                  <a:pt x="246382" y="1990953"/>
                  <a:pt x="424553" y="1791426"/>
                  <a:pt x="473318" y="1547735"/>
                </a:cubicBezTo>
                <a:cubicBezTo>
                  <a:pt x="293393" y="1585736"/>
                  <a:pt x="138127" y="1686244"/>
                  <a:pt x="33374" y="1824276"/>
                </a:cubicBezTo>
                <a:lnTo>
                  <a:pt x="0" y="1875663"/>
                </a:lnTo>
                <a:lnTo>
                  <a:pt x="0" y="1661750"/>
                </a:lnTo>
                <a:lnTo>
                  <a:pt x="5257" y="1655695"/>
                </a:lnTo>
                <a:cubicBezTo>
                  <a:pt x="132256" y="1530554"/>
                  <a:pt x="299606" y="1443125"/>
                  <a:pt x="487305" y="1412593"/>
                </a:cubicBezTo>
                <a:lnTo>
                  <a:pt x="487427" y="1411413"/>
                </a:lnTo>
                <a:cubicBezTo>
                  <a:pt x="492981" y="1410375"/>
                  <a:pt x="498555" y="1409399"/>
                  <a:pt x="504388" y="1409831"/>
                </a:cubicBezTo>
                <a:cubicBezTo>
                  <a:pt x="537009" y="1404118"/>
                  <a:pt x="570373" y="1401053"/>
                  <a:pt x="604251" y="1400511"/>
                </a:cubicBezTo>
                <a:lnTo>
                  <a:pt x="622127" y="1398843"/>
                </a:lnTo>
                <a:lnTo>
                  <a:pt x="622154" y="1399351"/>
                </a:lnTo>
                <a:lnTo>
                  <a:pt x="622675" y="1399317"/>
                </a:lnTo>
                <a:lnTo>
                  <a:pt x="623297" y="1411078"/>
                </a:lnTo>
                <a:cubicBezTo>
                  <a:pt x="623297" y="1416918"/>
                  <a:pt x="623235" y="1422743"/>
                  <a:pt x="621863" y="1428529"/>
                </a:cubicBezTo>
                <a:cubicBezTo>
                  <a:pt x="621907" y="1460743"/>
                  <a:pt x="619344" y="1492501"/>
                  <a:pt x="614051" y="1523599"/>
                </a:cubicBezTo>
                <a:lnTo>
                  <a:pt x="613488" y="1530463"/>
                </a:lnTo>
                <a:cubicBezTo>
                  <a:pt x="613311" y="1530468"/>
                  <a:pt x="613135" y="1530472"/>
                  <a:pt x="612959" y="1530527"/>
                </a:cubicBezTo>
                <a:cubicBezTo>
                  <a:pt x="566940" y="1847943"/>
                  <a:pt x="336094" y="2108619"/>
                  <a:pt x="27613" y="2209736"/>
                </a:cubicBezTo>
                <a:close/>
                <a:moveTo>
                  <a:pt x="0" y="2867081"/>
                </a:moveTo>
                <a:lnTo>
                  <a:pt x="0" y="2651475"/>
                </a:lnTo>
                <a:lnTo>
                  <a:pt x="33376" y="2703272"/>
                </a:lnTo>
                <a:cubicBezTo>
                  <a:pt x="138130" y="2842396"/>
                  <a:pt x="293395" y="2943700"/>
                  <a:pt x="473320" y="2982001"/>
                </a:cubicBezTo>
                <a:cubicBezTo>
                  <a:pt x="424556" y="2736382"/>
                  <a:pt x="246384" y="2535275"/>
                  <a:pt x="9746" y="2447782"/>
                </a:cubicBezTo>
                <a:lnTo>
                  <a:pt x="0" y="2444960"/>
                </a:lnTo>
                <a:lnTo>
                  <a:pt x="0" y="2307984"/>
                </a:lnTo>
                <a:lnTo>
                  <a:pt x="27617" y="2314760"/>
                </a:lnTo>
                <a:cubicBezTo>
                  <a:pt x="336096" y="2416678"/>
                  <a:pt x="566943" y="2679417"/>
                  <a:pt x="612962" y="2999346"/>
                </a:cubicBezTo>
                <a:cubicBezTo>
                  <a:pt x="613138" y="2999401"/>
                  <a:pt x="613315" y="2999406"/>
                  <a:pt x="613492" y="2999411"/>
                </a:cubicBezTo>
                <a:lnTo>
                  <a:pt x="614056" y="3006343"/>
                </a:lnTo>
                <a:lnTo>
                  <a:pt x="620836" y="3089525"/>
                </a:lnTo>
                <a:lnTo>
                  <a:pt x="370396" y="3089525"/>
                </a:lnTo>
                <a:lnTo>
                  <a:pt x="350661" y="3084682"/>
                </a:lnTo>
                <a:cubicBezTo>
                  <a:pt x="218455" y="3041003"/>
                  <a:pt x="100509" y="2967785"/>
                  <a:pt x="5260" y="287318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5363" name="Sisällön paikkamerkki 2">
            <a:extLst>
              <a:ext uri="{FF2B5EF4-FFF2-40B4-BE49-F238E27FC236}">
                <a16:creationId xmlns:a16="http://schemas.microsoft.com/office/drawing/2014/main" id="{78F4E697-C436-4892-9903-5BB6E897F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4851" y="965864"/>
            <a:ext cx="5255249" cy="34503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/>
            <a:endParaRPr lang="fi-FI" altLang="fi-FI" sz="1600">
              <a:solidFill>
                <a:srgbClr val="FFFFFF"/>
              </a:solidFill>
            </a:endParaRPr>
          </a:p>
          <a:p>
            <a:r>
              <a:rPr lang="fi-FI" altLang="fi-FI" sz="1600">
                <a:solidFill>
                  <a:srgbClr val="FFFFFF"/>
                </a:solidFill>
              </a:rPr>
              <a:t>Ilmoitus Wilman tuntimerkintöjen kautta, kun lapsi sairastuu. Kysy tällöin läksyt kaverilta tai arvioi viikkotiedotteen perusteella. </a:t>
            </a:r>
            <a:endParaRPr lang="fi-FI" sz="1600">
              <a:solidFill>
                <a:srgbClr val="FFFFFF"/>
              </a:solidFill>
            </a:endParaRPr>
          </a:p>
          <a:p>
            <a:r>
              <a:rPr lang="fi-FI" altLang="fi-FI" sz="1600">
                <a:solidFill>
                  <a:srgbClr val="FFFFFF"/>
                </a:solidFill>
              </a:rPr>
              <a:t>Seuraathan Wilmaa aktiivisesti. Käy katsomassa myös tuntimerkinnät, niistä ei tule ilmoitusta erikseen.</a:t>
            </a:r>
          </a:p>
          <a:p>
            <a:r>
              <a:rPr lang="fi-FI" altLang="fi-FI" sz="1600">
                <a:solidFill>
                  <a:srgbClr val="FFFFFF"/>
                </a:solidFill>
              </a:rPr>
              <a:t>Ennakkoon tiedetyistä poissaoloista hakemus Wilman kautta.</a:t>
            </a:r>
          </a:p>
          <a:p>
            <a:r>
              <a:rPr lang="fi-FI" altLang="fi-FI" sz="1600">
                <a:solidFill>
                  <a:srgbClr val="FFFFFF"/>
                </a:solidFill>
              </a:rPr>
              <a:t>Koulun ovet ovat lukossa. (Yläovella ovikello ja vahtimestarin numero.) Jos pitää lähteä esim. lääkäriin kesken oppitunnin, ilmoitus opelle ja hälytys lapsen puhelimeen, jos mahdollista.</a:t>
            </a:r>
          </a:p>
          <a:p>
            <a:endParaRPr lang="fi-FI" altLang="fi-FI" sz="1600">
              <a:solidFill>
                <a:srgbClr val="FFFFFF"/>
              </a:solidFill>
            </a:endParaRPr>
          </a:p>
        </p:txBody>
      </p:sp>
      <p:cxnSp>
        <p:nvCxnSpPr>
          <p:cNvPr id="15374" name="Straight Connector 15373">
            <a:extLst>
              <a:ext uri="{FF2B5EF4-FFF2-40B4-BE49-F238E27FC236}">
                <a16:creationId xmlns:a16="http://schemas.microsoft.com/office/drawing/2014/main" id="{99237721-19CF-41B1-AA0A-E1E1A8282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43237" y="4576004"/>
            <a:ext cx="3429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5375C32-07F9-4D46-A1AD-6785C17F495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5086350"/>
            <a:ext cx="3819525" cy="1776413"/>
          </a:xfrm>
        </p:spPr>
        <p:txBody>
          <a:bodyPr>
            <a:normAutofit/>
          </a:bodyPr>
          <a:lstStyle/>
          <a:p>
            <a:pPr algn="r"/>
            <a:r>
              <a:rPr lang="fi-FI" dirty="0">
                <a:solidFill>
                  <a:srgbClr val="FF0000"/>
                </a:solidFill>
                <a:cs typeface="Calibri Light"/>
              </a:rPr>
              <a:t>Poissaoloihin puuttumisen</a:t>
            </a:r>
            <a:r>
              <a:rPr lang="fi-FI" dirty="0">
                <a:cs typeface="Calibri Light"/>
              </a:rPr>
              <a:t> </a:t>
            </a:r>
            <a:r>
              <a:rPr lang="fi-FI" dirty="0">
                <a:solidFill>
                  <a:srgbClr val="FF0000"/>
                </a:solidFill>
                <a:cs typeface="Calibri Light"/>
              </a:rPr>
              <a:t>malli</a:t>
            </a:r>
            <a:endParaRPr lang="fi-FI" dirty="0">
              <a:solidFill>
                <a:srgbClr val="FF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A618599-60E1-3F8B-B60D-6CC0EF4C3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21446"/>
            <a:ext cx="8244408" cy="463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154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6">
            <a:extLst>
              <a:ext uri="{FF2B5EF4-FFF2-40B4-BE49-F238E27FC236}">
                <a16:creationId xmlns:a16="http://schemas.microsoft.com/office/drawing/2014/main" id="{A10C41F2-1746-4431-9B52-B9F147A89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custGeom>
            <a:avLst/>
            <a:gdLst>
              <a:gd name="connsiteX0" fmla="*/ 0 w 3096136"/>
              <a:gd name="connsiteY0" fmla="*/ 0 h 5856137"/>
              <a:gd name="connsiteX1" fmla="*/ 3096136 w 3096136"/>
              <a:gd name="connsiteY1" fmla="*/ 0 h 5856137"/>
              <a:gd name="connsiteX2" fmla="*/ 3096136 w 3096136"/>
              <a:gd name="connsiteY2" fmla="*/ 5856137 h 5856137"/>
              <a:gd name="connsiteX3" fmla="*/ 0 w 3096136"/>
              <a:gd name="connsiteY3" fmla="*/ 5856137 h 585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6136" h="5856137">
                <a:moveTo>
                  <a:pt x="0" y="0"/>
                </a:moveTo>
                <a:lnTo>
                  <a:pt x="3096136" y="0"/>
                </a:lnTo>
                <a:lnTo>
                  <a:pt x="3096136" y="5856137"/>
                </a:lnTo>
                <a:lnTo>
                  <a:pt x="0" y="58561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84928E-D694-4849-BBAD-D7C7DC405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20515" y="643461"/>
            <a:ext cx="5740884" cy="5571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E3F08E3-B23B-46C7-BD37-058C408B9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4852" y="4735775"/>
            <a:ext cx="5255248" cy="1245732"/>
          </a:xfrm>
        </p:spPr>
        <p:txBody>
          <a:bodyPr anchor="t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i-FI">
                <a:solidFill>
                  <a:srgbClr val="FFFFFF"/>
                </a:solidFill>
              </a:rPr>
              <a:t>Ajankohtaista</a:t>
            </a:r>
          </a:p>
        </p:txBody>
      </p:sp>
      <p:sp>
        <p:nvSpPr>
          <p:cNvPr id="12" name="Freeform 18">
            <a:extLst>
              <a:ext uri="{FF2B5EF4-FFF2-40B4-BE49-F238E27FC236}">
                <a16:creationId xmlns:a16="http://schemas.microsoft.com/office/drawing/2014/main" id="{A24A153C-9BEC-46E7-9AA4-DFC65A2B1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123434" y="2290355"/>
            <a:ext cx="5571069" cy="2277283"/>
          </a:xfrm>
          <a:custGeom>
            <a:avLst/>
            <a:gdLst>
              <a:gd name="connsiteX0" fmla="*/ 5215514 w 5851096"/>
              <a:gd name="connsiteY0" fmla="*/ 659222 h 3089525"/>
              <a:gd name="connsiteX1" fmla="*/ 5783878 w 5851096"/>
              <a:gd name="connsiteY1" fmla="*/ 1223782 h 3089525"/>
              <a:gd name="connsiteX2" fmla="*/ 5215514 w 5851096"/>
              <a:gd name="connsiteY2" fmla="*/ 659222 h 3089525"/>
              <a:gd name="connsiteX3" fmla="*/ 5215514 w 5851096"/>
              <a:gd name="connsiteY3" fmla="*/ 2417442 h 3089525"/>
              <a:gd name="connsiteX4" fmla="*/ 5783878 w 5851096"/>
              <a:gd name="connsiteY4" fmla="*/ 2982001 h 3089525"/>
              <a:gd name="connsiteX5" fmla="*/ 5215514 w 5851096"/>
              <a:gd name="connsiteY5" fmla="*/ 2417442 h 3089525"/>
              <a:gd name="connsiteX6" fmla="*/ 5215512 w 5851096"/>
              <a:gd name="connsiteY6" fmla="*/ 2107862 h 3089525"/>
              <a:gd name="connsiteX7" fmla="*/ 5783876 w 5851096"/>
              <a:gd name="connsiteY7" fmla="*/ 1547735 h 3089525"/>
              <a:gd name="connsiteX8" fmla="*/ 5215512 w 5851096"/>
              <a:gd name="connsiteY8" fmla="*/ 2107862 h 3089525"/>
              <a:gd name="connsiteX9" fmla="*/ 5065535 w 5851096"/>
              <a:gd name="connsiteY9" fmla="*/ 521483 h 3089525"/>
              <a:gd name="connsiteX10" fmla="*/ 5066157 w 5851096"/>
              <a:gd name="connsiteY10" fmla="*/ 509629 h 3089525"/>
              <a:gd name="connsiteX11" fmla="*/ 5066678 w 5851096"/>
              <a:gd name="connsiteY11" fmla="*/ 509663 h 3089525"/>
              <a:gd name="connsiteX12" fmla="*/ 5066705 w 5851096"/>
              <a:gd name="connsiteY12" fmla="*/ 509151 h 3089525"/>
              <a:gd name="connsiteX13" fmla="*/ 5084580 w 5851096"/>
              <a:gd name="connsiteY13" fmla="*/ 510833 h 3089525"/>
              <a:gd name="connsiteX14" fmla="*/ 5184444 w 5851096"/>
              <a:gd name="connsiteY14" fmla="*/ 520226 h 3089525"/>
              <a:gd name="connsiteX15" fmla="*/ 5201405 w 5851096"/>
              <a:gd name="connsiteY15" fmla="*/ 521820 h 3089525"/>
              <a:gd name="connsiteX16" fmla="*/ 5201527 w 5851096"/>
              <a:gd name="connsiteY16" fmla="*/ 523010 h 3089525"/>
              <a:gd name="connsiteX17" fmla="*/ 5841311 w 5851096"/>
              <a:gd name="connsiteY17" fmla="*/ 983324 h 3089525"/>
              <a:gd name="connsiteX18" fmla="*/ 5851096 w 5851096"/>
              <a:gd name="connsiteY18" fmla="*/ 1006985 h 3089525"/>
              <a:gd name="connsiteX19" fmla="*/ 5851096 w 5851096"/>
              <a:gd name="connsiteY19" fmla="*/ 1366179 h 3089525"/>
              <a:gd name="connsiteX20" fmla="*/ 5814952 w 5851096"/>
              <a:gd name="connsiteY20" fmla="*/ 1362779 h 3089525"/>
              <a:gd name="connsiteX21" fmla="*/ 5797987 w 5851096"/>
              <a:gd name="connsiteY21" fmla="*/ 1361184 h 3089525"/>
              <a:gd name="connsiteX22" fmla="*/ 5797866 w 5851096"/>
              <a:gd name="connsiteY22" fmla="*/ 1359994 h 3089525"/>
              <a:gd name="connsiteX23" fmla="*/ 5075873 w 5851096"/>
              <a:gd name="connsiteY23" fmla="*/ 641878 h 3089525"/>
              <a:gd name="connsiteX24" fmla="*/ 5075344 w 5851096"/>
              <a:gd name="connsiteY24" fmla="*/ 641812 h 3089525"/>
              <a:gd name="connsiteX25" fmla="*/ 5074781 w 5851096"/>
              <a:gd name="connsiteY25" fmla="*/ 634895 h 3089525"/>
              <a:gd name="connsiteX26" fmla="*/ 5066970 w 5851096"/>
              <a:gd name="connsiteY26" fmla="*/ 539073 h 3089525"/>
              <a:gd name="connsiteX27" fmla="*/ 5065535 w 5851096"/>
              <a:gd name="connsiteY27" fmla="*/ 521483 h 3089525"/>
              <a:gd name="connsiteX28" fmla="*/ 5065535 w 5851096"/>
              <a:gd name="connsiteY28" fmla="*/ 2279702 h 3089525"/>
              <a:gd name="connsiteX29" fmla="*/ 5066157 w 5851096"/>
              <a:gd name="connsiteY29" fmla="*/ 2267848 h 3089525"/>
              <a:gd name="connsiteX30" fmla="*/ 5066678 w 5851096"/>
              <a:gd name="connsiteY30" fmla="*/ 2267882 h 3089525"/>
              <a:gd name="connsiteX31" fmla="*/ 5066705 w 5851096"/>
              <a:gd name="connsiteY31" fmla="*/ 2267371 h 3089525"/>
              <a:gd name="connsiteX32" fmla="*/ 5084580 w 5851096"/>
              <a:gd name="connsiteY32" fmla="*/ 2269052 h 3089525"/>
              <a:gd name="connsiteX33" fmla="*/ 5184444 w 5851096"/>
              <a:gd name="connsiteY33" fmla="*/ 2278445 h 3089525"/>
              <a:gd name="connsiteX34" fmla="*/ 5201405 w 5851096"/>
              <a:gd name="connsiteY34" fmla="*/ 2280040 h 3089525"/>
              <a:gd name="connsiteX35" fmla="*/ 5201527 w 5851096"/>
              <a:gd name="connsiteY35" fmla="*/ 2281230 h 3089525"/>
              <a:gd name="connsiteX36" fmla="*/ 5841311 w 5851096"/>
              <a:gd name="connsiteY36" fmla="*/ 2741544 h 3089525"/>
              <a:gd name="connsiteX37" fmla="*/ 5851096 w 5851096"/>
              <a:gd name="connsiteY37" fmla="*/ 2765204 h 3089525"/>
              <a:gd name="connsiteX38" fmla="*/ 5851096 w 5851096"/>
              <a:gd name="connsiteY38" fmla="*/ 3089525 h 3089525"/>
              <a:gd name="connsiteX39" fmla="*/ 5680952 w 5851096"/>
              <a:gd name="connsiteY39" fmla="*/ 3089525 h 3089525"/>
              <a:gd name="connsiteX40" fmla="*/ 5661219 w 5851096"/>
              <a:gd name="connsiteY40" fmla="*/ 3084683 h 3089525"/>
              <a:gd name="connsiteX41" fmla="*/ 5075873 w 5851096"/>
              <a:gd name="connsiteY41" fmla="*/ 2400097 h 3089525"/>
              <a:gd name="connsiteX42" fmla="*/ 5075344 w 5851096"/>
              <a:gd name="connsiteY42" fmla="*/ 2400032 h 3089525"/>
              <a:gd name="connsiteX43" fmla="*/ 5074781 w 5851096"/>
              <a:gd name="connsiteY43" fmla="*/ 2393114 h 3089525"/>
              <a:gd name="connsiteX44" fmla="*/ 5066970 w 5851096"/>
              <a:gd name="connsiteY44" fmla="*/ 2297292 h 3089525"/>
              <a:gd name="connsiteX45" fmla="*/ 5065535 w 5851096"/>
              <a:gd name="connsiteY45" fmla="*/ 2279702 h 3089525"/>
              <a:gd name="connsiteX46" fmla="*/ 5065533 w 5851096"/>
              <a:gd name="connsiteY46" fmla="*/ 486299 h 3089525"/>
              <a:gd name="connsiteX47" fmla="*/ 5066968 w 5851096"/>
              <a:gd name="connsiteY47" fmla="*/ 468842 h 3089525"/>
              <a:gd name="connsiteX48" fmla="*/ 5074776 w 5851096"/>
              <a:gd name="connsiteY48" fmla="*/ 373792 h 3089525"/>
              <a:gd name="connsiteX49" fmla="*/ 5075341 w 5851096"/>
              <a:gd name="connsiteY49" fmla="*/ 366915 h 3089525"/>
              <a:gd name="connsiteX50" fmla="*/ 5075869 w 5851096"/>
              <a:gd name="connsiteY50" fmla="*/ 366850 h 3089525"/>
              <a:gd name="connsiteX51" fmla="*/ 5163966 w 5851096"/>
              <a:gd name="connsiteY51" fmla="*/ 100280 h 3089525"/>
              <a:gd name="connsiteX52" fmla="*/ 5229488 w 5851096"/>
              <a:gd name="connsiteY52" fmla="*/ 0 h 3089525"/>
              <a:gd name="connsiteX53" fmla="*/ 5405629 w 5851096"/>
              <a:gd name="connsiteY53" fmla="*/ 0 h 3089525"/>
              <a:gd name="connsiteX54" fmla="*/ 5334254 w 5851096"/>
              <a:gd name="connsiteY54" fmla="*/ 79433 h 3089525"/>
              <a:gd name="connsiteX55" fmla="*/ 5215512 w 5851096"/>
              <a:gd name="connsiteY55" fmla="*/ 349642 h 3089525"/>
              <a:gd name="connsiteX56" fmla="*/ 5674730 w 5851096"/>
              <a:gd name="connsiteY56" fmla="*/ 45955 h 3089525"/>
              <a:gd name="connsiteX57" fmla="*/ 5697983 w 5851096"/>
              <a:gd name="connsiteY57" fmla="*/ 0 h 3089525"/>
              <a:gd name="connsiteX58" fmla="*/ 5851096 w 5851096"/>
              <a:gd name="connsiteY58" fmla="*/ 0 h 3089525"/>
              <a:gd name="connsiteX59" fmla="*/ 5851096 w 5851096"/>
              <a:gd name="connsiteY59" fmla="*/ 4349 h 3089525"/>
              <a:gd name="connsiteX60" fmla="*/ 5799246 w 5851096"/>
              <a:gd name="connsiteY60" fmla="*/ 99096 h 3089525"/>
              <a:gd name="connsiteX61" fmla="*/ 5201524 w 5851096"/>
              <a:gd name="connsiteY61" fmla="*/ 484784 h 3089525"/>
              <a:gd name="connsiteX62" fmla="*/ 5201403 w 5851096"/>
              <a:gd name="connsiteY62" fmla="*/ 485964 h 3089525"/>
              <a:gd name="connsiteX63" fmla="*/ 5184438 w 5851096"/>
              <a:gd name="connsiteY63" fmla="*/ 487548 h 3089525"/>
              <a:gd name="connsiteX64" fmla="*/ 5084610 w 5851096"/>
              <a:gd name="connsiteY64" fmla="*/ 496864 h 3089525"/>
              <a:gd name="connsiteX65" fmla="*/ 5066703 w 5851096"/>
              <a:gd name="connsiteY65" fmla="*/ 498535 h 3089525"/>
              <a:gd name="connsiteX66" fmla="*/ 5066676 w 5851096"/>
              <a:gd name="connsiteY66" fmla="*/ 498027 h 3089525"/>
              <a:gd name="connsiteX67" fmla="*/ 5066154 w 5851096"/>
              <a:gd name="connsiteY67" fmla="*/ 498061 h 3089525"/>
              <a:gd name="connsiteX68" fmla="*/ 5065533 w 5851096"/>
              <a:gd name="connsiteY68" fmla="*/ 486299 h 3089525"/>
              <a:gd name="connsiteX69" fmla="*/ 5065533 w 5851096"/>
              <a:gd name="connsiteY69" fmla="*/ 2244520 h 3089525"/>
              <a:gd name="connsiteX70" fmla="*/ 5066968 w 5851096"/>
              <a:gd name="connsiteY70" fmla="*/ 2227062 h 3089525"/>
              <a:gd name="connsiteX71" fmla="*/ 5074776 w 5851096"/>
              <a:gd name="connsiteY71" fmla="*/ 2132012 h 3089525"/>
              <a:gd name="connsiteX72" fmla="*/ 5075341 w 5851096"/>
              <a:gd name="connsiteY72" fmla="*/ 2125135 h 3089525"/>
              <a:gd name="connsiteX73" fmla="*/ 5075869 w 5851096"/>
              <a:gd name="connsiteY73" fmla="*/ 2125070 h 3089525"/>
              <a:gd name="connsiteX74" fmla="*/ 5797863 w 5851096"/>
              <a:gd name="connsiteY74" fmla="*/ 1412593 h 3089525"/>
              <a:gd name="connsiteX75" fmla="*/ 5797985 w 5851096"/>
              <a:gd name="connsiteY75" fmla="*/ 1411413 h 3089525"/>
              <a:gd name="connsiteX76" fmla="*/ 5814946 w 5851096"/>
              <a:gd name="connsiteY76" fmla="*/ 1409830 h 3089525"/>
              <a:gd name="connsiteX77" fmla="*/ 5851096 w 5851096"/>
              <a:gd name="connsiteY77" fmla="*/ 1406457 h 3089525"/>
              <a:gd name="connsiteX78" fmla="*/ 5851096 w 5851096"/>
              <a:gd name="connsiteY78" fmla="*/ 1762823 h 3089525"/>
              <a:gd name="connsiteX79" fmla="*/ 5841309 w 5851096"/>
              <a:gd name="connsiteY79" fmla="*/ 1786304 h 3089525"/>
              <a:gd name="connsiteX80" fmla="*/ 5201524 w 5851096"/>
              <a:gd name="connsiteY80" fmla="*/ 2243004 h 3089525"/>
              <a:gd name="connsiteX81" fmla="*/ 5201403 w 5851096"/>
              <a:gd name="connsiteY81" fmla="*/ 2244184 h 3089525"/>
              <a:gd name="connsiteX82" fmla="*/ 5184438 w 5851096"/>
              <a:gd name="connsiteY82" fmla="*/ 2245767 h 3089525"/>
              <a:gd name="connsiteX83" fmla="*/ 5084610 w 5851096"/>
              <a:gd name="connsiteY83" fmla="*/ 2255084 h 3089525"/>
              <a:gd name="connsiteX84" fmla="*/ 5066703 w 5851096"/>
              <a:gd name="connsiteY84" fmla="*/ 2256755 h 3089525"/>
              <a:gd name="connsiteX85" fmla="*/ 5066676 w 5851096"/>
              <a:gd name="connsiteY85" fmla="*/ 2256246 h 3089525"/>
              <a:gd name="connsiteX86" fmla="*/ 5066154 w 5851096"/>
              <a:gd name="connsiteY86" fmla="*/ 2256280 h 3089525"/>
              <a:gd name="connsiteX87" fmla="*/ 5065533 w 5851096"/>
              <a:gd name="connsiteY87" fmla="*/ 2244520 h 3089525"/>
              <a:gd name="connsiteX88" fmla="*/ 4325732 w 5851096"/>
              <a:gd name="connsiteY88" fmla="*/ 1223782 h 3089525"/>
              <a:gd name="connsiteX89" fmla="*/ 4894096 w 5851096"/>
              <a:gd name="connsiteY89" fmla="*/ 659222 h 3089525"/>
              <a:gd name="connsiteX90" fmla="*/ 4325732 w 5851096"/>
              <a:gd name="connsiteY90" fmla="*/ 1223782 h 3089525"/>
              <a:gd name="connsiteX91" fmla="*/ 4325732 w 5851096"/>
              <a:gd name="connsiteY91" fmla="*/ 1547735 h 3089525"/>
              <a:gd name="connsiteX92" fmla="*/ 4894096 w 5851096"/>
              <a:gd name="connsiteY92" fmla="*/ 2107862 h 3089525"/>
              <a:gd name="connsiteX93" fmla="*/ 4325732 w 5851096"/>
              <a:gd name="connsiteY93" fmla="*/ 1547735 h 3089525"/>
              <a:gd name="connsiteX94" fmla="*/ 4325732 w 5851096"/>
              <a:gd name="connsiteY94" fmla="*/ 2982001 h 3089525"/>
              <a:gd name="connsiteX95" fmla="*/ 4894096 w 5851096"/>
              <a:gd name="connsiteY95" fmla="*/ 2417442 h 3089525"/>
              <a:gd name="connsiteX96" fmla="*/ 4325732 w 5851096"/>
              <a:gd name="connsiteY96" fmla="*/ 2982001 h 3089525"/>
              <a:gd name="connsiteX97" fmla="*/ 4256134 w 5851096"/>
              <a:gd name="connsiteY97" fmla="*/ 0 h 3089525"/>
              <a:gd name="connsiteX98" fmla="*/ 4411625 w 5851096"/>
              <a:gd name="connsiteY98" fmla="*/ 0 h 3089525"/>
              <a:gd name="connsiteX99" fmla="*/ 4434878 w 5851096"/>
              <a:gd name="connsiteY99" fmla="*/ 45955 h 3089525"/>
              <a:gd name="connsiteX100" fmla="*/ 4894096 w 5851096"/>
              <a:gd name="connsiteY100" fmla="*/ 349642 h 3089525"/>
              <a:gd name="connsiteX101" fmla="*/ 4775353 w 5851096"/>
              <a:gd name="connsiteY101" fmla="*/ 79433 h 3089525"/>
              <a:gd name="connsiteX102" fmla="*/ 4703980 w 5851096"/>
              <a:gd name="connsiteY102" fmla="*/ 0 h 3089525"/>
              <a:gd name="connsiteX103" fmla="*/ 4880119 w 5851096"/>
              <a:gd name="connsiteY103" fmla="*/ 0 h 3089525"/>
              <a:gd name="connsiteX104" fmla="*/ 4945641 w 5851096"/>
              <a:gd name="connsiteY104" fmla="*/ 100280 h 3089525"/>
              <a:gd name="connsiteX105" fmla="*/ 5033738 w 5851096"/>
              <a:gd name="connsiteY105" fmla="*/ 366850 h 3089525"/>
              <a:gd name="connsiteX106" fmla="*/ 5034267 w 5851096"/>
              <a:gd name="connsiteY106" fmla="*/ 366915 h 3089525"/>
              <a:gd name="connsiteX107" fmla="*/ 5034832 w 5851096"/>
              <a:gd name="connsiteY107" fmla="*/ 373792 h 3089525"/>
              <a:gd name="connsiteX108" fmla="*/ 5042640 w 5851096"/>
              <a:gd name="connsiteY108" fmla="*/ 468842 h 3089525"/>
              <a:gd name="connsiteX109" fmla="*/ 5044074 w 5851096"/>
              <a:gd name="connsiteY109" fmla="*/ 486299 h 3089525"/>
              <a:gd name="connsiteX110" fmla="*/ 5043454 w 5851096"/>
              <a:gd name="connsiteY110" fmla="*/ 498061 h 3089525"/>
              <a:gd name="connsiteX111" fmla="*/ 5042932 w 5851096"/>
              <a:gd name="connsiteY111" fmla="*/ 498027 h 3089525"/>
              <a:gd name="connsiteX112" fmla="*/ 5042905 w 5851096"/>
              <a:gd name="connsiteY112" fmla="*/ 498535 h 3089525"/>
              <a:gd name="connsiteX113" fmla="*/ 5024997 w 5851096"/>
              <a:gd name="connsiteY113" fmla="*/ 496864 h 3089525"/>
              <a:gd name="connsiteX114" fmla="*/ 4925170 w 5851096"/>
              <a:gd name="connsiteY114" fmla="*/ 487548 h 3089525"/>
              <a:gd name="connsiteX115" fmla="*/ 4908205 w 5851096"/>
              <a:gd name="connsiteY115" fmla="*/ 485964 h 3089525"/>
              <a:gd name="connsiteX116" fmla="*/ 4908084 w 5851096"/>
              <a:gd name="connsiteY116" fmla="*/ 484784 h 3089525"/>
              <a:gd name="connsiteX117" fmla="*/ 4310363 w 5851096"/>
              <a:gd name="connsiteY117" fmla="*/ 99096 h 3089525"/>
              <a:gd name="connsiteX118" fmla="*/ 4178216 w 5851096"/>
              <a:gd name="connsiteY118" fmla="*/ 3089525 h 3089525"/>
              <a:gd name="connsiteX119" fmla="*/ 4184996 w 5851096"/>
              <a:gd name="connsiteY119" fmla="*/ 3006343 h 3089525"/>
              <a:gd name="connsiteX120" fmla="*/ 4185561 w 5851096"/>
              <a:gd name="connsiteY120" fmla="*/ 2999411 h 3089525"/>
              <a:gd name="connsiteX121" fmla="*/ 4186090 w 5851096"/>
              <a:gd name="connsiteY121" fmla="*/ 2999346 h 3089525"/>
              <a:gd name="connsiteX122" fmla="*/ 4908083 w 5851096"/>
              <a:gd name="connsiteY122" fmla="*/ 2281230 h 3089525"/>
              <a:gd name="connsiteX123" fmla="*/ 4908205 w 5851096"/>
              <a:gd name="connsiteY123" fmla="*/ 2280040 h 3089525"/>
              <a:gd name="connsiteX124" fmla="*/ 4925166 w 5851096"/>
              <a:gd name="connsiteY124" fmla="*/ 2278445 h 3089525"/>
              <a:gd name="connsiteX125" fmla="*/ 5025030 w 5851096"/>
              <a:gd name="connsiteY125" fmla="*/ 2269052 h 3089525"/>
              <a:gd name="connsiteX126" fmla="*/ 5042905 w 5851096"/>
              <a:gd name="connsiteY126" fmla="*/ 2267371 h 3089525"/>
              <a:gd name="connsiteX127" fmla="*/ 5042932 w 5851096"/>
              <a:gd name="connsiteY127" fmla="*/ 2267882 h 3089525"/>
              <a:gd name="connsiteX128" fmla="*/ 5043453 w 5851096"/>
              <a:gd name="connsiteY128" fmla="*/ 2267848 h 3089525"/>
              <a:gd name="connsiteX129" fmla="*/ 5044074 w 5851096"/>
              <a:gd name="connsiteY129" fmla="*/ 2279702 h 3089525"/>
              <a:gd name="connsiteX130" fmla="*/ 5042640 w 5851096"/>
              <a:gd name="connsiteY130" fmla="*/ 2297292 h 3089525"/>
              <a:gd name="connsiteX131" fmla="*/ 5034829 w 5851096"/>
              <a:gd name="connsiteY131" fmla="*/ 2393114 h 3089525"/>
              <a:gd name="connsiteX132" fmla="*/ 5034266 w 5851096"/>
              <a:gd name="connsiteY132" fmla="*/ 2400032 h 3089525"/>
              <a:gd name="connsiteX133" fmla="*/ 5033737 w 5851096"/>
              <a:gd name="connsiteY133" fmla="*/ 2400097 h 3089525"/>
              <a:gd name="connsiteX134" fmla="*/ 4448391 w 5851096"/>
              <a:gd name="connsiteY134" fmla="*/ 3084683 h 3089525"/>
              <a:gd name="connsiteX135" fmla="*/ 4428658 w 5851096"/>
              <a:gd name="connsiteY135" fmla="*/ 3089525 h 3089525"/>
              <a:gd name="connsiteX136" fmla="*/ 4175753 w 5851096"/>
              <a:gd name="connsiteY136" fmla="*/ 1361522 h 3089525"/>
              <a:gd name="connsiteX137" fmla="*/ 4177187 w 5851096"/>
              <a:gd name="connsiteY137" fmla="*/ 1343926 h 3089525"/>
              <a:gd name="connsiteX138" fmla="*/ 4184996 w 5851096"/>
              <a:gd name="connsiteY138" fmla="*/ 1248124 h 3089525"/>
              <a:gd name="connsiteX139" fmla="*/ 4185561 w 5851096"/>
              <a:gd name="connsiteY139" fmla="*/ 1241192 h 3089525"/>
              <a:gd name="connsiteX140" fmla="*/ 4186090 w 5851096"/>
              <a:gd name="connsiteY140" fmla="*/ 1241127 h 3089525"/>
              <a:gd name="connsiteX141" fmla="*/ 4908083 w 5851096"/>
              <a:gd name="connsiteY141" fmla="*/ 523010 h 3089525"/>
              <a:gd name="connsiteX142" fmla="*/ 4908205 w 5851096"/>
              <a:gd name="connsiteY142" fmla="*/ 521820 h 3089525"/>
              <a:gd name="connsiteX143" fmla="*/ 4925166 w 5851096"/>
              <a:gd name="connsiteY143" fmla="*/ 520226 h 3089525"/>
              <a:gd name="connsiteX144" fmla="*/ 5025030 w 5851096"/>
              <a:gd name="connsiteY144" fmla="*/ 510833 h 3089525"/>
              <a:gd name="connsiteX145" fmla="*/ 5042905 w 5851096"/>
              <a:gd name="connsiteY145" fmla="*/ 509151 h 3089525"/>
              <a:gd name="connsiteX146" fmla="*/ 5042932 w 5851096"/>
              <a:gd name="connsiteY146" fmla="*/ 509663 h 3089525"/>
              <a:gd name="connsiteX147" fmla="*/ 5043453 w 5851096"/>
              <a:gd name="connsiteY147" fmla="*/ 509629 h 3089525"/>
              <a:gd name="connsiteX148" fmla="*/ 5044074 w 5851096"/>
              <a:gd name="connsiteY148" fmla="*/ 521483 h 3089525"/>
              <a:gd name="connsiteX149" fmla="*/ 5042640 w 5851096"/>
              <a:gd name="connsiteY149" fmla="*/ 539073 h 3089525"/>
              <a:gd name="connsiteX150" fmla="*/ 5034829 w 5851096"/>
              <a:gd name="connsiteY150" fmla="*/ 634895 h 3089525"/>
              <a:gd name="connsiteX151" fmla="*/ 5034266 w 5851096"/>
              <a:gd name="connsiteY151" fmla="*/ 641812 h 3089525"/>
              <a:gd name="connsiteX152" fmla="*/ 5033737 w 5851096"/>
              <a:gd name="connsiteY152" fmla="*/ 641878 h 3089525"/>
              <a:gd name="connsiteX153" fmla="*/ 4311744 w 5851096"/>
              <a:gd name="connsiteY153" fmla="*/ 1359994 h 3089525"/>
              <a:gd name="connsiteX154" fmla="*/ 4311623 w 5851096"/>
              <a:gd name="connsiteY154" fmla="*/ 1361184 h 3089525"/>
              <a:gd name="connsiteX155" fmla="*/ 4294658 w 5851096"/>
              <a:gd name="connsiteY155" fmla="*/ 1362780 h 3089525"/>
              <a:gd name="connsiteX156" fmla="*/ 4194831 w 5851096"/>
              <a:gd name="connsiteY156" fmla="*/ 1372169 h 3089525"/>
              <a:gd name="connsiteX157" fmla="*/ 4176923 w 5851096"/>
              <a:gd name="connsiteY157" fmla="*/ 1373854 h 3089525"/>
              <a:gd name="connsiteX158" fmla="*/ 4176896 w 5851096"/>
              <a:gd name="connsiteY158" fmla="*/ 1373341 h 3089525"/>
              <a:gd name="connsiteX159" fmla="*/ 4176374 w 5851096"/>
              <a:gd name="connsiteY159" fmla="*/ 1373376 h 3089525"/>
              <a:gd name="connsiteX160" fmla="*/ 4175753 w 5851096"/>
              <a:gd name="connsiteY160" fmla="*/ 1361522 h 3089525"/>
              <a:gd name="connsiteX161" fmla="*/ 4175753 w 5851096"/>
              <a:gd name="connsiteY161" fmla="*/ 1411078 h 3089525"/>
              <a:gd name="connsiteX162" fmla="*/ 4176375 w 5851096"/>
              <a:gd name="connsiteY162" fmla="*/ 1399317 h 3089525"/>
              <a:gd name="connsiteX163" fmla="*/ 4176896 w 5851096"/>
              <a:gd name="connsiteY163" fmla="*/ 1399351 h 3089525"/>
              <a:gd name="connsiteX164" fmla="*/ 4176923 w 5851096"/>
              <a:gd name="connsiteY164" fmla="*/ 1398843 h 3089525"/>
              <a:gd name="connsiteX165" fmla="*/ 4194799 w 5851096"/>
              <a:gd name="connsiteY165" fmla="*/ 1400511 h 3089525"/>
              <a:gd name="connsiteX166" fmla="*/ 4294662 w 5851096"/>
              <a:gd name="connsiteY166" fmla="*/ 1409831 h 3089525"/>
              <a:gd name="connsiteX167" fmla="*/ 4311623 w 5851096"/>
              <a:gd name="connsiteY167" fmla="*/ 1411413 h 3089525"/>
              <a:gd name="connsiteX168" fmla="*/ 4311745 w 5851096"/>
              <a:gd name="connsiteY168" fmla="*/ 1412593 h 3089525"/>
              <a:gd name="connsiteX169" fmla="*/ 5033738 w 5851096"/>
              <a:gd name="connsiteY169" fmla="*/ 2125070 h 3089525"/>
              <a:gd name="connsiteX170" fmla="*/ 5034267 w 5851096"/>
              <a:gd name="connsiteY170" fmla="*/ 2125135 h 3089525"/>
              <a:gd name="connsiteX171" fmla="*/ 5034832 w 5851096"/>
              <a:gd name="connsiteY171" fmla="*/ 2132012 h 3089525"/>
              <a:gd name="connsiteX172" fmla="*/ 5042640 w 5851096"/>
              <a:gd name="connsiteY172" fmla="*/ 2227062 h 3089525"/>
              <a:gd name="connsiteX173" fmla="*/ 5044074 w 5851096"/>
              <a:gd name="connsiteY173" fmla="*/ 2244520 h 3089525"/>
              <a:gd name="connsiteX174" fmla="*/ 5043454 w 5851096"/>
              <a:gd name="connsiteY174" fmla="*/ 2256280 h 3089525"/>
              <a:gd name="connsiteX175" fmla="*/ 5042932 w 5851096"/>
              <a:gd name="connsiteY175" fmla="*/ 2256246 h 3089525"/>
              <a:gd name="connsiteX176" fmla="*/ 5042905 w 5851096"/>
              <a:gd name="connsiteY176" fmla="*/ 2256755 h 3089525"/>
              <a:gd name="connsiteX177" fmla="*/ 5024997 w 5851096"/>
              <a:gd name="connsiteY177" fmla="*/ 2255084 h 3089525"/>
              <a:gd name="connsiteX178" fmla="*/ 4925170 w 5851096"/>
              <a:gd name="connsiteY178" fmla="*/ 2245767 h 3089525"/>
              <a:gd name="connsiteX179" fmla="*/ 4908205 w 5851096"/>
              <a:gd name="connsiteY179" fmla="*/ 2244184 h 3089525"/>
              <a:gd name="connsiteX180" fmla="*/ 4908084 w 5851096"/>
              <a:gd name="connsiteY180" fmla="*/ 2243004 h 3089525"/>
              <a:gd name="connsiteX181" fmla="*/ 4186091 w 5851096"/>
              <a:gd name="connsiteY181" fmla="*/ 1530527 h 3089525"/>
              <a:gd name="connsiteX182" fmla="*/ 4185562 w 5851096"/>
              <a:gd name="connsiteY182" fmla="*/ 1530463 h 3089525"/>
              <a:gd name="connsiteX183" fmla="*/ 4184999 w 5851096"/>
              <a:gd name="connsiteY183" fmla="*/ 1523599 h 3089525"/>
              <a:gd name="connsiteX184" fmla="*/ 4177187 w 5851096"/>
              <a:gd name="connsiteY184" fmla="*/ 1428529 h 3089525"/>
              <a:gd name="connsiteX185" fmla="*/ 4175753 w 5851096"/>
              <a:gd name="connsiteY185" fmla="*/ 1411078 h 3089525"/>
              <a:gd name="connsiteX186" fmla="*/ 3445328 w 5851096"/>
              <a:gd name="connsiteY186" fmla="*/ 659222 h 3089525"/>
              <a:gd name="connsiteX187" fmla="*/ 4013692 w 5851096"/>
              <a:gd name="connsiteY187" fmla="*/ 1223782 h 3089525"/>
              <a:gd name="connsiteX188" fmla="*/ 3445328 w 5851096"/>
              <a:gd name="connsiteY188" fmla="*/ 659222 h 3089525"/>
              <a:gd name="connsiteX189" fmla="*/ 3445328 w 5851096"/>
              <a:gd name="connsiteY189" fmla="*/ 2417442 h 3089525"/>
              <a:gd name="connsiteX190" fmla="*/ 4013692 w 5851096"/>
              <a:gd name="connsiteY190" fmla="*/ 2982001 h 3089525"/>
              <a:gd name="connsiteX191" fmla="*/ 3445328 w 5851096"/>
              <a:gd name="connsiteY191" fmla="*/ 2417442 h 3089525"/>
              <a:gd name="connsiteX192" fmla="*/ 3445326 w 5851096"/>
              <a:gd name="connsiteY192" fmla="*/ 2107862 h 3089525"/>
              <a:gd name="connsiteX193" fmla="*/ 4013690 w 5851096"/>
              <a:gd name="connsiteY193" fmla="*/ 1547735 h 3089525"/>
              <a:gd name="connsiteX194" fmla="*/ 3445326 w 5851096"/>
              <a:gd name="connsiteY194" fmla="*/ 2107862 h 3089525"/>
              <a:gd name="connsiteX195" fmla="*/ 3295350 w 5851096"/>
              <a:gd name="connsiteY195" fmla="*/ 521483 h 3089525"/>
              <a:gd name="connsiteX196" fmla="*/ 3295971 w 5851096"/>
              <a:gd name="connsiteY196" fmla="*/ 509629 h 3089525"/>
              <a:gd name="connsiteX197" fmla="*/ 3296492 w 5851096"/>
              <a:gd name="connsiteY197" fmla="*/ 509663 h 3089525"/>
              <a:gd name="connsiteX198" fmla="*/ 3296519 w 5851096"/>
              <a:gd name="connsiteY198" fmla="*/ 509151 h 3089525"/>
              <a:gd name="connsiteX199" fmla="*/ 3314395 w 5851096"/>
              <a:gd name="connsiteY199" fmla="*/ 510833 h 3089525"/>
              <a:gd name="connsiteX200" fmla="*/ 3414258 w 5851096"/>
              <a:gd name="connsiteY200" fmla="*/ 520226 h 3089525"/>
              <a:gd name="connsiteX201" fmla="*/ 3431219 w 5851096"/>
              <a:gd name="connsiteY201" fmla="*/ 521820 h 3089525"/>
              <a:gd name="connsiteX202" fmla="*/ 3431341 w 5851096"/>
              <a:gd name="connsiteY202" fmla="*/ 523010 h 3089525"/>
              <a:gd name="connsiteX203" fmla="*/ 4153335 w 5851096"/>
              <a:gd name="connsiteY203" fmla="*/ 1241127 h 3089525"/>
              <a:gd name="connsiteX204" fmla="*/ 4153863 w 5851096"/>
              <a:gd name="connsiteY204" fmla="*/ 1241192 h 3089525"/>
              <a:gd name="connsiteX205" fmla="*/ 4154429 w 5851096"/>
              <a:gd name="connsiteY205" fmla="*/ 1248124 h 3089525"/>
              <a:gd name="connsiteX206" fmla="*/ 4162237 w 5851096"/>
              <a:gd name="connsiteY206" fmla="*/ 1343926 h 3089525"/>
              <a:gd name="connsiteX207" fmla="*/ 4163671 w 5851096"/>
              <a:gd name="connsiteY207" fmla="*/ 1361522 h 3089525"/>
              <a:gd name="connsiteX208" fmla="*/ 4163050 w 5851096"/>
              <a:gd name="connsiteY208" fmla="*/ 1373376 h 3089525"/>
              <a:gd name="connsiteX209" fmla="*/ 4162528 w 5851096"/>
              <a:gd name="connsiteY209" fmla="*/ 1373341 h 3089525"/>
              <a:gd name="connsiteX210" fmla="*/ 4162501 w 5851096"/>
              <a:gd name="connsiteY210" fmla="*/ 1373854 h 3089525"/>
              <a:gd name="connsiteX211" fmla="*/ 4144594 w 5851096"/>
              <a:gd name="connsiteY211" fmla="*/ 1372169 h 3089525"/>
              <a:gd name="connsiteX212" fmla="*/ 4044766 w 5851096"/>
              <a:gd name="connsiteY212" fmla="*/ 1362780 h 3089525"/>
              <a:gd name="connsiteX213" fmla="*/ 4027802 w 5851096"/>
              <a:gd name="connsiteY213" fmla="*/ 1361184 h 3089525"/>
              <a:gd name="connsiteX214" fmla="*/ 4027681 w 5851096"/>
              <a:gd name="connsiteY214" fmla="*/ 1359994 h 3089525"/>
              <a:gd name="connsiteX215" fmla="*/ 3305687 w 5851096"/>
              <a:gd name="connsiteY215" fmla="*/ 641878 h 3089525"/>
              <a:gd name="connsiteX216" fmla="*/ 3305158 w 5851096"/>
              <a:gd name="connsiteY216" fmla="*/ 641812 h 3089525"/>
              <a:gd name="connsiteX217" fmla="*/ 3304595 w 5851096"/>
              <a:gd name="connsiteY217" fmla="*/ 634895 h 3089525"/>
              <a:gd name="connsiteX218" fmla="*/ 3296784 w 5851096"/>
              <a:gd name="connsiteY218" fmla="*/ 539073 h 3089525"/>
              <a:gd name="connsiteX219" fmla="*/ 3295350 w 5851096"/>
              <a:gd name="connsiteY219" fmla="*/ 521483 h 3089525"/>
              <a:gd name="connsiteX220" fmla="*/ 3295350 w 5851096"/>
              <a:gd name="connsiteY220" fmla="*/ 2279702 h 3089525"/>
              <a:gd name="connsiteX221" fmla="*/ 3295971 w 5851096"/>
              <a:gd name="connsiteY221" fmla="*/ 2267848 h 3089525"/>
              <a:gd name="connsiteX222" fmla="*/ 3296492 w 5851096"/>
              <a:gd name="connsiteY222" fmla="*/ 2267882 h 3089525"/>
              <a:gd name="connsiteX223" fmla="*/ 3296519 w 5851096"/>
              <a:gd name="connsiteY223" fmla="*/ 2267371 h 3089525"/>
              <a:gd name="connsiteX224" fmla="*/ 3314395 w 5851096"/>
              <a:gd name="connsiteY224" fmla="*/ 2269052 h 3089525"/>
              <a:gd name="connsiteX225" fmla="*/ 3414258 w 5851096"/>
              <a:gd name="connsiteY225" fmla="*/ 2278445 h 3089525"/>
              <a:gd name="connsiteX226" fmla="*/ 3431219 w 5851096"/>
              <a:gd name="connsiteY226" fmla="*/ 2280040 h 3089525"/>
              <a:gd name="connsiteX227" fmla="*/ 3431341 w 5851096"/>
              <a:gd name="connsiteY227" fmla="*/ 2281230 h 3089525"/>
              <a:gd name="connsiteX228" fmla="*/ 4153335 w 5851096"/>
              <a:gd name="connsiteY228" fmla="*/ 2999346 h 3089525"/>
              <a:gd name="connsiteX229" fmla="*/ 4153863 w 5851096"/>
              <a:gd name="connsiteY229" fmla="*/ 2999411 h 3089525"/>
              <a:gd name="connsiteX230" fmla="*/ 4154429 w 5851096"/>
              <a:gd name="connsiteY230" fmla="*/ 3006343 h 3089525"/>
              <a:gd name="connsiteX231" fmla="*/ 4161209 w 5851096"/>
              <a:gd name="connsiteY231" fmla="*/ 3089525 h 3089525"/>
              <a:gd name="connsiteX232" fmla="*/ 3910768 w 5851096"/>
              <a:gd name="connsiteY232" fmla="*/ 3089525 h 3089525"/>
              <a:gd name="connsiteX233" fmla="*/ 3891034 w 5851096"/>
              <a:gd name="connsiteY233" fmla="*/ 3084683 h 3089525"/>
              <a:gd name="connsiteX234" fmla="*/ 3305687 w 5851096"/>
              <a:gd name="connsiteY234" fmla="*/ 2400097 h 3089525"/>
              <a:gd name="connsiteX235" fmla="*/ 3305158 w 5851096"/>
              <a:gd name="connsiteY235" fmla="*/ 2400032 h 3089525"/>
              <a:gd name="connsiteX236" fmla="*/ 3304595 w 5851096"/>
              <a:gd name="connsiteY236" fmla="*/ 2393114 h 3089525"/>
              <a:gd name="connsiteX237" fmla="*/ 3296784 w 5851096"/>
              <a:gd name="connsiteY237" fmla="*/ 2297292 h 3089525"/>
              <a:gd name="connsiteX238" fmla="*/ 3295350 w 5851096"/>
              <a:gd name="connsiteY238" fmla="*/ 2279702 h 3089525"/>
              <a:gd name="connsiteX239" fmla="*/ 3295347 w 5851096"/>
              <a:gd name="connsiteY239" fmla="*/ 486299 h 3089525"/>
              <a:gd name="connsiteX240" fmla="*/ 3296782 w 5851096"/>
              <a:gd name="connsiteY240" fmla="*/ 468842 h 3089525"/>
              <a:gd name="connsiteX241" fmla="*/ 3304590 w 5851096"/>
              <a:gd name="connsiteY241" fmla="*/ 373792 h 3089525"/>
              <a:gd name="connsiteX242" fmla="*/ 3305155 w 5851096"/>
              <a:gd name="connsiteY242" fmla="*/ 366915 h 3089525"/>
              <a:gd name="connsiteX243" fmla="*/ 3305684 w 5851096"/>
              <a:gd name="connsiteY243" fmla="*/ 366850 h 3089525"/>
              <a:gd name="connsiteX244" fmla="*/ 3393781 w 5851096"/>
              <a:gd name="connsiteY244" fmla="*/ 100280 h 3089525"/>
              <a:gd name="connsiteX245" fmla="*/ 3459303 w 5851096"/>
              <a:gd name="connsiteY245" fmla="*/ 0 h 3089525"/>
              <a:gd name="connsiteX246" fmla="*/ 3635443 w 5851096"/>
              <a:gd name="connsiteY246" fmla="*/ 0 h 3089525"/>
              <a:gd name="connsiteX247" fmla="*/ 3564068 w 5851096"/>
              <a:gd name="connsiteY247" fmla="*/ 79433 h 3089525"/>
              <a:gd name="connsiteX248" fmla="*/ 3445326 w 5851096"/>
              <a:gd name="connsiteY248" fmla="*/ 349642 h 3089525"/>
              <a:gd name="connsiteX249" fmla="*/ 3904544 w 5851096"/>
              <a:gd name="connsiteY249" fmla="*/ 45955 h 3089525"/>
              <a:gd name="connsiteX250" fmla="*/ 3927798 w 5851096"/>
              <a:gd name="connsiteY250" fmla="*/ 0 h 3089525"/>
              <a:gd name="connsiteX251" fmla="*/ 4083290 w 5851096"/>
              <a:gd name="connsiteY251" fmla="*/ 0 h 3089525"/>
              <a:gd name="connsiteX252" fmla="*/ 4029061 w 5851096"/>
              <a:gd name="connsiteY252" fmla="*/ 99096 h 3089525"/>
              <a:gd name="connsiteX253" fmla="*/ 3431338 w 5851096"/>
              <a:gd name="connsiteY253" fmla="*/ 484784 h 3089525"/>
              <a:gd name="connsiteX254" fmla="*/ 3431217 w 5851096"/>
              <a:gd name="connsiteY254" fmla="*/ 485964 h 3089525"/>
              <a:gd name="connsiteX255" fmla="*/ 3414252 w 5851096"/>
              <a:gd name="connsiteY255" fmla="*/ 487548 h 3089525"/>
              <a:gd name="connsiteX256" fmla="*/ 3314425 w 5851096"/>
              <a:gd name="connsiteY256" fmla="*/ 496864 h 3089525"/>
              <a:gd name="connsiteX257" fmla="*/ 3296517 w 5851096"/>
              <a:gd name="connsiteY257" fmla="*/ 498535 h 3089525"/>
              <a:gd name="connsiteX258" fmla="*/ 3296490 w 5851096"/>
              <a:gd name="connsiteY258" fmla="*/ 498027 h 3089525"/>
              <a:gd name="connsiteX259" fmla="*/ 3295968 w 5851096"/>
              <a:gd name="connsiteY259" fmla="*/ 498061 h 3089525"/>
              <a:gd name="connsiteX260" fmla="*/ 3295347 w 5851096"/>
              <a:gd name="connsiteY260" fmla="*/ 486299 h 3089525"/>
              <a:gd name="connsiteX261" fmla="*/ 3295347 w 5851096"/>
              <a:gd name="connsiteY261" fmla="*/ 2244520 h 3089525"/>
              <a:gd name="connsiteX262" fmla="*/ 3296782 w 5851096"/>
              <a:gd name="connsiteY262" fmla="*/ 2227062 h 3089525"/>
              <a:gd name="connsiteX263" fmla="*/ 3304590 w 5851096"/>
              <a:gd name="connsiteY263" fmla="*/ 2132012 h 3089525"/>
              <a:gd name="connsiteX264" fmla="*/ 3305155 w 5851096"/>
              <a:gd name="connsiteY264" fmla="*/ 2125135 h 3089525"/>
              <a:gd name="connsiteX265" fmla="*/ 3305684 w 5851096"/>
              <a:gd name="connsiteY265" fmla="*/ 2125070 h 3089525"/>
              <a:gd name="connsiteX266" fmla="*/ 4027678 w 5851096"/>
              <a:gd name="connsiteY266" fmla="*/ 1412593 h 3089525"/>
              <a:gd name="connsiteX267" fmla="*/ 4027800 w 5851096"/>
              <a:gd name="connsiteY267" fmla="*/ 1411413 h 3089525"/>
              <a:gd name="connsiteX268" fmla="*/ 4044760 w 5851096"/>
              <a:gd name="connsiteY268" fmla="*/ 1409831 h 3089525"/>
              <a:gd name="connsiteX269" fmla="*/ 4144624 w 5851096"/>
              <a:gd name="connsiteY269" fmla="*/ 1400511 h 3089525"/>
              <a:gd name="connsiteX270" fmla="*/ 4162499 w 5851096"/>
              <a:gd name="connsiteY270" fmla="*/ 1398843 h 3089525"/>
              <a:gd name="connsiteX271" fmla="*/ 4162526 w 5851096"/>
              <a:gd name="connsiteY271" fmla="*/ 1399351 h 3089525"/>
              <a:gd name="connsiteX272" fmla="*/ 4163047 w 5851096"/>
              <a:gd name="connsiteY272" fmla="*/ 1399317 h 3089525"/>
              <a:gd name="connsiteX273" fmla="*/ 4163669 w 5851096"/>
              <a:gd name="connsiteY273" fmla="*/ 1411078 h 3089525"/>
              <a:gd name="connsiteX274" fmla="*/ 4162235 w 5851096"/>
              <a:gd name="connsiteY274" fmla="*/ 1428529 h 3089525"/>
              <a:gd name="connsiteX275" fmla="*/ 4154424 w 5851096"/>
              <a:gd name="connsiteY275" fmla="*/ 1523599 h 3089525"/>
              <a:gd name="connsiteX276" fmla="*/ 4153860 w 5851096"/>
              <a:gd name="connsiteY276" fmla="*/ 1530463 h 3089525"/>
              <a:gd name="connsiteX277" fmla="*/ 4153332 w 5851096"/>
              <a:gd name="connsiteY277" fmla="*/ 1530527 h 3089525"/>
              <a:gd name="connsiteX278" fmla="*/ 3431338 w 5851096"/>
              <a:gd name="connsiteY278" fmla="*/ 2243004 h 3089525"/>
              <a:gd name="connsiteX279" fmla="*/ 3431217 w 5851096"/>
              <a:gd name="connsiteY279" fmla="*/ 2244184 h 3089525"/>
              <a:gd name="connsiteX280" fmla="*/ 3414252 w 5851096"/>
              <a:gd name="connsiteY280" fmla="*/ 2245767 h 3089525"/>
              <a:gd name="connsiteX281" fmla="*/ 3314425 w 5851096"/>
              <a:gd name="connsiteY281" fmla="*/ 2255084 h 3089525"/>
              <a:gd name="connsiteX282" fmla="*/ 3296517 w 5851096"/>
              <a:gd name="connsiteY282" fmla="*/ 2256755 h 3089525"/>
              <a:gd name="connsiteX283" fmla="*/ 3296490 w 5851096"/>
              <a:gd name="connsiteY283" fmla="*/ 2256246 h 3089525"/>
              <a:gd name="connsiteX284" fmla="*/ 3295968 w 5851096"/>
              <a:gd name="connsiteY284" fmla="*/ 2256280 h 3089525"/>
              <a:gd name="connsiteX285" fmla="*/ 3295347 w 5851096"/>
              <a:gd name="connsiteY285" fmla="*/ 2244520 h 3089525"/>
              <a:gd name="connsiteX286" fmla="*/ 2555546 w 5851096"/>
              <a:gd name="connsiteY286" fmla="*/ 1223782 h 3089525"/>
              <a:gd name="connsiteX287" fmla="*/ 3123910 w 5851096"/>
              <a:gd name="connsiteY287" fmla="*/ 659222 h 3089525"/>
              <a:gd name="connsiteX288" fmla="*/ 2555546 w 5851096"/>
              <a:gd name="connsiteY288" fmla="*/ 1223782 h 3089525"/>
              <a:gd name="connsiteX289" fmla="*/ 2555546 w 5851096"/>
              <a:gd name="connsiteY289" fmla="*/ 1547735 h 3089525"/>
              <a:gd name="connsiteX290" fmla="*/ 3123910 w 5851096"/>
              <a:gd name="connsiteY290" fmla="*/ 2107862 h 3089525"/>
              <a:gd name="connsiteX291" fmla="*/ 2555546 w 5851096"/>
              <a:gd name="connsiteY291" fmla="*/ 1547735 h 3089525"/>
              <a:gd name="connsiteX292" fmla="*/ 2555546 w 5851096"/>
              <a:gd name="connsiteY292" fmla="*/ 2982001 h 3089525"/>
              <a:gd name="connsiteX293" fmla="*/ 3123910 w 5851096"/>
              <a:gd name="connsiteY293" fmla="*/ 2417442 h 3089525"/>
              <a:gd name="connsiteX294" fmla="*/ 2555546 w 5851096"/>
              <a:gd name="connsiteY294" fmla="*/ 2982001 h 3089525"/>
              <a:gd name="connsiteX295" fmla="*/ 2485948 w 5851096"/>
              <a:gd name="connsiteY295" fmla="*/ 0 h 3089525"/>
              <a:gd name="connsiteX296" fmla="*/ 2641440 w 5851096"/>
              <a:gd name="connsiteY296" fmla="*/ 0 h 3089525"/>
              <a:gd name="connsiteX297" fmla="*/ 2664693 w 5851096"/>
              <a:gd name="connsiteY297" fmla="*/ 45955 h 3089525"/>
              <a:gd name="connsiteX298" fmla="*/ 3123910 w 5851096"/>
              <a:gd name="connsiteY298" fmla="*/ 349642 h 3089525"/>
              <a:gd name="connsiteX299" fmla="*/ 3005167 w 5851096"/>
              <a:gd name="connsiteY299" fmla="*/ 79433 h 3089525"/>
              <a:gd name="connsiteX300" fmla="*/ 2933794 w 5851096"/>
              <a:gd name="connsiteY300" fmla="*/ 0 h 3089525"/>
              <a:gd name="connsiteX301" fmla="*/ 3109934 w 5851096"/>
              <a:gd name="connsiteY301" fmla="*/ 0 h 3089525"/>
              <a:gd name="connsiteX302" fmla="*/ 3175456 w 5851096"/>
              <a:gd name="connsiteY302" fmla="*/ 100280 h 3089525"/>
              <a:gd name="connsiteX303" fmla="*/ 3263553 w 5851096"/>
              <a:gd name="connsiteY303" fmla="*/ 366850 h 3089525"/>
              <a:gd name="connsiteX304" fmla="*/ 3264081 w 5851096"/>
              <a:gd name="connsiteY304" fmla="*/ 366915 h 3089525"/>
              <a:gd name="connsiteX305" fmla="*/ 3264647 w 5851096"/>
              <a:gd name="connsiteY305" fmla="*/ 373792 h 3089525"/>
              <a:gd name="connsiteX306" fmla="*/ 3272455 w 5851096"/>
              <a:gd name="connsiteY306" fmla="*/ 468842 h 3089525"/>
              <a:gd name="connsiteX307" fmla="*/ 3273888 w 5851096"/>
              <a:gd name="connsiteY307" fmla="*/ 486299 h 3089525"/>
              <a:gd name="connsiteX308" fmla="*/ 3273268 w 5851096"/>
              <a:gd name="connsiteY308" fmla="*/ 498061 h 3089525"/>
              <a:gd name="connsiteX309" fmla="*/ 3272746 w 5851096"/>
              <a:gd name="connsiteY309" fmla="*/ 498027 h 3089525"/>
              <a:gd name="connsiteX310" fmla="*/ 3272719 w 5851096"/>
              <a:gd name="connsiteY310" fmla="*/ 498535 h 3089525"/>
              <a:gd name="connsiteX311" fmla="*/ 3254811 w 5851096"/>
              <a:gd name="connsiteY311" fmla="*/ 496864 h 3089525"/>
              <a:gd name="connsiteX312" fmla="*/ 3154984 w 5851096"/>
              <a:gd name="connsiteY312" fmla="*/ 487548 h 3089525"/>
              <a:gd name="connsiteX313" fmla="*/ 3138020 w 5851096"/>
              <a:gd name="connsiteY313" fmla="*/ 485964 h 3089525"/>
              <a:gd name="connsiteX314" fmla="*/ 3137899 w 5851096"/>
              <a:gd name="connsiteY314" fmla="*/ 484784 h 3089525"/>
              <a:gd name="connsiteX315" fmla="*/ 2540177 w 5851096"/>
              <a:gd name="connsiteY315" fmla="*/ 99096 h 3089525"/>
              <a:gd name="connsiteX316" fmla="*/ 2408030 w 5851096"/>
              <a:gd name="connsiteY316" fmla="*/ 3089525 h 3089525"/>
              <a:gd name="connsiteX317" fmla="*/ 2414810 w 5851096"/>
              <a:gd name="connsiteY317" fmla="*/ 3006343 h 3089525"/>
              <a:gd name="connsiteX318" fmla="*/ 2415375 w 5851096"/>
              <a:gd name="connsiteY318" fmla="*/ 2999411 h 3089525"/>
              <a:gd name="connsiteX319" fmla="*/ 2415904 w 5851096"/>
              <a:gd name="connsiteY319" fmla="*/ 2999346 h 3089525"/>
              <a:gd name="connsiteX320" fmla="*/ 3137898 w 5851096"/>
              <a:gd name="connsiteY320" fmla="*/ 2281230 h 3089525"/>
              <a:gd name="connsiteX321" fmla="*/ 3138020 w 5851096"/>
              <a:gd name="connsiteY321" fmla="*/ 2280040 h 3089525"/>
              <a:gd name="connsiteX322" fmla="*/ 3154980 w 5851096"/>
              <a:gd name="connsiteY322" fmla="*/ 2278445 h 3089525"/>
              <a:gd name="connsiteX323" fmla="*/ 3254844 w 5851096"/>
              <a:gd name="connsiteY323" fmla="*/ 2269052 h 3089525"/>
              <a:gd name="connsiteX324" fmla="*/ 3272719 w 5851096"/>
              <a:gd name="connsiteY324" fmla="*/ 2267371 h 3089525"/>
              <a:gd name="connsiteX325" fmla="*/ 3272746 w 5851096"/>
              <a:gd name="connsiteY325" fmla="*/ 2267882 h 3089525"/>
              <a:gd name="connsiteX326" fmla="*/ 3273267 w 5851096"/>
              <a:gd name="connsiteY326" fmla="*/ 2267848 h 3089525"/>
              <a:gd name="connsiteX327" fmla="*/ 3273888 w 5851096"/>
              <a:gd name="connsiteY327" fmla="*/ 2279702 h 3089525"/>
              <a:gd name="connsiteX328" fmla="*/ 3272455 w 5851096"/>
              <a:gd name="connsiteY328" fmla="*/ 2297292 h 3089525"/>
              <a:gd name="connsiteX329" fmla="*/ 3264644 w 5851096"/>
              <a:gd name="connsiteY329" fmla="*/ 2393114 h 3089525"/>
              <a:gd name="connsiteX330" fmla="*/ 3264080 w 5851096"/>
              <a:gd name="connsiteY330" fmla="*/ 2400032 h 3089525"/>
              <a:gd name="connsiteX331" fmla="*/ 3263552 w 5851096"/>
              <a:gd name="connsiteY331" fmla="*/ 2400097 h 3089525"/>
              <a:gd name="connsiteX332" fmla="*/ 2678205 w 5851096"/>
              <a:gd name="connsiteY332" fmla="*/ 3084683 h 3089525"/>
              <a:gd name="connsiteX333" fmla="*/ 2658472 w 5851096"/>
              <a:gd name="connsiteY333" fmla="*/ 3089525 h 3089525"/>
              <a:gd name="connsiteX334" fmla="*/ 2405567 w 5851096"/>
              <a:gd name="connsiteY334" fmla="*/ 1361522 h 3089525"/>
              <a:gd name="connsiteX335" fmla="*/ 2407002 w 5851096"/>
              <a:gd name="connsiteY335" fmla="*/ 1343926 h 3089525"/>
              <a:gd name="connsiteX336" fmla="*/ 2414810 w 5851096"/>
              <a:gd name="connsiteY336" fmla="*/ 1248124 h 3089525"/>
              <a:gd name="connsiteX337" fmla="*/ 2415375 w 5851096"/>
              <a:gd name="connsiteY337" fmla="*/ 1241192 h 3089525"/>
              <a:gd name="connsiteX338" fmla="*/ 2415904 w 5851096"/>
              <a:gd name="connsiteY338" fmla="*/ 1241127 h 3089525"/>
              <a:gd name="connsiteX339" fmla="*/ 3137898 w 5851096"/>
              <a:gd name="connsiteY339" fmla="*/ 523010 h 3089525"/>
              <a:gd name="connsiteX340" fmla="*/ 3138020 w 5851096"/>
              <a:gd name="connsiteY340" fmla="*/ 521820 h 3089525"/>
              <a:gd name="connsiteX341" fmla="*/ 3154980 w 5851096"/>
              <a:gd name="connsiteY341" fmla="*/ 520226 h 3089525"/>
              <a:gd name="connsiteX342" fmla="*/ 3254844 w 5851096"/>
              <a:gd name="connsiteY342" fmla="*/ 510833 h 3089525"/>
              <a:gd name="connsiteX343" fmla="*/ 3272719 w 5851096"/>
              <a:gd name="connsiteY343" fmla="*/ 509151 h 3089525"/>
              <a:gd name="connsiteX344" fmla="*/ 3272746 w 5851096"/>
              <a:gd name="connsiteY344" fmla="*/ 509663 h 3089525"/>
              <a:gd name="connsiteX345" fmla="*/ 3273267 w 5851096"/>
              <a:gd name="connsiteY345" fmla="*/ 509629 h 3089525"/>
              <a:gd name="connsiteX346" fmla="*/ 3273888 w 5851096"/>
              <a:gd name="connsiteY346" fmla="*/ 521483 h 3089525"/>
              <a:gd name="connsiteX347" fmla="*/ 3272455 w 5851096"/>
              <a:gd name="connsiteY347" fmla="*/ 539073 h 3089525"/>
              <a:gd name="connsiteX348" fmla="*/ 3264644 w 5851096"/>
              <a:gd name="connsiteY348" fmla="*/ 634895 h 3089525"/>
              <a:gd name="connsiteX349" fmla="*/ 3264080 w 5851096"/>
              <a:gd name="connsiteY349" fmla="*/ 641812 h 3089525"/>
              <a:gd name="connsiteX350" fmla="*/ 3263552 w 5851096"/>
              <a:gd name="connsiteY350" fmla="*/ 641878 h 3089525"/>
              <a:gd name="connsiteX351" fmla="*/ 2541558 w 5851096"/>
              <a:gd name="connsiteY351" fmla="*/ 1359994 h 3089525"/>
              <a:gd name="connsiteX352" fmla="*/ 2541437 w 5851096"/>
              <a:gd name="connsiteY352" fmla="*/ 1361184 h 3089525"/>
              <a:gd name="connsiteX353" fmla="*/ 2524472 w 5851096"/>
              <a:gd name="connsiteY353" fmla="*/ 1362780 h 3089525"/>
              <a:gd name="connsiteX354" fmla="*/ 2424645 w 5851096"/>
              <a:gd name="connsiteY354" fmla="*/ 1372169 h 3089525"/>
              <a:gd name="connsiteX355" fmla="*/ 2406737 w 5851096"/>
              <a:gd name="connsiteY355" fmla="*/ 1373854 h 3089525"/>
              <a:gd name="connsiteX356" fmla="*/ 2406710 w 5851096"/>
              <a:gd name="connsiteY356" fmla="*/ 1373341 h 3089525"/>
              <a:gd name="connsiteX357" fmla="*/ 2406188 w 5851096"/>
              <a:gd name="connsiteY357" fmla="*/ 1373376 h 3089525"/>
              <a:gd name="connsiteX358" fmla="*/ 2405567 w 5851096"/>
              <a:gd name="connsiteY358" fmla="*/ 1361522 h 3089525"/>
              <a:gd name="connsiteX359" fmla="*/ 2405567 w 5851096"/>
              <a:gd name="connsiteY359" fmla="*/ 1411078 h 3089525"/>
              <a:gd name="connsiteX360" fmla="*/ 2406189 w 5851096"/>
              <a:gd name="connsiteY360" fmla="*/ 1399317 h 3089525"/>
              <a:gd name="connsiteX361" fmla="*/ 2406710 w 5851096"/>
              <a:gd name="connsiteY361" fmla="*/ 1399351 h 3089525"/>
              <a:gd name="connsiteX362" fmla="*/ 2406737 w 5851096"/>
              <a:gd name="connsiteY362" fmla="*/ 1398843 h 3089525"/>
              <a:gd name="connsiteX363" fmla="*/ 2424613 w 5851096"/>
              <a:gd name="connsiteY363" fmla="*/ 1400511 h 3089525"/>
              <a:gd name="connsiteX364" fmla="*/ 2524476 w 5851096"/>
              <a:gd name="connsiteY364" fmla="*/ 1409831 h 3089525"/>
              <a:gd name="connsiteX365" fmla="*/ 2541437 w 5851096"/>
              <a:gd name="connsiteY365" fmla="*/ 1411413 h 3089525"/>
              <a:gd name="connsiteX366" fmla="*/ 2541559 w 5851096"/>
              <a:gd name="connsiteY366" fmla="*/ 1412593 h 3089525"/>
              <a:gd name="connsiteX367" fmla="*/ 3263553 w 5851096"/>
              <a:gd name="connsiteY367" fmla="*/ 2125070 h 3089525"/>
              <a:gd name="connsiteX368" fmla="*/ 3264081 w 5851096"/>
              <a:gd name="connsiteY368" fmla="*/ 2125135 h 3089525"/>
              <a:gd name="connsiteX369" fmla="*/ 3264647 w 5851096"/>
              <a:gd name="connsiteY369" fmla="*/ 2132012 h 3089525"/>
              <a:gd name="connsiteX370" fmla="*/ 3272455 w 5851096"/>
              <a:gd name="connsiteY370" fmla="*/ 2227062 h 3089525"/>
              <a:gd name="connsiteX371" fmla="*/ 3273888 w 5851096"/>
              <a:gd name="connsiteY371" fmla="*/ 2244520 h 3089525"/>
              <a:gd name="connsiteX372" fmla="*/ 3273268 w 5851096"/>
              <a:gd name="connsiteY372" fmla="*/ 2256280 h 3089525"/>
              <a:gd name="connsiteX373" fmla="*/ 3272746 w 5851096"/>
              <a:gd name="connsiteY373" fmla="*/ 2256246 h 3089525"/>
              <a:gd name="connsiteX374" fmla="*/ 3272719 w 5851096"/>
              <a:gd name="connsiteY374" fmla="*/ 2256755 h 3089525"/>
              <a:gd name="connsiteX375" fmla="*/ 3254811 w 5851096"/>
              <a:gd name="connsiteY375" fmla="*/ 2255084 h 3089525"/>
              <a:gd name="connsiteX376" fmla="*/ 3154984 w 5851096"/>
              <a:gd name="connsiteY376" fmla="*/ 2245767 h 3089525"/>
              <a:gd name="connsiteX377" fmla="*/ 3138020 w 5851096"/>
              <a:gd name="connsiteY377" fmla="*/ 2244184 h 3089525"/>
              <a:gd name="connsiteX378" fmla="*/ 3137899 w 5851096"/>
              <a:gd name="connsiteY378" fmla="*/ 2243004 h 3089525"/>
              <a:gd name="connsiteX379" fmla="*/ 2415905 w 5851096"/>
              <a:gd name="connsiteY379" fmla="*/ 1530527 h 3089525"/>
              <a:gd name="connsiteX380" fmla="*/ 2415376 w 5851096"/>
              <a:gd name="connsiteY380" fmla="*/ 1530463 h 3089525"/>
              <a:gd name="connsiteX381" fmla="*/ 2414813 w 5851096"/>
              <a:gd name="connsiteY381" fmla="*/ 1523599 h 3089525"/>
              <a:gd name="connsiteX382" fmla="*/ 2407002 w 5851096"/>
              <a:gd name="connsiteY382" fmla="*/ 1428529 h 3089525"/>
              <a:gd name="connsiteX383" fmla="*/ 2405567 w 5851096"/>
              <a:gd name="connsiteY383" fmla="*/ 1411078 h 3089525"/>
              <a:gd name="connsiteX384" fmla="*/ 1675142 w 5851096"/>
              <a:gd name="connsiteY384" fmla="*/ 659222 h 3089525"/>
              <a:gd name="connsiteX385" fmla="*/ 2243506 w 5851096"/>
              <a:gd name="connsiteY385" fmla="*/ 1223782 h 3089525"/>
              <a:gd name="connsiteX386" fmla="*/ 1675142 w 5851096"/>
              <a:gd name="connsiteY386" fmla="*/ 659222 h 3089525"/>
              <a:gd name="connsiteX387" fmla="*/ 1675142 w 5851096"/>
              <a:gd name="connsiteY387" fmla="*/ 2417442 h 3089525"/>
              <a:gd name="connsiteX388" fmla="*/ 2243506 w 5851096"/>
              <a:gd name="connsiteY388" fmla="*/ 2982001 h 3089525"/>
              <a:gd name="connsiteX389" fmla="*/ 1675142 w 5851096"/>
              <a:gd name="connsiteY389" fmla="*/ 2417442 h 3089525"/>
              <a:gd name="connsiteX390" fmla="*/ 1675140 w 5851096"/>
              <a:gd name="connsiteY390" fmla="*/ 2107862 h 3089525"/>
              <a:gd name="connsiteX391" fmla="*/ 2243504 w 5851096"/>
              <a:gd name="connsiteY391" fmla="*/ 1547735 h 3089525"/>
              <a:gd name="connsiteX392" fmla="*/ 1675140 w 5851096"/>
              <a:gd name="connsiteY392" fmla="*/ 2107862 h 3089525"/>
              <a:gd name="connsiteX393" fmla="*/ 1525164 w 5851096"/>
              <a:gd name="connsiteY393" fmla="*/ 521483 h 3089525"/>
              <a:gd name="connsiteX394" fmla="*/ 1525785 w 5851096"/>
              <a:gd name="connsiteY394" fmla="*/ 509629 h 3089525"/>
              <a:gd name="connsiteX395" fmla="*/ 1526306 w 5851096"/>
              <a:gd name="connsiteY395" fmla="*/ 509663 h 3089525"/>
              <a:gd name="connsiteX396" fmla="*/ 1526333 w 5851096"/>
              <a:gd name="connsiteY396" fmla="*/ 509151 h 3089525"/>
              <a:gd name="connsiteX397" fmla="*/ 1544208 w 5851096"/>
              <a:gd name="connsiteY397" fmla="*/ 510833 h 3089525"/>
              <a:gd name="connsiteX398" fmla="*/ 1644072 w 5851096"/>
              <a:gd name="connsiteY398" fmla="*/ 520226 h 3089525"/>
              <a:gd name="connsiteX399" fmla="*/ 1661032 w 5851096"/>
              <a:gd name="connsiteY399" fmla="*/ 521820 h 3089525"/>
              <a:gd name="connsiteX400" fmla="*/ 1661154 w 5851096"/>
              <a:gd name="connsiteY400" fmla="*/ 523010 h 3089525"/>
              <a:gd name="connsiteX401" fmla="*/ 2383148 w 5851096"/>
              <a:gd name="connsiteY401" fmla="*/ 1241127 h 3089525"/>
              <a:gd name="connsiteX402" fmla="*/ 2383678 w 5851096"/>
              <a:gd name="connsiteY402" fmla="*/ 1241192 h 3089525"/>
              <a:gd name="connsiteX403" fmla="*/ 2384242 w 5851096"/>
              <a:gd name="connsiteY403" fmla="*/ 1248124 h 3089525"/>
              <a:gd name="connsiteX404" fmla="*/ 2392051 w 5851096"/>
              <a:gd name="connsiteY404" fmla="*/ 1343926 h 3089525"/>
              <a:gd name="connsiteX405" fmla="*/ 2393485 w 5851096"/>
              <a:gd name="connsiteY405" fmla="*/ 1361522 h 3089525"/>
              <a:gd name="connsiteX406" fmla="*/ 2392864 w 5851096"/>
              <a:gd name="connsiteY406" fmla="*/ 1373376 h 3089525"/>
              <a:gd name="connsiteX407" fmla="*/ 2392342 w 5851096"/>
              <a:gd name="connsiteY407" fmla="*/ 1373341 h 3089525"/>
              <a:gd name="connsiteX408" fmla="*/ 2392315 w 5851096"/>
              <a:gd name="connsiteY408" fmla="*/ 1373854 h 3089525"/>
              <a:gd name="connsiteX409" fmla="*/ 2374407 w 5851096"/>
              <a:gd name="connsiteY409" fmla="*/ 1372169 h 3089525"/>
              <a:gd name="connsiteX410" fmla="*/ 2274580 w 5851096"/>
              <a:gd name="connsiteY410" fmla="*/ 1362780 h 3089525"/>
              <a:gd name="connsiteX411" fmla="*/ 2257615 w 5851096"/>
              <a:gd name="connsiteY411" fmla="*/ 1361184 h 3089525"/>
              <a:gd name="connsiteX412" fmla="*/ 2257494 w 5851096"/>
              <a:gd name="connsiteY412" fmla="*/ 1359994 h 3089525"/>
              <a:gd name="connsiteX413" fmla="*/ 1535500 w 5851096"/>
              <a:gd name="connsiteY413" fmla="*/ 641878 h 3089525"/>
              <a:gd name="connsiteX414" fmla="*/ 1534972 w 5851096"/>
              <a:gd name="connsiteY414" fmla="*/ 641812 h 3089525"/>
              <a:gd name="connsiteX415" fmla="*/ 1534408 w 5851096"/>
              <a:gd name="connsiteY415" fmla="*/ 634895 h 3089525"/>
              <a:gd name="connsiteX416" fmla="*/ 1526597 w 5851096"/>
              <a:gd name="connsiteY416" fmla="*/ 539073 h 3089525"/>
              <a:gd name="connsiteX417" fmla="*/ 1525164 w 5851096"/>
              <a:gd name="connsiteY417" fmla="*/ 521483 h 3089525"/>
              <a:gd name="connsiteX418" fmla="*/ 1525164 w 5851096"/>
              <a:gd name="connsiteY418" fmla="*/ 2279702 h 3089525"/>
              <a:gd name="connsiteX419" fmla="*/ 1525785 w 5851096"/>
              <a:gd name="connsiteY419" fmla="*/ 2267848 h 3089525"/>
              <a:gd name="connsiteX420" fmla="*/ 1526306 w 5851096"/>
              <a:gd name="connsiteY420" fmla="*/ 2267882 h 3089525"/>
              <a:gd name="connsiteX421" fmla="*/ 1526333 w 5851096"/>
              <a:gd name="connsiteY421" fmla="*/ 2267371 h 3089525"/>
              <a:gd name="connsiteX422" fmla="*/ 1544208 w 5851096"/>
              <a:gd name="connsiteY422" fmla="*/ 2269052 h 3089525"/>
              <a:gd name="connsiteX423" fmla="*/ 1644072 w 5851096"/>
              <a:gd name="connsiteY423" fmla="*/ 2278445 h 3089525"/>
              <a:gd name="connsiteX424" fmla="*/ 1661032 w 5851096"/>
              <a:gd name="connsiteY424" fmla="*/ 2280040 h 3089525"/>
              <a:gd name="connsiteX425" fmla="*/ 1661154 w 5851096"/>
              <a:gd name="connsiteY425" fmla="*/ 2281230 h 3089525"/>
              <a:gd name="connsiteX426" fmla="*/ 2383148 w 5851096"/>
              <a:gd name="connsiteY426" fmla="*/ 2999346 h 3089525"/>
              <a:gd name="connsiteX427" fmla="*/ 2383678 w 5851096"/>
              <a:gd name="connsiteY427" fmla="*/ 2999411 h 3089525"/>
              <a:gd name="connsiteX428" fmla="*/ 2384242 w 5851096"/>
              <a:gd name="connsiteY428" fmla="*/ 3006343 h 3089525"/>
              <a:gd name="connsiteX429" fmla="*/ 2391022 w 5851096"/>
              <a:gd name="connsiteY429" fmla="*/ 3089525 h 3089525"/>
              <a:gd name="connsiteX430" fmla="*/ 2140581 w 5851096"/>
              <a:gd name="connsiteY430" fmla="*/ 3089525 h 3089525"/>
              <a:gd name="connsiteX431" fmla="*/ 2120847 w 5851096"/>
              <a:gd name="connsiteY431" fmla="*/ 3084683 h 3089525"/>
              <a:gd name="connsiteX432" fmla="*/ 1535500 w 5851096"/>
              <a:gd name="connsiteY432" fmla="*/ 2400097 h 3089525"/>
              <a:gd name="connsiteX433" fmla="*/ 1534972 w 5851096"/>
              <a:gd name="connsiteY433" fmla="*/ 2400032 h 3089525"/>
              <a:gd name="connsiteX434" fmla="*/ 1534408 w 5851096"/>
              <a:gd name="connsiteY434" fmla="*/ 2393114 h 3089525"/>
              <a:gd name="connsiteX435" fmla="*/ 1526597 w 5851096"/>
              <a:gd name="connsiteY435" fmla="*/ 2297292 h 3089525"/>
              <a:gd name="connsiteX436" fmla="*/ 1525164 w 5851096"/>
              <a:gd name="connsiteY436" fmla="*/ 2279702 h 3089525"/>
              <a:gd name="connsiteX437" fmla="*/ 1525162 w 5851096"/>
              <a:gd name="connsiteY437" fmla="*/ 486299 h 3089525"/>
              <a:gd name="connsiteX438" fmla="*/ 1526595 w 5851096"/>
              <a:gd name="connsiteY438" fmla="*/ 468842 h 3089525"/>
              <a:gd name="connsiteX439" fmla="*/ 1534403 w 5851096"/>
              <a:gd name="connsiteY439" fmla="*/ 373792 h 3089525"/>
              <a:gd name="connsiteX440" fmla="*/ 1534969 w 5851096"/>
              <a:gd name="connsiteY440" fmla="*/ 366915 h 3089525"/>
              <a:gd name="connsiteX441" fmla="*/ 1535497 w 5851096"/>
              <a:gd name="connsiteY441" fmla="*/ 366850 h 3089525"/>
              <a:gd name="connsiteX442" fmla="*/ 1623594 w 5851096"/>
              <a:gd name="connsiteY442" fmla="*/ 100280 h 3089525"/>
              <a:gd name="connsiteX443" fmla="*/ 1689117 w 5851096"/>
              <a:gd name="connsiteY443" fmla="*/ 0 h 3089525"/>
              <a:gd name="connsiteX444" fmla="*/ 1865257 w 5851096"/>
              <a:gd name="connsiteY444" fmla="*/ 0 h 3089525"/>
              <a:gd name="connsiteX445" fmla="*/ 1793882 w 5851096"/>
              <a:gd name="connsiteY445" fmla="*/ 79433 h 3089525"/>
              <a:gd name="connsiteX446" fmla="*/ 1675140 w 5851096"/>
              <a:gd name="connsiteY446" fmla="*/ 349642 h 3089525"/>
              <a:gd name="connsiteX447" fmla="*/ 2134358 w 5851096"/>
              <a:gd name="connsiteY447" fmla="*/ 45955 h 3089525"/>
              <a:gd name="connsiteX448" fmla="*/ 2157611 w 5851096"/>
              <a:gd name="connsiteY448" fmla="*/ 0 h 3089525"/>
              <a:gd name="connsiteX449" fmla="*/ 2313103 w 5851096"/>
              <a:gd name="connsiteY449" fmla="*/ 0 h 3089525"/>
              <a:gd name="connsiteX450" fmla="*/ 2258874 w 5851096"/>
              <a:gd name="connsiteY450" fmla="*/ 99096 h 3089525"/>
              <a:gd name="connsiteX451" fmla="*/ 1661151 w 5851096"/>
              <a:gd name="connsiteY451" fmla="*/ 484784 h 3089525"/>
              <a:gd name="connsiteX452" fmla="*/ 1661030 w 5851096"/>
              <a:gd name="connsiteY452" fmla="*/ 485964 h 3089525"/>
              <a:gd name="connsiteX453" fmla="*/ 1644066 w 5851096"/>
              <a:gd name="connsiteY453" fmla="*/ 487548 h 3089525"/>
              <a:gd name="connsiteX454" fmla="*/ 1544239 w 5851096"/>
              <a:gd name="connsiteY454" fmla="*/ 496864 h 3089525"/>
              <a:gd name="connsiteX455" fmla="*/ 1526331 w 5851096"/>
              <a:gd name="connsiteY455" fmla="*/ 498535 h 3089525"/>
              <a:gd name="connsiteX456" fmla="*/ 1526304 w 5851096"/>
              <a:gd name="connsiteY456" fmla="*/ 498027 h 3089525"/>
              <a:gd name="connsiteX457" fmla="*/ 1525782 w 5851096"/>
              <a:gd name="connsiteY457" fmla="*/ 498061 h 3089525"/>
              <a:gd name="connsiteX458" fmla="*/ 1525162 w 5851096"/>
              <a:gd name="connsiteY458" fmla="*/ 486299 h 3089525"/>
              <a:gd name="connsiteX459" fmla="*/ 1525161 w 5851096"/>
              <a:gd name="connsiteY459" fmla="*/ 2244520 h 3089525"/>
              <a:gd name="connsiteX460" fmla="*/ 1526595 w 5851096"/>
              <a:gd name="connsiteY460" fmla="*/ 2227062 h 3089525"/>
              <a:gd name="connsiteX461" fmla="*/ 1534403 w 5851096"/>
              <a:gd name="connsiteY461" fmla="*/ 2132012 h 3089525"/>
              <a:gd name="connsiteX462" fmla="*/ 1534969 w 5851096"/>
              <a:gd name="connsiteY462" fmla="*/ 2125135 h 3089525"/>
              <a:gd name="connsiteX463" fmla="*/ 1535497 w 5851096"/>
              <a:gd name="connsiteY463" fmla="*/ 2125070 h 3089525"/>
              <a:gd name="connsiteX464" fmla="*/ 2257491 w 5851096"/>
              <a:gd name="connsiteY464" fmla="*/ 1412593 h 3089525"/>
              <a:gd name="connsiteX465" fmla="*/ 2257613 w 5851096"/>
              <a:gd name="connsiteY465" fmla="*/ 1411413 h 3089525"/>
              <a:gd name="connsiteX466" fmla="*/ 2274574 w 5851096"/>
              <a:gd name="connsiteY466" fmla="*/ 1409831 h 3089525"/>
              <a:gd name="connsiteX467" fmla="*/ 2374437 w 5851096"/>
              <a:gd name="connsiteY467" fmla="*/ 1400511 h 3089525"/>
              <a:gd name="connsiteX468" fmla="*/ 2392313 w 5851096"/>
              <a:gd name="connsiteY468" fmla="*/ 1398843 h 3089525"/>
              <a:gd name="connsiteX469" fmla="*/ 2392341 w 5851096"/>
              <a:gd name="connsiteY469" fmla="*/ 1399351 h 3089525"/>
              <a:gd name="connsiteX470" fmla="*/ 2392861 w 5851096"/>
              <a:gd name="connsiteY470" fmla="*/ 1399317 h 3089525"/>
              <a:gd name="connsiteX471" fmla="*/ 2393483 w 5851096"/>
              <a:gd name="connsiteY471" fmla="*/ 1411078 h 3089525"/>
              <a:gd name="connsiteX472" fmla="*/ 2392048 w 5851096"/>
              <a:gd name="connsiteY472" fmla="*/ 1428529 h 3089525"/>
              <a:gd name="connsiteX473" fmla="*/ 2384237 w 5851096"/>
              <a:gd name="connsiteY473" fmla="*/ 1523599 h 3089525"/>
              <a:gd name="connsiteX474" fmla="*/ 2383674 w 5851096"/>
              <a:gd name="connsiteY474" fmla="*/ 1530463 h 3089525"/>
              <a:gd name="connsiteX475" fmla="*/ 2383145 w 5851096"/>
              <a:gd name="connsiteY475" fmla="*/ 1530527 h 3089525"/>
              <a:gd name="connsiteX476" fmla="*/ 1661151 w 5851096"/>
              <a:gd name="connsiteY476" fmla="*/ 2243004 h 3089525"/>
              <a:gd name="connsiteX477" fmla="*/ 1661030 w 5851096"/>
              <a:gd name="connsiteY477" fmla="*/ 2244184 h 3089525"/>
              <a:gd name="connsiteX478" fmla="*/ 1644066 w 5851096"/>
              <a:gd name="connsiteY478" fmla="*/ 2245767 h 3089525"/>
              <a:gd name="connsiteX479" fmla="*/ 1544238 w 5851096"/>
              <a:gd name="connsiteY479" fmla="*/ 2255084 h 3089525"/>
              <a:gd name="connsiteX480" fmla="*/ 1526331 w 5851096"/>
              <a:gd name="connsiteY480" fmla="*/ 2256755 h 3089525"/>
              <a:gd name="connsiteX481" fmla="*/ 1526304 w 5851096"/>
              <a:gd name="connsiteY481" fmla="*/ 2256246 h 3089525"/>
              <a:gd name="connsiteX482" fmla="*/ 1525782 w 5851096"/>
              <a:gd name="connsiteY482" fmla="*/ 2256280 h 3089525"/>
              <a:gd name="connsiteX483" fmla="*/ 1525161 w 5851096"/>
              <a:gd name="connsiteY483" fmla="*/ 2244520 h 3089525"/>
              <a:gd name="connsiteX484" fmla="*/ 785360 w 5851096"/>
              <a:gd name="connsiteY484" fmla="*/ 1223782 h 3089525"/>
              <a:gd name="connsiteX485" fmla="*/ 1353724 w 5851096"/>
              <a:gd name="connsiteY485" fmla="*/ 659222 h 3089525"/>
              <a:gd name="connsiteX486" fmla="*/ 785360 w 5851096"/>
              <a:gd name="connsiteY486" fmla="*/ 1223782 h 3089525"/>
              <a:gd name="connsiteX487" fmla="*/ 785360 w 5851096"/>
              <a:gd name="connsiteY487" fmla="*/ 1547735 h 3089525"/>
              <a:gd name="connsiteX488" fmla="*/ 1353724 w 5851096"/>
              <a:gd name="connsiteY488" fmla="*/ 2107862 h 3089525"/>
              <a:gd name="connsiteX489" fmla="*/ 785360 w 5851096"/>
              <a:gd name="connsiteY489" fmla="*/ 1547735 h 3089525"/>
              <a:gd name="connsiteX490" fmla="*/ 785360 w 5851096"/>
              <a:gd name="connsiteY490" fmla="*/ 2982001 h 3089525"/>
              <a:gd name="connsiteX491" fmla="*/ 1353724 w 5851096"/>
              <a:gd name="connsiteY491" fmla="*/ 2417442 h 3089525"/>
              <a:gd name="connsiteX492" fmla="*/ 785360 w 5851096"/>
              <a:gd name="connsiteY492" fmla="*/ 2982001 h 3089525"/>
              <a:gd name="connsiteX493" fmla="*/ 715762 w 5851096"/>
              <a:gd name="connsiteY493" fmla="*/ 0 h 3089525"/>
              <a:gd name="connsiteX494" fmla="*/ 871255 w 5851096"/>
              <a:gd name="connsiteY494" fmla="*/ 0 h 3089525"/>
              <a:gd name="connsiteX495" fmla="*/ 894508 w 5851096"/>
              <a:gd name="connsiteY495" fmla="*/ 45955 h 3089525"/>
              <a:gd name="connsiteX496" fmla="*/ 1353724 w 5851096"/>
              <a:gd name="connsiteY496" fmla="*/ 349642 h 3089525"/>
              <a:gd name="connsiteX497" fmla="*/ 1234983 w 5851096"/>
              <a:gd name="connsiteY497" fmla="*/ 79433 h 3089525"/>
              <a:gd name="connsiteX498" fmla="*/ 1163608 w 5851096"/>
              <a:gd name="connsiteY498" fmla="*/ 0 h 3089525"/>
              <a:gd name="connsiteX499" fmla="*/ 1339748 w 5851096"/>
              <a:gd name="connsiteY499" fmla="*/ 0 h 3089525"/>
              <a:gd name="connsiteX500" fmla="*/ 1405271 w 5851096"/>
              <a:gd name="connsiteY500" fmla="*/ 100280 h 3089525"/>
              <a:gd name="connsiteX501" fmla="*/ 1493366 w 5851096"/>
              <a:gd name="connsiteY501" fmla="*/ 366850 h 3089525"/>
              <a:gd name="connsiteX502" fmla="*/ 1493895 w 5851096"/>
              <a:gd name="connsiteY502" fmla="*/ 366914 h 3089525"/>
              <a:gd name="connsiteX503" fmla="*/ 1494460 w 5851096"/>
              <a:gd name="connsiteY503" fmla="*/ 373792 h 3089525"/>
              <a:gd name="connsiteX504" fmla="*/ 1502268 w 5851096"/>
              <a:gd name="connsiteY504" fmla="*/ 468842 h 3089525"/>
              <a:gd name="connsiteX505" fmla="*/ 1503703 w 5851096"/>
              <a:gd name="connsiteY505" fmla="*/ 486299 h 3089525"/>
              <a:gd name="connsiteX506" fmla="*/ 1503082 w 5851096"/>
              <a:gd name="connsiteY506" fmla="*/ 498061 h 3089525"/>
              <a:gd name="connsiteX507" fmla="*/ 1502560 w 5851096"/>
              <a:gd name="connsiteY507" fmla="*/ 498027 h 3089525"/>
              <a:gd name="connsiteX508" fmla="*/ 1502533 w 5851096"/>
              <a:gd name="connsiteY508" fmla="*/ 498535 h 3089525"/>
              <a:gd name="connsiteX509" fmla="*/ 1484625 w 5851096"/>
              <a:gd name="connsiteY509" fmla="*/ 496864 h 3089525"/>
              <a:gd name="connsiteX510" fmla="*/ 1384798 w 5851096"/>
              <a:gd name="connsiteY510" fmla="*/ 487548 h 3089525"/>
              <a:gd name="connsiteX511" fmla="*/ 1367833 w 5851096"/>
              <a:gd name="connsiteY511" fmla="*/ 485964 h 3089525"/>
              <a:gd name="connsiteX512" fmla="*/ 1367712 w 5851096"/>
              <a:gd name="connsiteY512" fmla="*/ 484784 h 3089525"/>
              <a:gd name="connsiteX513" fmla="*/ 769992 w 5851096"/>
              <a:gd name="connsiteY513" fmla="*/ 99096 h 3089525"/>
              <a:gd name="connsiteX514" fmla="*/ 637843 w 5851096"/>
              <a:gd name="connsiteY514" fmla="*/ 3089525 h 3089525"/>
              <a:gd name="connsiteX515" fmla="*/ 644623 w 5851096"/>
              <a:gd name="connsiteY515" fmla="*/ 3006343 h 3089525"/>
              <a:gd name="connsiteX516" fmla="*/ 645189 w 5851096"/>
              <a:gd name="connsiteY516" fmla="*/ 2999411 h 3089525"/>
              <a:gd name="connsiteX517" fmla="*/ 645717 w 5851096"/>
              <a:gd name="connsiteY517" fmla="*/ 2999346 h 3089525"/>
              <a:gd name="connsiteX518" fmla="*/ 1367711 w 5851096"/>
              <a:gd name="connsiteY518" fmla="*/ 2281230 h 3089525"/>
              <a:gd name="connsiteX519" fmla="*/ 1367833 w 5851096"/>
              <a:gd name="connsiteY519" fmla="*/ 2280040 h 3089525"/>
              <a:gd name="connsiteX520" fmla="*/ 1384794 w 5851096"/>
              <a:gd name="connsiteY520" fmla="*/ 2278445 h 3089525"/>
              <a:gd name="connsiteX521" fmla="*/ 1484657 w 5851096"/>
              <a:gd name="connsiteY521" fmla="*/ 2269052 h 3089525"/>
              <a:gd name="connsiteX522" fmla="*/ 1502533 w 5851096"/>
              <a:gd name="connsiteY522" fmla="*/ 2267371 h 3089525"/>
              <a:gd name="connsiteX523" fmla="*/ 1502560 w 5851096"/>
              <a:gd name="connsiteY523" fmla="*/ 2267882 h 3089525"/>
              <a:gd name="connsiteX524" fmla="*/ 1503081 w 5851096"/>
              <a:gd name="connsiteY524" fmla="*/ 2267848 h 3089525"/>
              <a:gd name="connsiteX525" fmla="*/ 1503703 w 5851096"/>
              <a:gd name="connsiteY525" fmla="*/ 2279702 h 3089525"/>
              <a:gd name="connsiteX526" fmla="*/ 1502268 w 5851096"/>
              <a:gd name="connsiteY526" fmla="*/ 2297292 h 3089525"/>
              <a:gd name="connsiteX527" fmla="*/ 1494457 w 5851096"/>
              <a:gd name="connsiteY527" fmla="*/ 2393114 h 3089525"/>
              <a:gd name="connsiteX528" fmla="*/ 1493894 w 5851096"/>
              <a:gd name="connsiteY528" fmla="*/ 2400032 h 3089525"/>
              <a:gd name="connsiteX529" fmla="*/ 1493365 w 5851096"/>
              <a:gd name="connsiteY529" fmla="*/ 2400097 h 3089525"/>
              <a:gd name="connsiteX530" fmla="*/ 908018 w 5851096"/>
              <a:gd name="connsiteY530" fmla="*/ 3084683 h 3089525"/>
              <a:gd name="connsiteX531" fmla="*/ 888285 w 5851096"/>
              <a:gd name="connsiteY531" fmla="*/ 3089525 h 3089525"/>
              <a:gd name="connsiteX532" fmla="*/ 635382 w 5851096"/>
              <a:gd name="connsiteY532" fmla="*/ 1361522 h 3089525"/>
              <a:gd name="connsiteX533" fmla="*/ 636815 w 5851096"/>
              <a:gd name="connsiteY533" fmla="*/ 1343926 h 3089525"/>
              <a:gd name="connsiteX534" fmla="*/ 644623 w 5851096"/>
              <a:gd name="connsiteY534" fmla="*/ 1248124 h 3089525"/>
              <a:gd name="connsiteX535" fmla="*/ 645189 w 5851096"/>
              <a:gd name="connsiteY535" fmla="*/ 1241192 h 3089525"/>
              <a:gd name="connsiteX536" fmla="*/ 645717 w 5851096"/>
              <a:gd name="connsiteY536" fmla="*/ 1241127 h 3089525"/>
              <a:gd name="connsiteX537" fmla="*/ 1367711 w 5851096"/>
              <a:gd name="connsiteY537" fmla="*/ 523010 h 3089525"/>
              <a:gd name="connsiteX538" fmla="*/ 1367833 w 5851096"/>
              <a:gd name="connsiteY538" fmla="*/ 521820 h 3089525"/>
              <a:gd name="connsiteX539" fmla="*/ 1384794 w 5851096"/>
              <a:gd name="connsiteY539" fmla="*/ 520226 h 3089525"/>
              <a:gd name="connsiteX540" fmla="*/ 1484657 w 5851096"/>
              <a:gd name="connsiteY540" fmla="*/ 510833 h 3089525"/>
              <a:gd name="connsiteX541" fmla="*/ 1502533 w 5851096"/>
              <a:gd name="connsiteY541" fmla="*/ 509151 h 3089525"/>
              <a:gd name="connsiteX542" fmla="*/ 1502560 w 5851096"/>
              <a:gd name="connsiteY542" fmla="*/ 509663 h 3089525"/>
              <a:gd name="connsiteX543" fmla="*/ 1503081 w 5851096"/>
              <a:gd name="connsiteY543" fmla="*/ 509629 h 3089525"/>
              <a:gd name="connsiteX544" fmla="*/ 1503703 w 5851096"/>
              <a:gd name="connsiteY544" fmla="*/ 521483 h 3089525"/>
              <a:gd name="connsiteX545" fmla="*/ 1502268 w 5851096"/>
              <a:gd name="connsiteY545" fmla="*/ 539073 h 3089525"/>
              <a:gd name="connsiteX546" fmla="*/ 1494457 w 5851096"/>
              <a:gd name="connsiteY546" fmla="*/ 634895 h 3089525"/>
              <a:gd name="connsiteX547" fmla="*/ 1493894 w 5851096"/>
              <a:gd name="connsiteY547" fmla="*/ 641812 h 3089525"/>
              <a:gd name="connsiteX548" fmla="*/ 1493365 w 5851096"/>
              <a:gd name="connsiteY548" fmla="*/ 641878 h 3089525"/>
              <a:gd name="connsiteX549" fmla="*/ 771371 w 5851096"/>
              <a:gd name="connsiteY549" fmla="*/ 1359994 h 3089525"/>
              <a:gd name="connsiteX550" fmla="*/ 771250 w 5851096"/>
              <a:gd name="connsiteY550" fmla="*/ 1361184 h 3089525"/>
              <a:gd name="connsiteX551" fmla="*/ 754286 w 5851096"/>
              <a:gd name="connsiteY551" fmla="*/ 1362780 h 3089525"/>
              <a:gd name="connsiteX552" fmla="*/ 654458 w 5851096"/>
              <a:gd name="connsiteY552" fmla="*/ 1372169 h 3089525"/>
              <a:gd name="connsiteX553" fmla="*/ 636551 w 5851096"/>
              <a:gd name="connsiteY553" fmla="*/ 1373854 h 3089525"/>
              <a:gd name="connsiteX554" fmla="*/ 636524 w 5851096"/>
              <a:gd name="connsiteY554" fmla="*/ 1373341 h 3089525"/>
              <a:gd name="connsiteX555" fmla="*/ 636002 w 5851096"/>
              <a:gd name="connsiteY555" fmla="*/ 1373376 h 3089525"/>
              <a:gd name="connsiteX556" fmla="*/ 635382 w 5851096"/>
              <a:gd name="connsiteY556" fmla="*/ 1361522 h 3089525"/>
              <a:gd name="connsiteX557" fmla="*/ 635382 w 5851096"/>
              <a:gd name="connsiteY557" fmla="*/ 1411078 h 3089525"/>
              <a:gd name="connsiteX558" fmla="*/ 636003 w 5851096"/>
              <a:gd name="connsiteY558" fmla="*/ 1399317 h 3089525"/>
              <a:gd name="connsiteX559" fmla="*/ 636524 w 5851096"/>
              <a:gd name="connsiteY559" fmla="*/ 1399351 h 3089525"/>
              <a:gd name="connsiteX560" fmla="*/ 636551 w 5851096"/>
              <a:gd name="connsiteY560" fmla="*/ 1398843 h 3089525"/>
              <a:gd name="connsiteX561" fmla="*/ 654426 w 5851096"/>
              <a:gd name="connsiteY561" fmla="*/ 1400511 h 3089525"/>
              <a:gd name="connsiteX562" fmla="*/ 754290 w 5851096"/>
              <a:gd name="connsiteY562" fmla="*/ 1409831 h 3089525"/>
              <a:gd name="connsiteX563" fmla="*/ 771250 w 5851096"/>
              <a:gd name="connsiteY563" fmla="*/ 1411413 h 3089525"/>
              <a:gd name="connsiteX564" fmla="*/ 771372 w 5851096"/>
              <a:gd name="connsiteY564" fmla="*/ 1412593 h 3089525"/>
              <a:gd name="connsiteX565" fmla="*/ 1493366 w 5851096"/>
              <a:gd name="connsiteY565" fmla="*/ 2125070 h 3089525"/>
              <a:gd name="connsiteX566" fmla="*/ 1493895 w 5851096"/>
              <a:gd name="connsiteY566" fmla="*/ 2125135 h 3089525"/>
              <a:gd name="connsiteX567" fmla="*/ 1494460 w 5851096"/>
              <a:gd name="connsiteY567" fmla="*/ 2132012 h 3089525"/>
              <a:gd name="connsiteX568" fmla="*/ 1502268 w 5851096"/>
              <a:gd name="connsiteY568" fmla="*/ 2227062 h 3089525"/>
              <a:gd name="connsiteX569" fmla="*/ 1503703 w 5851096"/>
              <a:gd name="connsiteY569" fmla="*/ 2244520 h 3089525"/>
              <a:gd name="connsiteX570" fmla="*/ 1503082 w 5851096"/>
              <a:gd name="connsiteY570" fmla="*/ 2256280 h 3089525"/>
              <a:gd name="connsiteX571" fmla="*/ 1502560 w 5851096"/>
              <a:gd name="connsiteY571" fmla="*/ 2256246 h 3089525"/>
              <a:gd name="connsiteX572" fmla="*/ 1502533 w 5851096"/>
              <a:gd name="connsiteY572" fmla="*/ 2256755 h 3089525"/>
              <a:gd name="connsiteX573" fmla="*/ 1484625 w 5851096"/>
              <a:gd name="connsiteY573" fmla="*/ 2255084 h 3089525"/>
              <a:gd name="connsiteX574" fmla="*/ 1384798 w 5851096"/>
              <a:gd name="connsiteY574" fmla="*/ 2245767 h 3089525"/>
              <a:gd name="connsiteX575" fmla="*/ 1367833 w 5851096"/>
              <a:gd name="connsiteY575" fmla="*/ 2244184 h 3089525"/>
              <a:gd name="connsiteX576" fmla="*/ 1367712 w 5851096"/>
              <a:gd name="connsiteY576" fmla="*/ 2243004 h 3089525"/>
              <a:gd name="connsiteX577" fmla="*/ 645718 w 5851096"/>
              <a:gd name="connsiteY577" fmla="*/ 1530527 h 3089525"/>
              <a:gd name="connsiteX578" fmla="*/ 645190 w 5851096"/>
              <a:gd name="connsiteY578" fmla="*/ 1530463 h 3089525"/>
              <a:gd name="connsiteX579" fmla="*/ 644626 w 5851096"/>
              <a:gd name="connsiteY579" fmla="*/ 1523599 h 3089525"/>
              <a:gd name="connsiteX580" fmla="*/ 636815 w 5851096"/>
              <a:gd name="connsiteY580" fmla="*/ 1428529 h 3089525"/>
              <a:gd name="connsiteX581" fmla="*/ 635382 w 5851096"/>
              <a:gd name="connsiteY581" fmla="*/ 1411078 h 3089525"/>
              <a:gd name="connsiteX582" fmla="*/ 0 w 5851096"/>
              <a:gd name="connsiteY582" fmla="*/ 120584 h 3089525"/>
              <a:gd name="connsiteX583" fmla="*/ 0 w 5851096"/>
              <a:gd name="connsiteY583" fmla="*/ 0 h 3089525"/>
              <a:gd name="connsiteX584" fmla="*/ 95071 w 5851096"/>
              <a:gd name="connsiteY584" fmla="*/ 0 h 3089525"/>
              <a:gd name="connsiteX585" fmla="*/ 23697 w 5851096"/>
              <a:gd name="connsiteY585" fmla="*/ 79433 h 3089525"/>
              <a:gd name="connsiteX586" fmla="*/ 0 w 5851096"/>
              <a:gd name="connsiteY586" fmla="*/ 459154 h 3089525"/>
              <a:gd name="connsiteX587" fmla="*/ 0 w 5851096"/>
              <a:gd name="connsiteY587" fmla="*/ 322913 h 3089525"/>
              <a:gd name="connsiteX588" fmla="*/ 85961 w 5851096"/>
              <a:gd name="connsiteY588" fmla="*/ 286715 h 3089525"/>
              <a:gd name="connsiteX589" fmla="*/ 364172 w 5851096"/>
              <a:gd name="connsiteY589" fmla="*/ 45955 h 3089525"/>
              <a:gd name="connsiteX590" fmla="*/ 387426 w 5851096"/>
              <a:gd name="connsiteY590" fmla="*/ 0 h 3089525"/>
              <a:gd name="connsiteX591" fmla="*/ 542918 w 5851096"/>
              <a:gd name="connsiteY591" fmla="*/ 0 h 3089525"/>
              <a:gd name="connsiteX592" fmla="*/ 488688 w 5851096"/>
              <a:gd name="connsiteY592" fmla="*/ 99096 h 3089525"/>
              <a:gd name="connsiteX593" fmla="*/ 13938 w 5851096"/>
              <a:gd name="connsiteY593" fmla="*/ 455878 h 3089525"/>
              <a:gd name="connsiteX594" fmla="*/ 0 w 5851096"/>
              <a:gd name="connsiteY594" fmla="*/ 1108862 h 3089525"/>
              <a:gd name="connsiteX595" fmla="*/ 0 w 5851096"/>
              <a:gd name="connsiteY595" fmla="*/ 893255 h 3089525"/>
              <a:gd name="connsiteX596" fmla="*/ 33376 w 5851096"/>
              <a:gd name="connsiteY596" fmla="*/ 945052 h 3089525"/>
              <a:gd name="connsiteX597" fmla="*/ 473320 w 5851096"/>
              <a:gd name="connsiteY597" fmla="*/ 1223782 h 3089525"/>
              <a:gd name="connsiteX598" fmla="*/ 9746 w 5851096"/>
              <a:gd name="connsiteY598" fmla="*/ 689563 h 3089525"/>
              <a:gd name="connsiteX599" fmla="*/ 0 w 5851096"/>
              <a:gd name="connsiteY599" fmla="*/ 686740 h 3089525"/>
              <a:gd name="connsiteX600" fmla="*/ 0 w 5851096"/>
              <a:gd name="connsiteY600" fmla="*/ 549764 h 3089525"/>
              <a:gd name="connsiteX601" fmla="*/ 27617 w 5851096"/>
              <a:gd name="connsiteY601" fmla="*/ 556541 h 3089525"/>
              <a:gd name="connsiteX602" fmla="*/ 612962 w 5851096"/>
              <a:gd name="connsiteY602" fmla="*/ 1241127 h 3089525"/>
              <a:gd name="connsiteX603" fmla="*/ 613492 w 5851096"/>
              <a:gd name="connsiteY603" fmla="*/ 1241192 h 3089525"/>
              <a:gd name="connsiteX604" fmla="*/ 614057 w 5851096"/>
              <a:gd name="connsiteY604" fmla="*/ 1248124 h 3089525"/>
              <a:gd name="connsiteX605" fmla="*/ 621865 w 5851096"/>
              <a:gd name="connsiteY605" fmla="*/ 1343926 h 3089525"/>
              <a:gd name="connsiteX606" fmla="*/ 623299 w 5851096"/>
              <a:gd name="connsiteY606" fmla="*/ 1361522 h 3089525"/>
              <a:gd name="connsiteX607" fmla="*/ 622679 w 5851096"/>
              <a:gd name="connsiteY607" fmla="*/ 1373376 h 3089525"/>
              <a:gd name="connsiteX608" fmla="*/ 622157 w 5851096"/>
              <a:gd name="connsiteY608" fmla="*/ 1373341 h 3089525"/>
              <a:gd name="connsiteX609" fmla="*/ 622129 w 5851096"/>
              <a:gd name="connsiteY609" fmla="*/ 1373854 h 3089525"/>
              <a:gd name="connsiteX610" fmla="*/ 604221 w 5851096"/>
              <a:gd name="connsiteY610" fmla="*/ 1372169 h 3089525"/>
              <a:gd name="connsiteX611" fmla="*/ 504394 w 5851096"/>
              <a:gd name="connsiteY611" fmla="*/ 1362780 h 3089525"/>
              <a:gd name="connsiteX612" fmla="*/ 487429 w 5851096"/>
              <a:gd name="connsiteY612" fmla="*/ 1361184 h 3089525"/>
              <a:gd name="connsiteX613" fmla="*/ 487308 w 5851096"/>
              <a:gd name="connsiteY613" fmla="*/ 1359994 h 3089525"/>
              <a:gd name="connsiteX614" fmla="*/ 5260 w 5851096"/>
              <a:gd name="connsiteY614" fmla="*/ 1114967 h 3089525"/>
              <a:gd name="connsiteX615" fmla="*/ 0 w 5851096"/>
              <a:gd name="connsiteY615" fmla="*/ 2216459 h 3089525"/>
              <a:gd name="connsiteX616" fmla="*/ 0 w 5851096"/>
              <a:gd name="connsiteY616" fmla="*/ 2080559 h 3089525"/>
              <a:gd name="connsiteX617" fmla="*/ 9744 w 5851096"/>
              <a:gd name="connsiteY617" fmla="*/ 2077760 h 3089525"/>
              <a:gd name="connsiteX618" fmla="*/ 473318 w 5851096"/>
              <a:gd name="connsiteY618" fmla="*/ 1547735 h 3089525"/>
              <a:gd name="connsiteX619" fmla="*/ 33374 w 5851096"/>
              <a:gd name="connsiteY619" fmla="*/ 1824276 h 3089525"/>
              <a:gd name="connsiteX620" fmla="*/ 0 w 5851096"/>
              <a:gd name="connsiteY620" fmla="*/ 1875663 h 3089525"/>
              <a:gd name="connsiteX621" fmla="*/ 0 w 5851096"/>
              <a:gd name="connsiteY621" fmla="*/ 1661750 h 3089525"/>
              <a:gd name="connsiteX622" fmla="*/ 5257 w 5851096"/>
              <a:gd name="connsiteY622" fmla="*/ 1655695 h 3089525"/>
              <a:gd name="connsiteX623" fmla="*/ 487305 w 5851096"/>
              <a:gd name="connsiteY623" fmla="*/ 1412593 h 3089525"/>
              <a:gd name="connsiteX624" fmla="*/ 487427 w 5851096"/>
              <a:gd name="connsiteY624" fmla="*/ 1411413 h 3089525"/>
              <a:gd name="connsiteX625" fmla="*/ 504388 w 5851096"/>
              <a:gd name="connsiteY625" fmla="*/ 1409831 h 3089525"/>
              <a:gd name="connsiteX626" fmla="*/ 604251 w 5851096"/>
              <a:gd name="connsiteY626" fmla="*/ 1400511 h 3089525"/>
              <a:gd name="connsiteX627" fmla="*/ 622127 w 5851096"/>
              <a:gd name="connsiteY627" fmla="*/ 1398843 h 3089525"/>
              <a:gd name="connsiteX628" fmla="*/ 622154 w 5851096"/>
              <a:gd name="connsiteY628" fmla="*/ 1399351 h 3089525"/>
              <a:gd name="connsiteX629" fmla="*/ 622675 w 5851096"/>
              <a:gd name="connsiteY629" fmla="*/ 1399317 h 3089525"/>
              <a:gd name="connsiteX630" fmla="*/ 623297 w 5851096"/>
              <a:gd name="connsiteY630" fmla="*/ 1411078 h 3089525"/>
              <a:gd name="connsiteX631" fmla="*/ 621863 w 5851096"/>
              <a:gd name="connsiteY631" fmla="*/ 1428529 h 3089525"/>
              <a:gd name="connsiteX632" fmla="*/ 614051 w 5851096"/>
              <a:gd name="connsiteY632" fmla="*/ 1523599 h 3089525"/>
              <a:gd name="connsiteX633" fmla="*/ 613488 w 5851096"/>
              <a:gd name="connsiteY633" fmla="*/ 1530463 h 3089525"/>
              <a:gd name="connsiteX634" fmla="*/ 612959 w 5851096"/>
              <a:gd name="connsiteY634" fmla="*/ 1530527 h 3089525"/>
              <a:gd name="connsiteX635" fmla="*/ 27613 w 5851096"/>
              <a:gd name="connsiteY635" fmla="*/ 2209736 h 3089525"/>
              <a:gd name="connsiteX636" fmla="*/ 0 w 5851096"/>
              <a:gd name="connsiteY636" fmla="*/ 2867081 h 3089525"/>
              <a:gd name="connsiteX637" fmla="*/ 0 w 5851096"/>
              <a:gd name="connsiteY637" fmla="*/ 2651475 h 3089525"/>
              <a:gd name="connsiteX638" fmla="*/ 33376 w 5851096"/>
              <a:gd name="connsiteY638" fmla="*/ 2703272 h 3089525"/>
              <a:gd name="connsiteX639" fmla="*/ 473320 w 5851096"/>
              <a:gd name="connsiteY639" fmla="*/ 2982001 h 3089525"/>
              <a:gd name="connsiteX640" fmla="*/ 9746 w 5851096"/>
              <a:gd name="connsiteY640" fmla="*/ 2447782 h 3089525"/>
              <a:gd name="connsiteX641" fmla="*/ 0 w 5851096"/>
              <a:gd name="connsiteY641" fmla="*/ 2444960 h 3089525"/>
              <a:gd name="connsiteX642" fmla="*/ 0 w 5851096"/>
              <a:gd name="connsiteY642" fmla="*/ 2307984 h 3089525"/>
              <a:gd name="connsiteX643" fmla="*/ 27617 w 5851096"/>
              <a:gd name="connsiteY643" fmla="*/ 2314760 h 3089525"/>
              <a:gd name="connsiteX644" fmla="*/ 612962 w 5851096"/>
              <a:gd name="connsiteY644" fmla="*/ 2999346 h 3089525"/>
              <a:gd name="connsiteX645" fmla="*/ 613492 w 5851096"/>
              <a:gd name="connsiteY645" fmla="*/ 2999411 h 3089525"/>
              <a:gd name="connsiteX646" fmla="*/ 614056 w 5851096"/>
              <a:gd name="connsiteY646" fmla="*/ 3006343 h 3089525"/>
              <a:gd name="connsiteX647" fmla="*/ 620836 w 5851096"/>
              <a:gd name="connsiteY647" fmla="*/ 3089525 h 3089525"/>
              <a:gd name="connsiteX648" fmla="*/ 370396 w 5851096"/>
              <a:gd name="connsiteY648" fmla="*/ 3089525 h 3089525"/>
              <a:gd name="connsiteX649" fmla="*/ 350661 w 5851096"/>
              <a:gd name="connsiteY649" fmla="*/ 3084682 h 3089525"/>
              <a:gd name="connsiteX650" fmla="*/ 5260 w 5851096"/>
              <a:gd name="connsiteY650" fmla="*/ 2873187 h 308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</a:cxnLst>
            <a:rect l="l" t="t" r="r" b="b"/>
            <a:pathLst>
              <a:path w="5851096" h="3089525">
                <a:moveTo>
                  <a:pt x="5215514" y="659222"/>
                </a:moveTo>
                <a:cubicBezTo>
                  <a:pt x="5271247" y="939930"/>
                  <a:pt x="5495997" y="1162499"/>
                  <a:pt x="5783878" y="1223782"/>
                </a:cubicBezTo>
                <a:cubicBezTo>
                  <a:pt x="5728146" y="943074"/>
                  <a:pt x="5503395" y="720505"/>
                  <a:pt x="5215514" y="659222"/>
                </a:cubicBezTo>
                <a:close/>
                <a:moveTo>
                  <a:pt x="5215514" y="2417442"/>
                </a:moveTo>
                <a:cubicBezTo>
                  <a:pt x="5271247" y="2698150"/>
                  <a:pt x="5495997" y="2920718"/>
                  <a:pt x="5783878" y="2982001"/>
                </a:cubicBezTo>
                <a:cubicBezTo>
                  <a:pt x="5728146" y="2701294"/>
                  <a:pt x="5503395" y="2478725"/>
                  <a:pt x="5215514" y="2417442"/>
                </a:cubicBezTo>
                <a:close/>
                <a:moveTo>
                  <a:pt x="5215512" y="2107862"/>
                </a:moveTo>
                <a:cubicBezTo>
                  <a:pt x="5503392" y="2047060"/>
                  <a:pt x="5728143" y="1826239"/>
                  <a:pt x="5783876" y="1547735"/>
                </a:cubicBezTo>
                <a:cubicBezTo>
                  <a:pt x="5495995" y="1608537"/>
                  <a:pt x="5271244" y="1829358"/>
                  <a:pt x="5215512" y="2107862"/>
                </a:cubicBezTo>
                <a:close/>
                <a:moveTo>
                  <a:pt x="5065535" y="521483"/>
                </a:moveTo>
                <a:lnTo>
                  <a:pt x="5066157" y="509629"/>
                </a:lnTo>
                <a:lnTo>
                  <a:pt x="5066678" y="509663"/>
                </a:lnTo>
                <a:lnTo>
                  <a:pt x="5066705" y="509151"/>
                </a:lnTo>
                <a:lnTo>
                  <a:pt x="5084580" y="510833"/>
                </a:lnTo>
                <a:cubicBezTo>
                  <a:pt x="5118460" y="511379"/>
                  <a:pt x="5151823" y="514468"/>
                  <a:pt x="5184444" y="520226"/>
                </a:cubicBezTo>
                <a:cubicBezTo>
                  <a:pt x="5190277" y="519792"/>
                  <a:pt x="5195851" y="520774"/>
                  <a:pt x="5201405" y="521820"/>
                </a:cubicBezTo>
                <a:lnTo>
                  <a:pt x="5201527" y="523010"/>
                </a:lnTo>
                <a:cubicBezTo>
                  <a:pt x="5483077" y="569171"/>
                  <a:pt x="5718838" y="744362"/>
                  <a:pt x="5841311" y="983324"/>
                </a:cubicBezTo>
                <a:lnTo>
                  <a:pt x="5851096" y="1006985"/>
                </a:lnTo>
                <a:lnTo>
                  <a:pt x="5851096" y="1366179"/>
                </a:lnTo>
                <a:lnTo>
                  <a:pt x="5814952" y="1362779"/>
                </a:lnTo>
                <a:cubicBezTo>
                  <a:pt x="5809118" y="1363214"/>
                  <a:pt x="5803543" y="1362231"/>
                  <a:pt x="5797987" y="1361184"/>
                </a:cubicBezTo>
                <a:lnTo>
                  <a:pt x="5797866" y="1359994"/>
                </a:lnTo>
                <a:cubicBezTo>
                  <a:pt x="5422466" y="1298446"/>
                  <a:pt x="5128467" y="1007510"/>
                  <a:pt x="5075873" y="641878"/>
                </a:cubicBezTo>
                <a:cubicBezTo>
                  <a:pt x="5075697" y="641823"/>
                  <a:pt x="5075522" y="641817"/>
                  <a:pt x="5075344" y="641812"/>
                </a:cubicBezTo>
                <a:lnTo>
                  <a:pt x="5074781" y="634895"/>
                </a:lnTo>
                <a:cubicBezTo>
                  <a:pt x="5069489" y="603550"/>
                  <a:pt x="5066925" y="571542"/>
                  <a:pt x="5066970" y="539073"/>
                </a:cubicBezTo>
                <a:cubicBezTo>
                  <a:pt x="5065597" y="533241"/>
                  <a:pt x="5065535" y="527369"/>
                  <a:pt x="5065535" y="521483"/>
                </a:cubicBezTo>
                <a:close/>
                <a:moveTo>
                  <a:pt x="5065535" y="2279702"/>
                </a:moveTo>
                <a:lnTo>
                  <a:pt x="5066157" y="2267848"/>
                </a:lnTo>
                <a:lnTo>
                  <a:pt x="5066678" y="2267882"/>
                </a:lnTo>
                <a:lnTo>
                  <a:pt x="5066705" y="2267371"/>
                </a:lnTo>
                <a:lnTo>
                  <a:pt x="5084580" y="2269052"/>
                </a:lnTo>
                <a:cubicBezTo>
                  <a:pt x="5118460" y="2269598"/>
                  <a:pt x="5151823" y="2272687"/>
                  <a:pt x="5184444" y="2278445"/>
                </a:cubicBezTo>
                <a:cubicBezTo>
                  <a:pt x="5190277" y="2278011"/>
                  <a:pt x="5195851" y="2278993"/>
                  <a:pt x="5201405" y="2280040"/>
                </a:cubicBezTo>
                <a:lnTo>
                  <a:pt x="5201527" y="2281230"/>
                </a:lnTo>
                <a:cubicBezTo>
                  <a:pt x="5483077" y="2327390"/>
                  <a:pt x="5718838" y="2502582"/>
                  <a:pt x="5841311" y="2741544"/>
                </a:cubicBezTo>
                <a:lnTo>
                  <a:pt x="5851096" y="2765204"/>
                </a:lnTo>
                <a:lnTo>
                  <a:pt x="5851096" y="3089525"/>
                </a:lnTo>
                <a:lnTo>
                  <a:pt x="5680952" y="3089525"/>
                </a:lnTo>
                <a:lnTo>
                  <a:pt x="5661219" y="3084683"/>
                </a:lnTo>
                <a:cubicBezTo>
                  <a:pt x="5352738" y="2982764"/>
                  <a:pt x="5121893" y="2720025"/>
                  <a:pt x="5075873" y="2400097"/>
                </a:cubicBezTo>
                <a:cubicBezTo>
                  <a:pt x="5075697" y="2400042"/>
                  <a:pt x="5075522" y="2400037"/>
                  <a:pt x="5075344" y="2400032"/>
                </a:cubicBezTo>
                <a:lnTo>
                  <a:pt x="5074781" y="2393114"/>
                </a:lnTo>
                <a:cubicBezTo>
                  <a:pt x="5069489" y="2361770"/>
                  <a:pt x="5066925" y="2329761"/>
                  <a:pt x="5066970" y="2297292"/>
                </a:cubicBezTo>
                <a:cubicBezTo>
                  <a:pt x="5065597" y="2291461"/>
                  <a:pt x="5065535" y="2285589"/>
                  <a:pt x="5065535" y="2279702"/>
                </a:cubicBezTo>
                <a:close/>
                <a:moveTo>
                  <a:pt x="5065533" y="486299"/>
                </a:moveTo>
                <a:cubicBezTo>
                  <a:pt x="5065533" y="480458"/>
                  <a:pt x="5065595" y="474631"/>
                  <a:pt x="5066968" y="468842"/>
                </a:cubicBezTo>
                <a:cubicBezTo>
                  <a:pt x="5066923" y="436636"/>
                  <a:pt x="5069486" y="404884"/>
                  <a:pt x="5074776" y="373792"/>
                </a:cubicBezTo>
                <a:lnTo>
                  <a:pt x="5075341" y="366915"/>
                </a:lnTo>
                <a:cubicBezTo>
                  <a:pt x="5075518" y="366910"/>
                  <a:pt x="5075694" y="366905"/>
                  <a:pt x="5075869" y="366850"/>
                </a:cubicBezTo>
                <a:cubicBezTo>
                  <a:pt x="5089628" y="271960"/>
                  <a:pt x="5119903" y="182140"/>
                  <a:pt x="5163966" y="100280"/>
                </a:cubicBezTo>
                <a:lnTo>
                  <a:pt x="5229488" y="0"/>
                </a:lnTo>
                <a:lnTo>
                  <a:pt x="5405629" y="0"/>
                </a:lnTo>
                <a:lnTo>
                  <a:pt x="5334254" y="79433"/>
                </a:lnTo>
                <a:cubicBezTo>
                  <a:pt x="5276439" y="159050"/>
                  <a:pt x="5235311" y="250706"/>
                  <a:pt x="5215512" y="349642"/>
                </a:cubicBezTo>
                <a:cubicBezTo>
                  <a:pt x="5406992" y="309201"/>
                  <a:pt x="5570544" y="197965"/>
                  <a:pt x="5674730" y="45955"/>
                </a:cubicBezTo>
                <a:lnTo>
                  <a:pt x="5697983" y="0"/>
                </a:lnTo>
                <a:lnTo>
                  <a:pt x="5851096" y="0"/>
                </a:lnTo>
                <a:lnTo>
                  <a:pt x="5851096" y="4349"/>
                </a:lnTo>
                <a:lnTo>
                  <a:pt x="5799246" y="99096"/>
                </a:lnTo>
                <a:cubicBezTo>
                  <a:pt x="5669765" y="299632"/>
                  <a:pt x="5454064" y="443705"/>
                  <a:pt x="5201524" y="484784"/>
                </a:cubicBezTo>
                <a:lnTo>
                  <a:pt x="5201403" y="485964"/>
                </a:lnTo>
                <a:cubicBezTo>
                  <a:pt x="5195847" y="487004"/>
                  <a:pt x="5190272" y="487979"/>
                  <a:pt x="5184438" y="487548"/>
                </a:cubicBezTo>
                <a:cubicBezTo>
                  <a:pt x="5151829" y="493257"/>
                  <a:pt x="5118478" y="496322"/>
                  <a:pt x="5084610" y="496864"/>
                </a:cubicBezTo>
                <a:lnTo>
                  <a:pt x="5066703" y="498535"/>
                </a:lnTo>
                <a:lnTo>
                  <a:pt x="5066676" y="498027"/>
                </a:lnTo>
                <a:lnTo>
                  <a:pt x="5066154" y="498061"/>
                </a:lnTo>
                <a:cubicBezTo>
                  <a:pt x="5065562" y="494151"/>
                  <a:pt x="5065533" y="490228"/>
                  <a:pt x="5065533" y="486299"/>
                </a:cubicBezTo>
                <a:close/>
                <a:moveTo>
                  <a:pt x="5065533" y="2244520"/>
                </a:moveTo>
                <a:cubicBezTo>
                  <a:pt x="5065533" y="2238678"/>
                  <a:pt x="5065595" y="2232850"/>
                  <a:pt x="5066968" y="2227062"/>
                </a:cubicBezTo>
                <a:cubicBezTo>
                  <a:pt x="5066923" y="2194855"/>
                  <a:pt x="5069486" y="2163105"/>
                  <a:pt x="5074776" y="2132012"/>
                </a:cubicBezTo>
                <a:lnTo>
                  <a:pt x="5075341" y="2125135"/>
                </a:lnTo>
                <a:cubicBezTo>
                  <a:pt x="5075518" y="2125130"/>
                  <a:pt x="5075694" y="2125125"/>
                  <a:pt x="5075869" y="2125070"/>
                </a:cubicBezTo>
                <a:cubicBezTo>
                  <a:pt x="5128465" y="1762307"/>
                  <a:pt x="5422464" y="1473657"/>
                  <a:pt x="5797863" y="1412593"/>
                </a:cubicBezTo>
                <a:lnTo>
                  <a:pt x="5797985" y="1411413"/>
                </a:lnTo>
                <a:cubicBezTo>
                  <a:pt x="5803539" y="1410374"/>
                  <a:pt x="5809112" y="1409399"/>
                  <a:pt x="5814946" y="1409830"/>
                </a:cubicBezTo>
                <a:lnTo>
                  <a:pt x="5851096" y="1406457"/>
                </a:lnTo>
                <a:lnTo>
                  <a:pt x="5851096" y="1762823"/>
                </a:lnTo>
                <a:lnTo>
                  <a:pt x="5841309" y="1786304"/>
                </a:lnTo>
                <a:cubicBezTo>
                  <a:pt x="5718836" y="2023390"/>
                  <a:pt x="5483074" y="2197206"/>
                  <a:pt x="5201524" y="2243004"/>
                </a:cubicBezTo>
                <a:lnTo>
                  <a:pt x="5201403" y="2244184"/>
                </a:lnTo>
                <a:cubicBezTo>
                  <a:pt x="5195847" y="2245223"/>
                  <a:pt x="5190272" y="2246198"/>
                  <a:pt x="5184438" y="2245767"/>
                </a:cubicBezTo>
                <a:cubicBezTo>
                  <a:pt x="5151829" y="2251477"/>
                  <a:pt x="5118478" y="2254542"/>
                  <a:pt x="5084610" y="2255084"/>
                </a:cubicBezTo>
                <a:lnTo>
                  <a:pt x="5066703" y="2256755"/>
                </a:lnTo>
                <a:lnTo>
                  <a:pt x="5066676" y="2256246"/>
                </a:lnTo>
                <a:lnTo>
                  <a:pt x="5066154" y="2256280"/>
                </a:lnTo>
                <a:cubicBezTo>
                  <a:pt x="5065562" y="2252372"/>
                  <a:pt x="5065533" y="2248449"/>
                  <a:pt x="5065533" y="2244520"/>
                </a:cubicBezTo>
                <a:close/>
                <a:moveTo>
                  <a:pt x="4325732" y="1223782"/>
                </a:moveTo>
                <a:cubicBezTo>
                  <a:pt x="4613612" y="1162499"/>
                  <a:pt x="4838363" y="939930"/>
                  <a:pt x="4894096" y="659222"/>
                </a:cubicBezTo>
                <a:cubicBezTo>
                  <a:pt x="4606215" y="720505"/>
                  <a:pt x="4381464" y="943074"/>
                  <a:pt x="4325732" y="1223782"/>
                </a:cubicBezTo>
                <a:close/>
                <a:moveTo>
                  <a:pt x="4325732" y="1547735"/>
                </a:moveTo>
                <a:cubicBezTo>
                  <a:pt x="4381465" y="1826239"/>
                  <a:pt x="4606215" y="2047060"/>
                  <a:pt x="4894096" y="2107862"/>
                </a:cubicBezTo>
                <a:cubicBezTo>
                  <a:pt x="4838364" y="1829358"/>
                  <a:pt x="4613612" y="1608537"/>
                  <a:pt x="4325732" y="1547735"/>
                </a:cubicBezTo>
                <a:close/>
                <a:moveTo>
                  <a:pt x="4325732" y="2982001"/>
                </a:moveTo>
                <a:cubicBezTo>
                  <a:pt x="4613612" y="2920718"/>
                  <a:pt x="4838363" y="2698150"/>
                  <a:pt x="4894096" y="2417442"/>
                </a:cubicBezTo>
                <a:cubicBezTo>
                  <a:pt x="4606215" y="2478725"/>
                  <a:pt x="4381464" y="2701294"/>
                  <a:pt x="4325732" y="2982001"/>
                </a:cubicBezTo>
                <a:close/>
                <a:moveTo>
                  <a:pt x="4256134" y="0"/>
                </a:moveTo>
                <a:lnTo>
                  <a:pt x="4411625" y="0"/>
                </a:lnTo>
                <a:lnTo>
                  <a:pt x="4434878" y="45955"/>
                </a:lnTo>
                <a:cubicBezTo>
                  <a:pt x="4539065" y="197965"/>
                  <a:pt x="4702616" y="309201"/>
                  <a:pt x="4894096" y="349642"/>
                </a:cubicBezTo>
                <a:cubicBezTo>
                  <a:pt x="4874298" y="250706"/>
                  <a:pt x="4833170" y="159050"/>
                  <a:pt x="4775353" y="79433"/>
                </a:cubicBezTo>
                <a:lnTo>
                  <a:pt x="4703980" y="0"/>
                </a:lnTo>
                <a:lnTo>
                  <a:pt x="4880119" y="0"/>
                </a:lnTo>
                <a:lnTo>
                  <a:pt x="4945641" y="100280"/>
                </a:lnTo>
                <a:cubicBezTo>
                  <a:pt x="4989705" y="182140"/>
                  <a:pt x="5019980" y="271960"/>
                  <a:pt x="5033738" y="366850"/>
                </a:cubicBezTo>
                <a:cubicBezTo>
                  <a:pt x="5033914" y="366905"/>
                  <a:pt x="5034090" y="366910"/>
                  <a:pt x="5034267" y="366915"/>
                </a:cubicBezTo>
                <a:lnTo>
                  <a:pt x="5034832" y="373792"/>
                </a:lnTo>
                <a:cubicBezTo>
                  <a:pt x="5040122" y="404884"/>
                  <a:pt x="5042685" y="436636"/>
                  <a:pt x="5042640" y="468842"/>
                </a:cubicBezTo>
                <a:cubicBezTo>
                  <a:pt x="5044013" y="474631"/>
                  <a:pt x="5044074" y="480458"/>
                  <a:pt x="5044074" y="486299"/>
                </a:cubicBezTo>
                <a:cubicBezTo>
                  <a:pt x="5044074" y="490228"/>
                  <a:pt x="5044046" y="494151"/>
                  <a:pt x="5043454" y="498061"/>
                </a:cubicBezTo>
                <a:lnTo>
                  <a:pt x="5042932" y="498027"/>
                </a:lnTo>
                <a:lnTo>
                  <a:pt x="5042905" y="498535"/>
                </a:lnTo>
                <a:lnTo>
                  <a:pt x="5024997" y="496864"/>
                </a:lnTo>
                <a:cubicBezTo>
                  <a:pt x="4991129" y="496322"/>
                  <a:pt x="4957779" y="493257"/>
                  <a:pt x="4925170" y="487548"/>
                </a:cubicBezTo>
                <a:cubicBezTo>
                  <a:pt x="4919336" y="487979"/>
                  <a:pt x="4913761" y="487004"/>
                  <a:pt x="4908205" y="485964"/>
                </a:cubicBezTo>
                <a:lnTo>
                  <a:pt x="4908084" y="484784"/>
                </a:lnTo>
                <a:cubicBezTo>
                  <a:pt x="4655545" y="443705"/>
                  <a:pt x="4439844" y="299632"/>
                  <a:pt x="4310363" y="99096"/>
                </a:cubicBezTo>
                <a:close/>
                <a:moveTo>
                  <a:pt x="4178216" y="3089525"/>
                </a:moveTo>
                <a:lnTo>
                  <a:pt x="4184996" y="3006343"/>
                </a:lnTo>
                <a:lnTo>
                  <a:pt x="4185561" y="2999411"/>
                </a:lnTo>
                <a:cubicBezTo>
                  <a:pt x="4185737" y="2999406"/>
                  <a:pt x="4185914" y="2999401"/>
                  <a:pt x="4186090" y="2999346"/>
                </a:cubicBezTo>
                <a:cubicBezTo>
                  <a:pt x="4238685" y="2633713"/>
                  <a:pt x="4532684" y="2342777"/>
                  <a:pt x="4908083" y="2281230"/>
                </a:cubicBezTo>
                <a:lnTo>
                  <a:pt x="4908205" y="2280040"/>
                </a:lnTo>
                <a:cubicBezTo>
                  <a:pt x="4913759" y="2278993"/>
                  <a:pt x="4919332" y="2278011"/>
                  <a:pt x="4925166" y="2278445"/>
                </a:cubicBezTo>
                <a:cubicBezTo>
                  <a:pt x="4957787" y="2272687"/>
                  <a:pt x="4991150" y="2269598"/>
                  <a:pt x="5025030" y="2269052"/>
                </a:cubicBezTo>
                <a:lnTo>
                  <a:pt x="5042905" y="2267371"/>
                </a:lnTo>
                <a:lnTo>
                  <a:pt x="5042932" y="2267882"/>
                </a:lnTo>
                <a:lnTo>
                  <a:pt x="5043453" y="2267848"/>
                </a:lnTo>
                <a:lnTo>
                  <a:pt x="5044074" y="2279702"/>
                </a:lnTo>
                <a:cubicBezTo>
                  <a:pt x="5044074" y="2285589"/>
                  <a:pt x="5044013" y="2291461"/>
                  <a:pt x="5042640" y="2297292"/>
                </a:cubicBezTo>
                <a:cubicBezTo>
                  <a:pt x="5042685" y="2329761"/>
                  <a:pt x="5040121" y="2361770"/>
                  <a:pt x="5034829" y="2393114"/>
                </a:cubicBezTo>
                <a:lnTo>
                  <a:pt x="5034266" y="2400032"/>
                </a:lnTo>
                <a:cubicBezTo>
                  <a:pt x="5034088" y="2400037"/>
                  <a:pt x="5033912" y="2400042"/>
                  <a:pt x="5033737" y="2400097"/>
                </a:cubicBezTo>
                <a:cubicBezTo>
                  <a:pt x="4987717" y="2720025"/>
                  <a:pt x="4756872" y="2982764"/>
                  <a:pt x="4448391" y="3084683"/>
                </a:cubicBezTo>
                <a:lnTo>
                  <a:pt x="4428658" y="3089525"/>
                </a:lnTo>
                <a:close/>
                <a:moveTo>
                  <a:pt x="4175753" y="1361522"/>
                </a:moveTo>
                <a:cubicBezTo>
                  <a:pt x="4175753" y="1355634"/>
                  <a:pt x="4175815" y="1349760"/>
                  <a:pt x="4177187" y="1343926"/>
                </a:cubicBezTo>
                <a:cubicBezTo>
                  <a:pt x="4177144" y="1311465"/>
                  <a:pt x="4179705" y="1279462"/>
                  <a:pt x="4184996" y="1248124"/>
                </a:cubicBezTo>
                <a:lnTo>
                  <a:pt x="4185561" y="1241192"/>
                </a:lnTo>
                <a:cubicBezTo>
                  <a:pt x="4185737" y="1241187"/>
                  <a:pt x="4185914" y="1241182"/>
                  <a:pt x="4186090" y="1241127"/>
                </a:cubicBezTo>
                <a:cubicBezTo>
                  <a:pt x="4238685" y="875493"/>
                  <a:pt x="4532684" y="584557"/>
                  <a:pt x="4908083" y="523010"/>
                </a:cubicBezTo>
                <a:lnTo>
                  <a:pt x="4908205" y="521820"/>
                </a:lnTo>
                <a:cubicBezTo>
                  <a:pt x="4913759" y="520774"/>
                  <a:pt x="4919332" y="519792"/>
                  <a:pt x="4925166" y="520226"/>
                </a:cubicBezTo>
                <a:cubicBezTo>
                  <a:pt x="4957787" y="514468"/>
                  <a:pt x="4991150" y="511379"/>
                  <a:pt x="5025030" y="510833"/>
                </a:cubicBezTo>
                <a:lnTo>
                  <a:pt x="5042905" y="509151"/>
                </a:lnTo>
                <a:lnTo>
                  <a:pt x="5042932" y="509663"/>
                </a:lnTo>
                <a:lnTo>
                  <a:pt x="5043453" y="509629"/>
                </a:lnTo>
                <a:lnTo>
                  <a:pt x="5044074" y="521483"/>
                </a:lnTo>
                <a:cubicBezTo>
                  <a:pt x="5044074" y="527369"/>
                  <a:pt x="5044013" y="533241"/>
                  <a:pt x="5042640" y="539073"/>
                </a:cubicBezTo>
                <a:cubicBezTo>
                  <a:pt x="5042685" y="571542"/>
                  <a:pt x="5040121" y="603550"/>
                  <a:pt x="5034829" y="634895"/>
                </a:cubicBezTo>
                <a:lnTo>
                  <a:pt x="5034266" y="641812"/>
                </a:lnTo>
                <a:cubicBezTo>
                  <a:pt x="5034088" y="641817"/>
                  <a:pt x="5033912" y="641823"/>
                  <a:pt x="5033737" y="641878"/>
                </a:cubicBezTo>
                <a:cubicBezTo>
                  <a:pt x="4981143" y="1007510"/>
                  <a:pt x="4687144" y="1298446"/>
                  <a:pt x="4311744" y="1359994"/>
                </a:cubicBezTo>
                <a:lnTo>
                  <a:pt x="4311623" y="1361184"/>
                </a:lnTo>
                <a:cubicBezTo>
                  <a:pt x="4306067" y="1362231"/>
                  <a:pt x="4300492" y="1363214"/>
                  <a:pt x="4294658" y="1362780"/>
                </a:cubicBezTo>
                <a:cubicBezTo>
                  <a:pt x="4262048" y="1368535"/>
                  <a:pt x="4228698" y="1371623"/>
                  <a:pt x="4194831" y="1372169"/>
                </a:cubicBezTo>
                <a:lnTo>
                  <a:pt x="4176923" y="1373854"/>
                </a:lnTo>
                <a:lnTo>
                  <a:pt x="4176896" y="1373341"/>
                </a:lnTo>
                <a:lnTo>
                  <a:pt x="4176374" y="1373376"/>
                </a:lnTo>
                <a:cubicBezTo>
                  <a:pt x="4175781" y="1369436"/>
                  <a:pt x="4175753" y="1365482"/>
                  <a:pt x="4175753" y="1361522"/>
                </a:cubicBezTo>
                <a:close/>
                <a:moveTo>
                  <a:pt x="4175753" y="1411078"/>
                </a:moveTo>
                <a:lnTo>
                  <a:pt x="4176375" y="1399317"/>
                </a:lnTo>
                <a:lnTo>
                  <a:pt x="4176896" y="1399351"/>
                </a:lnTo>
                <a:lnTo>
                  <a:pt x="4176923" y="1398843"/>
                </a:lnTo>
                <a:lnTo>
                  <a:pt x="4194799" y="1400511"/>
                </a:lnTo>
                <a:cubicBezTo>
                  <a:pt x="4228677" y="1401053"/>
                  <a:pt x="4262041" y="1404118"/>
                  <a:pt x="4294662" y="1409831"/>
                </a:cubicBezTo>
                <a:cubicBezTo>
                  <a:pt x="4300495" y="1409399"/>
                  <a:pt x="4306069" y="1410375"/>
                  <a:pt x="4311623" y="1411413"/>
                </a:cubicBezTo>
                <a:lnTo>
                  <a:pt x="4311745" y="1412593"/>
                </a:lnTo>
                <a:cubicBezTo>
                  <a:pt x="4687144" y="1473657"/>
                  <a:pt x="4981143" y="1762307"/>
                  <a:pt x="5033738" y="2125070"/>
                </a:cubicBezTo>
                <a:cubicBezTo>
                  <a:pt x="5033914" y="2125125"/>
                  <a:pt x="5034090" y="2125130"/>
                  <a:pt x="5034267" y="2125135"/>
                </a:cubicBezTo>
                <a:lnTo>
                  <a:pt x="5034832" y="2132012"/>
                </a:lnTo>
                <a:cubicBezTo>
                  <a:pt x="5040122" y="2163105"/>
                  <a:pt x="5042685" y="2194855"/>
                  <a:pt x="5042640" y="2227062"/>
                </a:cubicBezTo>
                <a:cubicBezTo>
                  <a:pt x="5044013" y="2232850"/>
                  <a:pt x="5044074" y="2238678"/>
                  <a:pt x="5044074" y="2244520"/>
                </a:cubicBezTo>
                <a:cubicBezTo>
                  <a:pt x="5044074" y="2248449"/>
                  <a:pt x="5044046" y="2252372"/>
                  <a:pt x="5043454" y="2256280"/>
                </a:cubicBezTo>
                <a:lnTo>
                  <a:pt x="5042932" y="2256246"/>
                </a:lnTo>
                <a:lnTo>
                  <a:pt x="5042905" y="2256755"/>
                </a:lnTo>
                <a:lnTo>
                  <a:pt x="5024997" y="2255084"/>
                </a:lnTo>
                <a:cubicBezTo>
                  <a:pt x="4991129" y="2254542"/>
                  <a:pt x="4957779" y="2251477"/>
                  <a:pt x="4925170" y="2245767"/>
                </a:cubicBezTo>
                <a:cubicBezTo>
                  <a:pt x="4919336" y="2246198"/>
                  <a:pt x="4913761" y="2245223"/>
                  <a:pt x="4908205" y="2244184"/>
                </a:cubicBezTo>
                <a:lnTo>
                  <a:pt x="4908084" y="2243004"/>
                </a:lnTo>
                <a:cubicBezTo>
                  <a:pt x="4532684" y="2181939"/>
                  <a:pt x="4238685" y="1893288"/>
                  <a:pt x="4186091" y="1530527"/>
                </a:cubicBezTo>
                <a:cubicBezTo>
                  <a:pt x="4185915" y="1530472"/>
                  <a:pt x="4185739" y="1530468"/>
                  <a:pt x="4185562" y="1530463"/>
                </a:cubicBezTo>
                <a:lnTo>
                  <a:pt x="4184999" y="1523599"/>
                </a:lnTo>
                <a:cubicBezTo>
                  <a:pt x="4179707" y="1492501"/>
                  <a:pt x="4177144" y="1460743"/>
                  <a:pt x="4177187" y="1428529"/>
                </a:cubicBezTo>
                <a:cubicBezTo>
                  <a:pt x="4175815" y="1422743"/>
                  <a:pt x="4175753" y="1416918"/>
                  <a:pt x="4175753" y="1411078"/>
                </a:cubicBezTo>
                <a:close/>
                <a:moveTo>
                  <a:pt x="3445328" y="659222"/>
                </a:moveTo>
                <a:cubicBezTo>
                  <a:pt x="3501061" y="939930"/>
                  <a:pt x="3725812" y="1162499"/>
                  <a:pt x="4013692" y="1223782"/>
                </a:cubicBezTo>
                <a:cubicBezTo>
                  <a:pt x="3957960" y="943074"/>
                  <a:pt x="3733209" y="720505"/>
                  <a:pt x="3445328" y="659222"/>
                </a:cubicBezTo>
                <a:close/>
                <a:moveTo>
                  <a:pt x="3445328" y="2417442"/>
                </a:moveTo>
                <a:cubicBezTo>
                  <a:pt x="3501061" y="2698150"/>
                  <a:pt x="3725812" y="2920718"/>
                  <a:pt x="4013692" y="2982001"/>
                </a:cubicBezTo>
                <a:cubicBezTo>
                  <a:pt x="3957960" y="2701294"/>
                  <a:pt x="3733209" y="2478725"/>
                  <a:pt x="3445328" y="2417442"/>
                </a:cubicBezTo>
                <a:close/>
                <a:moveTo>
                  <a:pt x="3445326" y="2107862"/>
                </a:moveTo>
                <a:cubicBezTo>
                  <a:pt x="3733207" y="2047060"/>
                  <a:pt x="3957957" y="1826239"/>
                  <a:pt x="4013690" y="1547735"/>
                </a:cubicBezTo>
                <a:cubicBezTo>
                  <a:pt x="3725809" y="1608537"/>
                  <a:pt x="3501058" y="1829358"/>
                  <a:pt x="3445326" y="2107862"/>
                </a:cubicBezTo>
                <a:close/>
                <a:moveTo>
                  <a:pt x="3295350" y="521483"/>
                </a:moveTo>
                <a:lnTo>
                  <a:pt x="3295971" y="509629"/>
                </a:lnTo>
                <a:lnTo>
                  <a:pt x="3296492" y="509663"/>
                </a:lnTo>
                <a:lnTo>
                  <a:pt x="3296519" y="509151"/>
                </a:lnTo>
                <a:lnTo>
                  <a:pt x="3314395" y="510833"/>
                </a:lnTo>
                <a:cubicBezTo>
                  <a:pt x="3348274" y="511379"/>
                  <a:pt x="3381637" y="514468"/>
                  <a:pt x="3414258" y="520226"/>
                </a:cubicBezTo>
                <a:cubicBezTo>
                  <a:pt x="3420092" y="519792"/>
                  <a:pt x="3425665" y="520774"/>
                  <a:pt x="3431219" y="521820"/>
                </a:cubicBezTo>
                <a:lnTo>
                  <a:pt x="3431341" y="523010"/>
                </a:lnTo>
                <a:cubicBezTo>
                  <a:pt x="3806740" y="584557"/>
                  <a:pt x="4100739" y="875493"/>
                  <a:pt x="4153335" y="1241127"/>
                </a:cubicBezTo>
                <a:cubicBezTo>
                  <a:pt x="4153510" y="1241182"/>
                  <a:pt x="4153688" y="1241187"/>
                  <a:pt x="4153863" y="1241192"/>
                </a:cubicBezTo>
                <a:lnTo>
                  <a:pt x="4154429" y="1248124"/>
                </a:lnTo>
                <a:cubicBezTo>
                  <a:pt x="4159718" y="1279462"/>
                  <a:pt x="4162281" y="1311465"/>
                  <a:pt x="4162237" y="1343926"/>
                </a:cubicBezTo>
                <a:cubicBezTo>
                  <a:pt x="4163610" y="1349760"/>
                  <a:pt x="4163671" y="1355634"/>
                  <a:pt x="4163671" y="1361522"/>
                </a:cubicBezTo>
                <a:cubicBezTo>
                  <a:pt x="4163671" y="1365482"/>
                  <a:pt x="4163642" y="1369436"/>
                  <a:pt x="4163050" y="1373376"/>
                </a:cubicBezTo>
                <a:lnTo>
                  <a:pt x="4162528" y="1373341"/>
                </a:lnTo>
                <a:lnTo>
                  <a:pt x="4162501" y="1373854"/>
                </a:lnTo>
                <a:lnTo>
                  <a:pt x="4144594" y="1372169"/>
                </a:lnTo>
                <a:cubicBezTo>
                  <a:pt x="4110727" y="1371623"/>
                  <a:pt x="4077375" y="1368535"/>
                  <a:pt x="4044766" y="1362780"/>
                </a:cubicBezTo>
                <a:cubicBezTo>
                  <a:pt x="4038932" y="1363214"/>
                  <a:pt x="4033357" y="1362231"/>
                  <a:pt x="4027802" y="1361184"/>
                </a:cubicBezTo>
                <a:lnTo>
                  <a:pt x="4027681" y="1359994"/>
                </a:lnTo>
                <a:cubicBezTo>
                  <a:pt x="3652280" y="1298446"/>
                  <a:pt x="3358281" y="1007510"/>
                  <a:pt x="3305687" y="641878"/>
                </a:cubicBezTo>
                <a:cubicBezTo>
                  <a:pt x="3305511" y="641823"/>
                  <a:pt x="3305336" y="641818"/>
                  <a:pt x="3305158" y="641812"/>
                </a:cubicBezTo>
                <a:lnTo>
                  <a:pt x="3304595" y="634895"/>
                </a:lnTo>
                <a:cubicBezTo>
                  <a:pt x="3299303" y="603550"/>
                  <a:pt x="3296740" y="571542"/>
                  <a:pt x="3296784" y="539073"/>
                </a:cubicBezTo>
                <a:cubicBezTo>
                  <a:pt x="3295411" y="533241"/>
                  <a:pt x="3295350" y="527369"/>
                  <a:pt x="3295350" y="521483"/>
                </a:cubicBezTo>
                <a:close/>
                <a:moveTo>
                  <a:pt x="3295350" y="2279702"/>
                </a:moveTo>
                <a:lnTo>
                  <a:pt x="3295971" y="2267848"/>
                </a:lnTo>
                <a:lnTo>
                  <a:pt x="3296492" y="2267882"/>
                </a:lnTo>
                <a:lnTo>
                  <a:pt x="3296519" y="2267371"/>
                </a:lnTo>
                <a:lnTo>
                  <a:pt x="3314395" y="2269052"/>
                </a:lnTo>
                <a:cubicBezTo>
                  <a:pt x="3348274" y="2269598"/>
                  <a:pt x="3381637" y="2272687"/>
                  <a:pt x="3414258" y="2278445"/>
                </a:cubicBezTo>
                <a:cubicBezTo>
                  <a:pt x="3420092" y="2278011"/>
                  <a:pt x="3425665" y="2278993"/>
                  <a:pt x="3431219" y="2280040"/>
                </a:cubicBezTo>
                <a:lnTo>
                  <a:pt x="3431341" y="2281230"/>
                </a:lnTo>
                <a:cubicBezTo>
                  <a:pt x="3806740" y="2342777"/>
                  <a:pt x="4100739" y="2633713"/>
                  <a:pt x="4153335" y="2999346"/>
                </a:cubicBezTo>
                <a:cubicBezTo>
                  <a:pt x="4153510" y="2999401"/>
                  <a:pt x="4153688" y="2999406"/>
                  <a:pt x="4153863" y="2999411"/>
                </a:cubicBezTo>
                <a:lnTo>
                  <a:pt x="4154429" y="3006343"/>
                </a:lnTo>
                <a:lnTo>
                  <a:pt x="4161209" y="3089525"/>
                </a:lnTo>
                <a:lnTo>
                  <a:pt x="3910768" y="3089525"/>
                </a:lnTo>
                <a:lnTo>
                  <a:pt x="3891034" y="3084683"/>
                </a:lnTo>
                <a:cubicBezTo>
                  <a:pt x="3582552" y="2982764"/>
                  <a:pt x="3351706" y="2720025"/>
                  <a:pt x="3305687" y="2400097"/>
                </a:cubicBezTo>
                <a:cubicBezTo>
                  <a:pt x="3305511" y="2400042"/>
                  <a:pt x="3305336" y="2400037"/>
                  <a:pt x="3305158" y="2400032"/>
                </a:cubicBezTo>
                <a:lnTo>
                  <a:pt x="3304595" y="2393114"/>
                </a:lnTo>
                <a:cubicBezTo>
                  <a:pt x="3299303" y="2361770"/>
                  <a:pt x="3296740" y="2329761"/>
                  <a:pt x="3296784" y="2297292"/>
                </a:cubicBezTo>
                <a:cubicBezTo>
                  <a:pt x="3295411" y="2291461"/>
                  <a:pt x="3295350" y="2285589"/>
                  <a:pt x="3295350" y="2279702"/>
                </a:cubicBezTo>
                <a:close/>
                <a:moveTo>
                  <a:pt x="3295347" y="486299"/>
                </a:moveTo>
                <a:cubicBezTo>
                  <a:pt x="3295347" y="480458"/>
                  <a:pt x="3295409" y="474631"/>
                  <a:pt x="3296782" y="468842"/>
                </a:cubicBezTo>
                <a:cubicBezTo>
                  <a:pt x="3296738" y="436636"/>
                  <a:pt x="3299300" y="404884"/>
                  <a:pt x="3304590" y="373792"/>
                </a:cubicBezTo>
                <a:lnTo>
                  <a:pt x="3305155" y="366915"/>
                </a:lnTo>
                <a:cubicBezTo>
                  <a:pt x="3305332" y="366910"/>
                  <a:pt x="3305508" y="366905"/>
                  <a:pt x="3305684" y="366850"/>
                </a:cubicBezTo>
                <a:cubicBezTo>
                  <a:pt x="3319442" y="271960"/>
                  <a:pt x="3349717" y="182140"/>
                  <a:pt x="3393781" y="100280"/>
                </a:cubicBezTo>
                <a:lnTo>
                  <a:pt x="3459303" y="0"/>
                </a:lnTo>
                <a:lnTo>
                  <a:pt x="3635443" y="0"/>
                </a:lnTo>
                <a:lnTo>
                  <a:pt x="3564068" y="79433"/>
                </a:lnTo>
                <a:cubicBezTo>
                  <a:pt x="3506253" y="159050"/>
                  <a:pt x="3465125" y="250706"/>
                  <a:pt x="3445326" y="349642"/>
                </a:cubicBezTo>
                <a:cubicBezTo>
                  <a:pt x="3636807" y="309201"/>
                  <a:pt x="3800358" y="197965"/>
                  <a:pt x="3904544" y="45955"/>
                </a:cubicBezTo>
                <a:lnTo>
                  <a:pt x="3927798" y="0"/>
                </a:lnTo>
                <a:lnTo>
                  <a:pt x="4083290" y="0"/>
                </a:lnTo>
                <a:lnTo>
                  <a:pt x="4029061" y="99096"/>
                </a:lnTo>
                <a:cubicBezTo>
                  <a:pt x="3899579" y="299632"/>
                  <a:pt x="3683877" y="443705"/>
                  <a:pt x="3431338" y="484784"/>
                </a:cubicBezTo>
                <a:lnTo>
                  <a:pt x="3431217" y="485964"/>
                </a:lnTo>
                <a:cubicBezTo>
                  <a:pt x="3425661" y="487004"/>
                  <a:pt x="3420086" y="487979"/>
                  <a:pt x="3414252" y="487548"/>
                </a:cubicBezTo>
                <a:cubicBezTo>
                  <a:pt x="3381643" y="493257"/>
                  <a:pt x="3348292" y="496322"/>
                  <a:pt x="3314425" y="496864"/>
                </a:cubicBezTo>
                <a:lnTo>
                  <a:pt x="3296517" y="498535"/>
                </a:lnTo>
                <a:lnTo>
                  <a:pt x="3296490" y="498027"/>
                </a:lnTo>
                <a:lnTo>
                  <a:pt x="3295968" y="498061"/>
                </a:lnTo>
                <a:cubicBezTo>
                  <a:pt x="3295376" y="494151"/>
                  <a:pt x="3295347" y="490228"/>
                  <a:pt x="3295347" y="486299"/>
                </a:cubicBezTo>
                <a:close/>
                <a:moveTo>
                  <a:pt x="3295347" y="2244520"/>
                </a:moveTo>
                <a:cubicBezTo>
                  <a:pt x="3295347" y="2238678"/>
                  <a:pt x="3295409" y="2232850"/>
                  <a:pt x="3296782" y="2227062"/>
                </a:cubicBezTo>
                <a:cubicBezTo>
                  <a:pt x="3296738" y="2194855"/>
                  <a:pt x="3299300" y="2163105"/>
                  <a:pt x="3304590" y="2132012"/>
                </a:cubicBezTo>
                <a:lnTo>
                  <a:pt x="3305155" y="2125135"/>
                </a:lnTo>
                <a:cubicBezTo>
                  <a:pt x="3305332" y="2125130"/>
                  <a:pt x="3305508" y="2125125"/>
                  <a:pt x="3305684" y="2125070"/>
                </a:cubicBezTo>
                <a:cubicBezTo>
                  <a:pt x="3358279" y="1762307"/>
                  <a:pt x="3652278" y="1473657"/>
                  <a:pt x="4027678" y="1412593"/>
                </a:cubicBezTo>
                <a:lnTo>
                  <a:pt x="4027800" y="1411413"/>
                </a:lnTo>
                <a:cubicBezTo>
                  <a:pt x="4033353" y="1410375"/>
                  <a:pt x="4038927" y="1409399"/>
                  <a:pt x="4044760" y="1409831"/>
                </a:cubicBezTo>
                <a:cubicBezTo>
                  <a:pt x="4077382" y="1404118"/>
                  <a:pt x="4110744" y="1401053"/>
                  <a:pt x="4144624" y="1400511"/>
                </a:cubicBezTo>
                <a:lnTo>
                  <a:pt x="4162499" y="1398843"/>
                </a:lnTo>
                <a:lnTo>
                  <a:pt x="4162526" y="1399351"/>
                </a:lnTo>
                <a:lnTo>
                  <a:pt x="4163047" y="1399317"/>
                </a:lnTo>
                <a:lnTo>
                  <a:pt x="4163669" y="1411078"/>
                </a:lnTo>
                <a:cubicBezTo>
                  <a:pt x="4163669" y="1416918"/>
                  <a:pt x="4163608" y="1422743"/>
                  <a:pt x="4162235" y="1428529"/>
                </a:cubicBezTo>
                <a:cubicBezTo>
                  <a:pt x="4162279" y="1460743"/>
                  <a:pt x="4159715" y="1492501"/>
                  <a:pt x="4154424" y="1523599"/>
                </a:cubicBezTo>
                <a:lnTo>
                  <a:pt x="4153860" y="1530463"/>
                </a:lnTo>
                <a:cubicBezTo>
                  <a:pt x="4153683" y="1530468"/>
                  <a:pt x="4153507" y="1530472"/>
                  <a:pt x="4153332" y="1530527"/>
                </a:cubicBezTo>
                <a:cubicBezTo>
                  <a:pt x="4100737" y="1893288"/>
                  <a:pt x="3806738" y="2181939"/>
                  <a:pt x="3431338" y="2243004"/>
                </a:cubicBezTo>
                <a:lnTo>
                  <a:pt x="3431217" y="2244184"/>
                </a:lnTo>
                <a:cubicBezTo>
                  <a:pt x="3425661" y="2245223"/>
                  <a:pt x="3420086" y="2246198"/>
                  <a:pt x="3414252" y="2245767"/>
                </a:cubicBezTo>
                <a:cubicBezTo>
                  <a:pt x="3381643" y="2251477"/>
                  <a:pt x="3348292" y="2254542"/>
                  <a:pt x="3314425" y="2255084"/>
                </a:cubicBezTo>
                <a:lnTo>
                  <a:pt x="3296517" y="2256755"/>
                </a:lnTo>
                <a:lnTo>
                  <a:pt x="3296490" y="2256246"/>
                </a:lnTo>
                <a:lnTo>
                  <a:pt x="3295968" y="2256280"/>
                </a:lnTo>
                <a:cubicBezTo>
                  <a:pt x="3295376" y="2252372"/>
                  <a:pt x="3295347" y="2248449"/>
                  <a:pt x="3295347" y="2244520"/>
                </a:cubicBezTo>
                <a:close/>
                <a:moveTo>
                  <a:pt x="2555546" y="1223782"/>
                </a:moveTo>
                <a:cubicBezTo>
                  <a:pt x="2843426" y="1162499"/>
                  <a:pt x="3068177" y="939930"/>
                  <a:pt x="3123910" y="659222"/>
                </a:cubicBezTo>
                <a:cubicBezTo>
                  <a:pt x="2836029" y="720505"/>
                  <a:pt x="2611278" y="943074"/>
                  <a:pt x="2555546" y="1223782"/>
                </a:cubicBezTo>
                <a:close/>
                <a:moveTo>
                  <a:pt x="2555546" y="1547735"/>
                </a:moveTo>
                <a:cubicBezTo>
                  <a:pt x="2611279" y="1826239"/>
                  <a:pt x="2836029" y="2047060"/>
                  <a:pt x="3123910" y="2107862"/>
                </a:cubicBezTo>
                <a:cubicBezTo>
                  <a:pt x="3068178" y="1829358"/>
                  <a:pt x="2843426" y="1608537"/>
                  <a:pt x="2555546" y="1547735"/>
                </a:cubicBezTo>
                <a:close/>
                <a:moveTo>
                  <a:pt x="2555546" y="2982001"/>
                </a:moveTo>
                <a:cubicBezTo>
                  <a:pt x="2843426" y="2920718"/>
                  <a:pt x="3068177" y="2698150"/>
                  <a:pt x="3123910" y="2417442"/>
                </a:cubicBezTo>
                <a:cubicBezTo>
                  <a:pt x="2836029" y="2478725"/>
                  <a:pt x="2611278" y="2701294"/>
                  <a:pt x="2555546" y="2982001"/>
                </a:cubicBezTo>
                <a:close/>
                <a:moveTo>
                  <a:pt x="2485948" y="0"/>
                </a:moveTo>
                <a:lnTo>
                  <a:pt x="2641440" y="0"/>
                </a:lnTo>
                <a:lnTo>
                  <a:pt x="2664693" y="45955"/>
                </a:lnTo>
                <a:cubicBezTo>
                  <a:pt x="2768879" y="197965"/>
                  <a:pt x="2932430" y="309201"/>
                  <a:pt x="3123910" y="349642"/>
                </a:cubicBezTo>
                <a:cubicBezTo>
                  <a:pt x="3104112" y="250706"/>
                  <a:pt x="3062984" y="159050"/>
                  <a:pt x="3005167" y="79433"/>
                </a:cubicBezTo>
                <a:lnTo>
                  <a:pt x="2933794" y="0"/>
                </a:lnTo>
                <a:lnTo>
                  <a:pt x="3109934" y="0"/>
                </a:lnTo>
                <a:lnTo>
                  <a:pt x="3175456" y="100280"/>
                </a:lnTo>
                <a:cubicBezTo>
                  <a:pt x="3219520" y="182140"/>
                  <a:pt x="3249795" y="271960"/>
                  <a:pt x="3263553" y="366850"/>
                </a:cubicBezTo>
                <a:cubicBezTo>
                  <a:pt x="3263728" y="366905"/>
                  <a:pt x="3263905" y="366910"/>
                  <a:pt x="3264081" y="366915"/>
                </a:cubicBezTo>
                <a:lnTo>
                  <a:pt x="3264647" y="373792"/>
                </a:lnTo>
                <a:cubicBezTo>
                  <a:pt x="3269936" y="404884"/>
                  <a:pt x="3272499" y="436636"/>
                  <a:pt x="3272455" y="468842"/>
                </a:cubicBezTo>
                <a:cubicBezTo>
                  <a:pt x="3273828" y="474631"/>
                  <a:pt x="3273888" y="480458"/>
                  <a:pt x="3273888" y="486299"/>
                </a:cubicBezTo>
                <a:cubicBezTo>
                  <a:pt x="3273888" y="490228"/>
                  <a:pt x="3273860" y="494151"/>
                  <a:pt x="3273268" y="498061"/>
                </a:cubicBezTo>
                <a:lnTo>
                  <a:pt x="3272746" y="498027"/>
                </a:lnTo>
                <a:lnTo>
                  <a:pt x="3272719" y="498535"/>
                </a:lnTo>
                <a:lnTo>
                  <a:pt x="3254811" y="496864"/>
                </a:lnTo>
                <a:cubicBezTo>
                  <a:pt x="3220945" y="496322"/>
                  <a:pt x="3187593" y="493257"/>
                  <a:pt x="3154984" y="487548"/>
                </a:cubicBezTo>
                <a:cubicBezTo>
                  <a:pt x="3149150" y="487979"/>
                  <a:pt x="3143575" y="487004"/>
                  <a:pt x="3138020" y="485964"/>
                </a:cubicBezTo>
                <a:lnTo>
                  <a:pt x="3137899" y="484784"/>
                </a:lnTo>
                <a:cubicBezTo>
                  <a:pt x="2885360" y="443705"/>
                  <a:pt x="2669659" y="299632"/>
                  <a:pt x="2540177" y="99096"/>
                </a:cubicBezTo>
                <a:close/>
                <a:moveTo>
                  <a:pt x="2408030" y="3089525"/>
                </a:moveTo>
                <a:lnTo>
                  <a:pt x="2414810" y="3006343"/>
                </a:lnTo>
                <a:lnTo>
                  <a:pt x="2415375" y="2999411"/>
                </a:lnTo>
                <a:cubicBezTo>
                  <a:pt x="2415552" y="2999406"/>
                  <a:pt x="2415728" y="2999401"/>
                  <a:pt x="2415904" y="2999346"/>
                </a:cubicBezTo>
                <a:cubicBezTo>
                  <a:pt x="2468499" y="2633713"/>
                  <a:pt x="2762498" y="2342777"/>
                  <a:pt x="3137898" y="2281230"/>
                </a:cubicBezTo>
                <a:lnTo>
                  <a:pt x="3138020" y="2280040"/>
                </a:lnTo>
                <a:cubicBezTo>
                  <a:pt x="3143573" y="2278993"/>
                  <a:pt x="3149146" y="2278011"/>
                  <a:pt x="3154980" y="2278445"/>
                </a:cubicBezTo>
                <a:cubicBezTo>
                  <a:pt x="3187602" y="2272687"/>
                  <a:pt x="3220964" y="2269598"/>
                  <a:pt x="3254844" y="2269052"/>
                </a:cubicBezTo>
                <a:lnTo>
                  <a:pt x="3272719" y="2267371"/>
                </a:lnTo>
                <a:lnTo>
                  <a:pt x="3272746" y="2267882"/>
                </a:lnTo>
                <a:lnTo>
                  <a:pt x="3273267" y="2267848"/>
                </a:lnTo>
                <a:lnTo>
                  <a:pt x="3273888" y="2279702"/>
                </a:lnTo>
                <a:cubicBezTo>
                  <a:pt x="3273888" y="2285589"/>
                  <a:pt x="3273828" y="2291461"/>
                  <a:pt x="3272455" y="2297292"/>
                </a:cubicBezTo>
                <a:cubicBezTo>
                  <a:pt x="3272499" y="2329761"/>
                  <a:pt x="3269935" y="2361770"/>
                  <a:pt x="3264644" y="2393114"/>
                </a:cubicBezTo>
                <a:lnTo>
                  <a:pt x="3264080" y="2400032"/>
                </a:lnTo>
                <a:cubicBezTo>
                  <a:pt x="3263903" y="2400037"/>
                  <a:pt x="3263726" y="2400042"/>
                  <a:pt x="3263552" y="2400097"/>
                </a:cubicBezTo>
                <a:cubicBezTo>
                  <a:pt x="3217532" y="2720025"/>
                  <a:pt x="2986686" y="2982764"/>
                  <a:pt x="2678205" y="3084683"/>
                </a:cubicBezTo>
                <a:lnTo>
                  <a:pt x="2658472" y="3089525"/>
                </a:lnTo>
                <a:close/>
                <a:moveTo>
                  <a:pt x="2405567" y="1361522"/>
                </a:moveTo>
                <a:cubicBezTo>
                  <a:pt x="2405567" y="1355634"/>
                  <a:pt x="2405629" y="1349760"/>
                  <a:pt x="2407002" y="1343926"/>
                </a:cubicBezTo>
                <a:cubicBezTo>
                  <a:pt x="2406958" y="1311465"/>
                  <a:pt x="2409520" y="1279462"/>
                  <a:pt x="2414810" y="1248124"/>
                </a:cubicBezTo>
                <a:lnTo>
                  <a:pt x="2415375" y="1241192"/>
                </a:lnTo>
                <a:cubicBezTo>
                  <a:pt x="2415552" y="1241187"/>
                  <a:pt x="2415728" y="1241182"/>
                  <a:pt x="2415904" y="1241127"/>
                </a:cubicBezTo>
                <a:cubicBezTo>
                  <a:pt x="2468499" y="875493"/>
                  <a:pt x="2762498" y="584557"/>
                  <a:pt x="3137898" y="523010"/>
                </a:cubicBezTo>
                <a:lnTo>
                  <a:pt x="3138020" y="521820"/>
                </a:lnTo>
                <a:cubicBezTo>
                  <a:pt x="3143573" y="520774"/>
                  <a:pt x="3149146" y="519792"/>
                  <a:pt x="3154980" y="520226"/>
                </a:cubicBezTo>
                <a:cubicBezTo>
                  <a:pt x="3187602" y="514468"/>
                  <a:pt x="3220964" y="511379"/>
                  <a:pt x="3254844" y="510833"/>
                </a:cubicBezTo>
                <a:lnTo>
                  <a:pt x="3272719" y="509151"/>
                </a:lnTo>
                <a:lnTo>
                  <a:pt x="3272746" y="509663"/>
                </a:lnTo>
                <a:lnTo>
                  <a:pt x="3273267" y="509629"/>
                </a:lnTo>
                <a:lnTo>
                  <a:pt x="3273888" y="521483"/>
                </a:lnTo>
                <a:cubicBezTo>
                  <a:pt x="3273888" y="527369"/>
                  <a:pt x="3273828" y="533241"/>
                  <a:pt x="3272455" y="539073"/>
                </a:cubicBezTo>
                <a:cubicBezTo>
                  <a:pt x="3272499" y="571542"/>
                  <a:pt x="3269935" y="603550"/>
                  <a:pt x="3264644" y="634895"/>
                </a:cubicBezTo>
                <a:lnTo>
                  <a:pt x="3264080" y="641812"/>
                </a:lnTo>
                <a:cubicBezTo>
                  <a:pt x="3263903" y="641818"/>
                  <a:pt x="3263726" y="641823"/>
                  <a:pt x="3263552" y="641878"/>
                </a:cubicBezTo>
                <a:cubicBezTo>
                  <a:pt x="3210957" y="1007510"/>
                  <a:pt x="2916958" y="1298446"/>
                  <a:pt x="2541558" y="1359994"/>
                </a:cubicBezTo>
                <a:lnTo>
                  <a:pt x="2541437" y="1361184"/>
                </a:lnTo>
                <a:cubicBezTo>
                  <a:pt x="2535881" y="1362231"/>
                  <a:pt x="2530306" y="1363214"/>
                  <a:pt x="2524472" y="1362780"/>
                </a:cubicBezTo>
                <a:cubicBezTo>
                  <a:pt x="2491863" y="1368535"/>
                  <a:pt x="2458513" y="1371623"/>
                  <a:pt x="2424645" y="1372169"/>
                </a:cubicBezTo>
                <a:lnTo>
                  <a:pt x="2406737" y="1373854"/>
                </a:lnTo>
                <a:lnTo>
                  <a:pt x="2406710" y="1373341"/>
                </a:lnTo>
                <a:lnTo>
                  <a:pt x="2406188" y="1373376"/>
                </a:lnTo>
                <a:cubicBezTo>
                  <a:pt x="2405596" y="1369436"/>
                  <a:pt x="2405567" y="1365482"/>
                  <a:pt x="2405567" y="1361522"/>
                </a:cubicBezTo>
                <a:close/>
                <a:moveTo>
                  <a:pt x="2405567" y="1411078"/>
                </a:moveTo>
                <a:lnTo>
                  <a:pt x="2406189" y="1399317"/>
                </a:lnTo>
                <a:lnTo>
                  <a:pt x="2406710" y="1399351"/>
                </a:lnTo>
                <a:lnTo>
                  <a:pt x="2406737" y="1398843"/>
                </a:lnTo>
                <a:lnTo>
                  <a:pt x="2424613" y="1400511"/>
                </a:lnTo>
                <a:cubicBezTo>
                  <a:pt x="2458492" y="1401053"/>
                  <a:pt x="2491855" y="1404118"/>
                  <a:pt x="2524476" y="1409831"/>
                </a:cubicBezTo>
                <a:cubicBezTo>
                  <a:pt x="2530309" y="1409399"/>
                  <a:pt x="2535883" y="1410375"/>
                  <a:pt x="2541437" y="1411413"/>
                </a:cubicBezTo>
                <a:lnTo>
                  <a:pt x="2541559" y="1412593"/>
                </a:lnTo>
                <a:cubicBezTo>
                  <a:pt x="2916958" y="1473657"/>
                  <a:pt x="3210957" y="1762307"/>
                  <a:pt x="3263553" y="2125070"/>
                </a:cubicBezTo>
                <a:cubicBezTo>
                  <a:pt x="3263728" y="2125125"/>
                  <a:pt x="3263905" y="2125130"/>
                  <a:pt x="3264081" y="2125135"/>
                </a:cubicBezTo>
                <a:lnTo>
                  <a:pt x="3264647" y="2132012"/>
                </a:lnTo>
                <a:cubicBezTo>
                  <a:pt x="3269936" y="2163105"/>
                  <a:pt x="3272499" y="2194855"/>
                  <a:pt x="3272455" y="2227062"/>
                </a:cubicBezTo>
                <a:cubicBezTo>
                  <a:pt x="3273828" y="2232850"/>
                  <a:pt x="3273888" y="2238678"/>
                  <a:pt x="3273888" y="2244520"/>
                </a:cubicBezTo>
                <a:cubicBezTo>
                  <a:pt x="3273888" y="2248449"/>
                  <a:pt x="3273860" y="2252372"/>
                  <a:pt x="3273268" y="2256280"/>
                </a:cubicBezTo>
                <a:lnTo>
                  <a:pt x="3272746" y="2256246"/>
                </a:lnTo>
                <a:lnTo>
                  <a:pt x="3272719" y="2256755"/>
                </a:lnTo>
                <a:lnTo>
                  <a:pt x="3254811" y="2255084"/>
                </a:lnTo>
                <a:cubicBezTo>
                  <a:pt x="3220945" y="2254542"/>
                  <a:pt x="3187593" y="2251477"/>
                  <a:pt x="3154984" y="2245767"/>
                </a:cubicBezTo>
                <a:cubicBezTo>
                  <a:pt x="3149150" y="2246198"/>
                  <a:pt x="3143575" y="2245223"/>
                  <a:pt x="3138020" y="2244184"/>
                </a:cubicBezTo>
                <a:lnTo>
                  <a:pt x="3137899" y="2243004"/>
                </a:lnTo>
                <a:cubicBezTo>
                  <a:pt x="2762498" y="2181939"/>
                  <a:pt x="2468499" y="1893288"/>
                  <a:pt x="2415905" y="1530527"/>
                </a:cubicBezTo>
                <a:cubicBezTo>
                  <a:pt x="2415730" y="1530472"/>
                  <a:pt x="2415554" y="1530468"/>
                  <a:pt x="2415376" y="1530463"/>
                </a:cubicBezTo>
                <a:lnTo>
                  <a:pt x="2414813" y="1523599"/>
                </a:lnTo>
                <a:cubicBezTo>
                  <a:pt x="2409521" y="1492501"/>
                  <a:pt x="2406958" y="1460743"/>
                  <a:pt x="2407002" y="1428529"/>
                </a:cubicBezTo>
                <a:cubicBezTo>
                  <a:pt x="2405629" y="1422743"/>
                  <a:pt x="2405567" y="1416918"/>
                  <a:pt x="2405567" y="1411078"/>
                </a:cubicBezTo>
                <a:close/>
                <a:moveTo>
                  <a:pt x="1675142" y="659222"/>
                </a:moveTo>
                <a:cubicBezTo>
                  <a:pt x="1730875" y="939930"/>
                  <a:pt x="1955626" y="1162499"/>
                  <a:pt x="2243506" y="1223782"/>
                </a:cubicBezTo>
                <a:cubicBezTo>
                  <a:pt x="2187774" y="943074"/>
                  <a:pt x="1963023" y="720505"/>
                  <a:pt x="1675142" y="659222"/>
                </a:cubicBezTo>
                <a:close/>
                <a:moveTo>
                  <a:pt x="1675142" y="2417442"/>
                </a:moveTo>
                <a:cubicBezTo>
                  <a:pt x="1730875" y="2698150"/>
                  <a:pt x="1955626" y="2920718"/>
                  <a:pt x="2243506" y="2982001"/>
                </a:cubicBezTo>
                <a:cubicBezTo>
                  <a:pt x="2187774" y="2701294"/>
                  <a:pt x="1963023" y="2478725"/>
                  <a:pt x="1675142" y="2417442"/>
                </a:cubicBezTo>
                <a:close/>
                <a:moveTo>
                  <a:pt x="1675140" y="2107862"/>
                </a:moveTo>
                <a:cubicBezTo>
                  <a:pt x="1963020" y="2047060"/>
                  <a:pt x="2187772" y="1826239"/>
                  <a:pt x="2243504" y="1547735"/>
                </a:cubicBezTo>
                <a:cubicBezTo>
                  <a:pt x="1955623" y="1608537"/>
                  <a:pt x="1730872" y="1829358"/>
                  <a:pt x="1675140" y="2107862"/>
                </a:cubicBezTo>
                <a:close/>
                <a:moveTo>
                  <a:pt x="1525164" y="521483"/>
                </a:moveTo>
                <a:lnTo>
                  <a:pt x="1525785" y="509629"/>
                </a:lnTo>
                <a:lnTo>
                  <a:pt x="1526306" y="509663"/>
                </a:lnTo>
                <a:lnTo>
                  <a:pt x="1526333" y="509151"/>
                </a:lnTo>
                <a:lnTo>
                  <a:pt x="1544208" y="510833"/>
                </a:lnTo>
                <a:cubicBezTo>
                  <a:pt x="1578088" y="511379"/>
                  <a:pt x="1611450" y="514468"/>
                  <a:pt x="1644072" y="520226"/>
                </a:cubicBezTo>
                <a:cubicBezTo>
                  <a:pt x="1649905" y="519792"/>
                  <a:pt x="1655479" y="520774"/>
                  <a:pt x="1661032" y="521820"/>
                </a:cubicBezTo>
                <a:lnTo>
                  <a:pt x="1661154" y="523010"/>
                </a:lnTo>
                <a:cubicBezTo>
                  <a:pt x="2036554" y="584557"/>
                  <a:pt x="2330554" y="875493"/>
                  <a:pt x="2383148" y="1241127"/>
                </a:cubicBezTo>
                <a:cubicBezTo>
                  <a:pt x="2383324" y="1241182"/>
                  <a:pt x="2383501" y="1241187"/>
                  <a:pt x="2383678" y="1241192"/>
                </a:cubicBezTo>
                <a:lnTo>
                  <a:pt x="2384242" y="1248124"/>
                </a:lnTo>
                <a:cubicBezTo>
                  <a:pt x="2389533" y="1279462"/>
                  <a:pt x="2392095" y="1311465"/>
                  <a:pt x="2392051" y="1343926"/>
                </a:cubicBezTo>
                <a:cubicBezTo>
                  <a:pt x="2393423" y="1349760"/>
                  <a:pt x="2393485" y="1355634"/>
                  <a:pt x="2393485" y="1361522"/>
                </a:cubicBezTo>
                <a:cubicBezTo>
                  <a:pt x="2393485" y="1365482"/>
                  <a:pt x="2393457" y="1369436"/>
                  <a:pt x="2392864" y="1373376"/>
                </a:cubicBezTo>
                <a:lnTo>
                  <a:pt x="2392342" y="1373341"/>
                </a:lnTo>
                <a:lnTo>
                  <a:pt x="2392315" y="1373854"/>
                </a:lnTo>
                <a:lnTo>
                  <a:pt x="2374407" y="1372169"/>
                </a:lnTo>
                <a:cubicBezTo>
                  <a:pt x="2340540" y="1371623"/>
                  <a:pt x="2307190" y="1368535"/>
                  <a:pt x="2274580" y="1362780"/>
                </a:cubicBezTo>
                <a:cubicBezTo>
                  <a:pt x="2268746" y="1363214"/>
                  <a:pt x="2263171" y="1362231"/>
                  <a:pt x="2257615" y="1361184"/>
                </a:cubicBezTo>
                <a:lnTo>
                  <a:pt x="2257494" y="1359994"/>
                </a:lnTo>
                <a:cubicBezTo>
                  <a:pt x="1882094" y="1298446"/>
                  <a:pt x="1588095" y="1007510"/>
                  <a:pt x="1535500" y="641878"/>
                </a:cubicBezTo>
                <a:cubicBezTo>
                  <a:pt x="1535326" y="641823"/>
                  <a:pt x="1535149" y="641818"/>
                  <a:pt x="1534972" y="641812"/>
                </a:cubicBezTo>
                <a:lnTo>
                  <a:pt x="1534408" y="634895"/>
                </a:lnTo>
                <a:cubicBezTo>
                  <a:pt x="1529117" y="603550"/>
                  <a:pt x="1526553" y="571542"/>
                  <a:pt x="1526597" y="539073"/>
                </a:cubicBezTo>
                <a:cubicBezTo>
                  <a:pt x="1525224" y="533241"/>
                  <a:pt x="1525164" y="527369"/>
                  <a:pt x="1525164" y="521483"/>
                </a:cubicBezTo>
                <a:close/>
                <a:moveTo>
                  <a:pt x="1525164" y="2279702"/>
                </a:moveTo>
                <a:lnTo>
                  <a:pt x="1525785" y="2267848"/>
                </a:lnTo>
                <a:lnTo>
                  <a:pt x="1526306" y="2267882"/>
                </a:lnTo>
                <a:lnTo>
                  <a:pt x="1526333" y="2267371"/>
                </a:lnTo>
                <a:lnTo>
                  <a:pt x="1544208" y="2269052"/>
                </a:lnTo>
                <a:cubicBezTo>
                  <a:pt x="1578088" y="2269598"/>
                  <a:pt x="1611450" y="2272687"/>
                  <a:pt x="1644072" y="2278445"/>
                </a:cubicBezTo>
                <a:cubicBezTo>
                  <a:pt x="1649905" y="2278011"/>
                  <a:pt x="1655479" y="2278993"/>
                  <a:pt x="1661032" y="2280040"/>
                </a:cubicBezTo>
                <a:lnTo>
                  <a:pt x="1661154" y="2281230"/>
                </a:lnTo>
                <a:cubicBezTo>
                  <a:pt x="2036554" y="2342777"/>
                  <a:pt x="2330554" y="2633713"/>
                  <a:pt x="2383148" y="2999346"/>
                </a:cubicBezTo>
                <a:cubicBezTo>
                  <a:pt x="2383324" y="2999401"/>
                  <a:pt x="2383501" y="2999406"/>
                  <a:pt x="2383678" y="2999411"/>
                </a:cubicBezTo>
                <a:lnTo>
                  <a:pt x="2384242" y="3006343"/>
                </a:lnTo>
                <a:lnTo>
                  <a:pt x="2391022" y="3089525"/>
                </a:lnTo>
                <a:lnTo>
                  <a:pt x="2140581" y="3089525"/>
                </a:lnTo>
                <a:lnTo>
                  <a:pt x="2120847" y="3084683"/>
                </a:lnTo>
                <a:cubicBezTo>
                  <a:pt x="1812366" y="2982764"/>
                  <a:pt x="1581520" y="2720025"/>
                  <a:pt x="1535500" y="2400097"/>
                </a:cubicBezTo>
                <a:cubicBezTo>
                  <a:pt x="1535326" y="2400042"/>
                  <a:pt x="1535149" y="2400037"/>
                  <a:pt x="1534972" y="2400032"/>
                </a:cubicBezTo>
                <a:lnTo>
                  <a:pt x="1534408" y="2393114"/>
                </a:lnTo>
                <a:cubicBezTo>
                  <a:pt x="1529117" y="2361770"/>
                  <a:pt x="1526553" y="2329761"/>
                  <a:pt x="1526597" y="2297292"/>
                </a:cubicBezTo>
                <a:cubicBezTo>
                  <a:pt x="1525224" y="2291461"/>
                  <a:pt x="1525164" y="2285589"/>
                  <a:pt x="1525164" y="2279702"/>
                </a:cubicBezTo>
                <a:close/>
                <a:moveTo>
                  <a:pt x="1525162" y="486299"/>
                </a:moveTo>
                <a:cubicBezTo>
                  <a:pt x="1525162" y="480458"/>
                  <a:pt x="1525222" y="474631"/>
                  <a:pt x="1526595" y="468842"/>
                </a:cubicBezTo>
                <a:cubicBezTo>
                  <a:pt x="1526551" y="436636"/>
                  <a:pt x="1529114" y="404884"/>
                  <a:pt x="1534403" y="373792"/>
                </a:cubicBezTo>
                <a:lnTo>
                  <a:pt x="1534969" y="366915"/>
                </a:lnTo>
                <a:cubicBezTo>
                  <a:pt x="1535145" y="366910"/>
                  <a:pt x="1535323" y="366905"/>
                  <a:pt x="1535497" y="366850"/>
                </a:cubicBezTo>
                <a:cubicBezTo>
                  <a:pt x="1549256" y="271960"/>
                  <a:pt x="1579531" y="182140"/>
                  <a:pt x="1623594" y="100280"/>
                </a:cubicBezTo>
                <a:lnTo>
                  <a:pt x="1689117" y="0"/>
                </a:lnTo>
                <a:lnTo>
                  <a:pt x="1865257" y="0"/>
                </a:lnTo>
                <a:lnTo>
                  <a:pt x="1793882" y="79433"/>
                </a:lnTo>
                <a:cubicBezTo>
                  <a:pt x="1736067" y="159050"/>
                  <a:pt x="1694939" y="250706"/>
                  <a:pt x="1675140" y="349642"/>
                </a:cubicBezTo>
                <a:cubicBezTo>
                  <a:pt x="1866621" y="309201"/>
                  <a:pt x="2030172" y="197965"/>
                  <a:pt x="2134358" y="45955"/>
                </a:cubicBezTo>
                <a:lnTo>
                  <a:pt x="2157611" y="0"/>
                </a:lnTo>
                <a:lnTo>
                  <a:pt x="2313103" y="0"/>
                </a:lnTo>
                <a:lnTo>
                  <a:pt x="2258874" y="99096"/>
                </a:lnTo>
                <a:cubicBezTo>
                  <a:pt x="2129392" y="299632"/>
                  <a:pt x="1913691" y="443705"/>
                  <a:pt x="1661151" y="484784"/>
                </a:cubicBezTo>
                <a:lnTo>
                  <a:pt x="1661030" y="485964"/>
                </a:lnTo>
                <a:cubicBezTo>
                  <a:pt x="1655475" y="487004"/>
                  <a:pt x="1649900" y="487979"/>
                  <a:pt x="1644066" y="487548"/>
                </a:cubicBezTo>
                <a:cubicBezTo>
                  <a:pt x="1611457" y="493257"/>
                  <a:pt x="1578105" y="496322"/>
                  <a:pt x="1544239" y="496864"/>
                </a:cubicBezTo>
                <a:lnTo>
                  <a:pt x="1526331" y="498535"/>
                </a:lnTo>
                <a:lnTo>
                  <a:pt x="1526304" y="498027"/>
                </a:lnTo>
                <a:lnTo>
                  <a:pt x="1525782" y="498061"/>
                </a:lnTo>
                <a:cubicBezTo>
                  <a:pt x="1525190" y="494151"/>
                  <a:pt x="1525162" y="490228"/>
                  <a:pt x="1525162" y="486299"/>
                </a:cubicBezTo>
                <a:close/>
                <a:moveTo>
                  <a:pt x="1525161" y="2244520"/>
                </a:moveTo>
                <a:cubicBezTo>
                  <a:pt x="1525161" y="2238678"/>
                  <a:pt x="1525222" y="2232850"/>
                  <a:pt x="1526595" y="2227062"/>
                </a:cubicBezTo>
                <a:cubicBezTo>
                  <a:pt x="1526551" y="2194855"/>
                  <a:pt x="1529114" y="2163105"/>
                  <a:pt x="1534403" y="2132012"/>
                </a:cubicBezTo>
                <a:lnTo>
                  <a:pt x="1534969" y="2125135"/>
                </a:lnTo>
                <a:cubicBezTo>
                  <a:pt x="1535145" y="2125130"/>
                  <a:pt x="1535322" y="2125125"/>
                  <a:pt x="1535497" y="2125070"/>
                </a:cubicBezTo>
                <a:cubicBezTo>
                  <a:pt x="1588092" y="1762307"/>
                  <a:pt x="1882092" y="1473657"/>
                  <a:pt x="2257491" y="1412593"/>
                </a:cubicBezTo>
                <a:lnTo>
                  <a:pt x="2257613" y="1411413"/>
                </a:lnTo>
                <a:cubicBezTo>
                  <a:pt x="2263167" y="1410375"/>
                  <a:pt x="2268741" y="1409399"/>
                  <a:pt x="2274574" y="1409831"/>
                </a:cubicBezTo>
                <a:cubicBezTo>
                  <a:pt x="2307195" y="1404118"/>
                  <a:pt x="2340559" y="1401053"/>
                  <a:pt x="2374437" y="1400511"/>
                </a:cubicBezTo>
                <a:lnTo>
                  <a:pt x="2392313" y="1398843"/>
                </a:lnTo>
                <a:lnTo>
                  <a:pt x="2392341" y="1399351"/>
                </a:lnTo>
                <a:lnTo>
                  <a:pt x="2392861" y="1399317"/>
                </a:lnTo>
                <a:lnTo>
                  <a:pt x="2393483" y="1411078"/>
                </a:lnTo>
                <a:cubicBezTo>
                  <a:pt x="2393483" y="1416918"/>
                  <a:pt x="2393421" y="1422743"/>
                  <a:pt x="2392048" y="1428529"/>
                </a:cubicBezTo>
                <a:cubicBezTo>
                  <a:pt x="2392092" y="1460743"/>
                  <a:pt x="2389530" y="1492501"/>
                  <a:pt x="2384237" y="1523599"/>
                </a:cubicBezTo>
                <a:lnTo>
                  <a:pt x="2383674" y="1530463"/>
                </a:lnTo>
                <a:cubicBezTo>
                  <a:pt x="2383497" y="1530468"/>
                  <a:pt x="2383321" y="1530472"/>
                  <a:pt x="2383145" y="1530527"/>
                </a:cubicBezTo>
                <a:cubicBezTo>
                  <a:pt x="2330551" y="1893288"/>
                  <a:pt x="2036552" y="2181939"/>
                  <a:pt x="1661151" y="2243004"/>
                </a:cubicBezTo>
                <a:lnTo>
                  <a:pt x="1661030" y="2244184"/>
                </a:lnTo>
                <a:cubicBezTo>
                  <a:pt x="1655475" y="2245223"/>
                  <a:pt x="1649900" y="2246198"/>
                  <a:pt x="1644066" y="2245767"/>
                </a:cubicBezTo>
                <a:cubicBezTo>
                  <a:pt x="1611457" y="2251477"/>
                  <a:pt x="1578105" y="2254542"/>
                  <a:pt x="1544238" y="2255084"/>
                </a:cubicBezTo>
                <a:lnTo>
                  <a:pt x="1526331" y="2256755"/>
                </a:lnTo>
                <a:lnTo>
                  <a:pt x="1526304" y="2256246"/>
                </a:lnTo>
                <a:lnTo>
                  <a:pt x="1525782" y="2256280"/>
                </a:lnTo>
                <a:cubicBezTo>
                  <a:pt x="1525190" y="2252372"/>
                  <a:pt x="1525161" y="2248449"/>
                  <a:pt x="1525161" y="2244520"/>
                </a:cubicBezTo>
                <a:close/>
                <a:moveTo>
                  <a:pt x="785360" y="1223782"/>
                </a:moveTo>
                <a:cubicBezTo>
                  <a:pt x="1073241" y="1162499"/>
                  <a:pt x="1297991" y="939930"/>
                  <a:pt x="1353724" y="659222"/>
                </a:cubicBezTo>
                <a:cubicBezTo>
                  <a:pt x="1065844" y="720505"/>
                  <a:pt x="841092" y="943074"/>
                  <a:pt x="785360" y="1223782"/>
                </a:cubicBezTo>
                <a:close/>
                <a:moveTo>
                  <a:pt x="785360" y="1547735"/>
                </a:moveTo>
                <a:cubicBezTo>
                  <a:pt x="841093" y="1826239"/>
                  <a:pt x="1065843" y="2047060"/>
                  <a:pt x="1353724" y="2107862"/>
                </a:cubicBezTo>
                <a:cubicBezTo>
                  <a:pt x="1297992" y="1829358"/>
                  <a:pt x="1073241" y="1608537"/>
                  <a:pt x="785360" y="1547735"/>
                </a:cubicBezTo>
                <a:close/>
                <a:moveTo>
                  <a:pt x="785360" y="2982001"/>
                </a:moveTo>
                <a:cubicBezTo>
                  <a:pt x="1073241" y="2920718"/>
                  <a:pt x="1297991" y="2698150"/>
                  <a:pt x="1353724" y="2417442"/>
                </a:cubicBezTo>
                <a:cubicBezTo>
                  <a:pt x="1065843" y="2478725"/>
                  <a:pt x="841092" y="2701294"/>
                  <a:pt x="785360" y="2982001"/>
                </a:cubicBezTo>
                <a:close/>
                <a:moveTo>
                  <a:pt x="715762" y="0"/>
                </a:moveTo>
                <a:lnTo>
                  <a:pt x="871255" y="0"/>
                </a:lnTo>
                <a:lnTo>
                  <a:pt x="894508" y="45955"/>
                </a:lnTo>
                <a:cubicBezTo>
                  <a:pt x="998693" y="197966"/>
                  <a:pt x="1162244" y="309201"/>
                  <a:pt x="1353724" y="349642"/>
                </a:cubicBezTo>
                <a:cubicBezTo>
                  <a:pt x="1333926" y="250706"/>
                  <a:pt x="1292798" y="159050"/>
                  <a:pt x="1234983" y="79433"/>
                </a:cubicBezTo>
                <a:lnTo>
                  <a:pt x="1163608" y="0"/>
                </a:lnTo>
                <a:lnTo>
                  <a:pt x="1339748" y="0"/>
                </a:lnTo>
                <a:lnTo>
                  <a:pt x="1405271" y="100280"/>
                </a:lnTo>
                <a:cubicBezTo>
                  <a:pt x="1449334" y="182140"/>
                  <a:pt x="1479609" y="271960"/>
                  <a:pt x="1493366" y="366850"/>
                </a:cubicBezTo>
                <a:cubicBezTo>
                  <a:pt x="1493542" y="366905"/>
                  <a:pt x="1493719" y="366910"/>
                  <a:pt x="1493895" y="366914"/>
                </a:cubicBezTo>
                <a:lnTo>
                  <a:pt x="1494460" y="373792"/>
                </a:lnTo>
                <a:cubicBezTo>
                  <a:pt x="1499750" y="404884"/>
                  <a:pt x="1502312" y="436636"/>
                  <a:pt x="1502268" y="468842"/>
                </a:cubicBezTo>
                <a:cubicBezTo>
                  <a:pt x="1503641" y="474631"/>
                  <a:pt x="1503703" y="480458"/>
                  <a:pt x="1503703" y="486299"/>
                </a:cubicBezTo>
                <a:cubicBezTo>
                  <a:pt x="1503703" y="490229"/>
                  <a:pt x="1503674" y="494151"/>
                  <a:pt x="1503082" y="498061"/>
                </a:cubicBezTo>
                <a:lnTo>
                  <a:pt x="1502560" y="498027"/>
                </a:lnTo>
                <a:lnTo>
                  <a:pt x="1502533" y="498535"/>
                </a:lnTo>
                <a:lnTo>
                  <a:pt x="1484625" y="496864"/>
                </a:lnTo>
                <a:cubicBezTo>
                  <a:pt x="1450758" y="496322"/>
                  <a:pt x="1417408" y="493257"/>
                  <a:pt x="1384798" y="487548"/>
                </a:cubicBezTo>
                <a:cubicBezTo>
                  <a:pt x="1378964" y="487979"/>
                  <a:pt x="1373389" y="487004"/>
                  <a:pt x="1367833" y="485964"/>
                </a:cubicBezTo>
                <a:lnTo>
                  <a:pt x="1367712" y="484784"/>
                </a:lnTo>
                <a:cubicBezTo>
                  <a:pt x="1115174" y="443705"/>
                  <a:pt x="899474" y="299632"/>
                  <a:pt x="769992" y="99096"/>
                </a:cubicBezTo>
                <a:close/>
                <a:moveTo>
                  <a:pt x="637843" y="3089525"/>
                </a:moveTo>
                <a:lnTo>
                  <a:pt x="644623" y="3006343"/>
                </a:lnTo>
                <a:lnTo>
                  <a:pt x="645189" y="2999411"/>
                </a:lnTo>
                <a:cubicBezTo>
                  <a:pt x="645364" y="2999406"/>
                  <a:pt x="645542" y="2999401"/>
                  <a:pt x="645717" y="2999346"/>
                </a:cubicBezTo>
                <a:cubicBezTo>
                  <a:pt x="698313" y="2633713"/>
                  <a:pt x="992312" y="2342777"/>
                  <a:pt x="1367711" y="2281230"/>
                </a:cubicBezTo>
                <a:lnTo>
                  <a:pt x="1367833" y="2280040"/>
                </a:lnTo>
                <a:cubicBezTo>
                  <a:pt x="1373387" y="2278993"/>
                  <a:pt x="1378961" y="2278011"/>
                  <a:pt x="1384794" y="2278445"/>
                </a:cubicBezTo>
                <a:cubicBezTo>
                  <a:pt x="1417415" y="2272687"/>
                  <a:pt x="1450779" y="2269598"/>
                  <a:pt x="1484657" y="2269052"/>
                </a:cubicBezTo>
                <a:lnTo>
                  <a:pt x="1502533" y="2267371"/>
                </a:lnTo>
                <a:lnTo>
                  <a:pt x="1502560" y="2267882"/>
                </a:lnTo>
                <a:lnTo>
                  <a:pt x="1503081" y="2267848"/>
                </a:lnTo>
                <a:lnTo>
                  <a:pt x="1503703" y="2279702"/>
                </a:lnTo>
                <a:cubicBezTo>
                  <a:pt x="1503703" y="2285589"/>
                  <a:pt x="1503641" y="2291461"/>
                  <a:pt x="1502268" y="2297292"/>
                </a:cubicBezTo>
                <a:cubicBezTo>
                  <a:pt x="1502312" y="2329761"/>
                  <a:pt x="1499749" y="2361770"/>
                  <a:pt x="1494457" y="2393114"/>
                </a:cubicBezTo>
                <a:lnTo>
                  <a:pt x="1493894" y="2400032"/>
                </a:lnTo>
                <a:cubicBezTo>
                  <a:pt x="1493716" y="2400037"/>
                  <a:pt x="1493541" y="2400042"/>
                  <a:pt x="1493365" y="2400097"/>
                </a:cubicBezTo>
                <a:cubicBezTo>
                  <a:pt x="1447346" y="2720025"/>
                  <a:pt x="1216500" y="2982764"/>
                  <a:pt x="908018" y="3084683"/>
                </a:cubicBezTo>
                <a:lnTo>
                  <a:pt x="888285" y="3089525"/>
                </a:lnTo>
                <a:close/>
                <a:moveTo>
                  <a:pt x="635382" y="1361522"/>
                </a:moveTo>
                <a:cubicBezTo>
                  <a:pt x="635382" y="1355634"/>
                  <a:pt x="635442" y="1349760"/>
                  <a:pt x="636815" y="1343926"/>
                </a:cubicBezTo>
                <a:cubicBezTo>
                  <a:pt x="636771" y="1311465"/>
                  <a:pt x="639334" y="1279462"/>
                  <a:pt x="644623" y="1248124"/>
                </a:cubicBezTo>
                <a:lnTo>
                  <a:pt x="645189" y="1241192"/>
                </a:lnTo>
                <a:cubicBezTo>
                  <a:pt x="645365" y="1241187"/>
                  <a:pt x="645543" y="1241182"/>
                  <a:pt x="645717" y="1241127"/>
                </a:cubicBezTo>
                <a:cubicBezTo>
                  <a:pt x="698313" y="875493"/>
                  <a:pt x="992312" y="584557"/>
                  <a:pt x="1367711" y="523010"/>
                </a:cubicBezTo>
                <a:lnTo>
                  <a:pt x="1367833" y="521820"/>
                </a:lnTo>
                <a:cubicBezTo>
                  <a:pt x="1373387" y="520774"/>
                  <a:pt x="1378961" y="519792"/>
                  <a:pt x="1384794" y="520226"/>
                </a:cubicBezTo>
                <a:cubicBezTo>
                  <a:pt x="1417415" y="514468"/>
                  <a:pt x="1450779" y="511379"/>
                  <a:pt x="1484657" y="510833"/>
                </a:cubicBezTo>
                <a:lnTo>
                  <a:pt x="1502533" y="509151"/>
                </a:lnTo>
                <a:lnTo>
                  <a:pt x="1502560" y="509663"/>
                </a:lnTo>
                <a:lnTo>
                  <a:pt x="1503081" y="509629"/>
                </a:lnTo>
                <a:lnTo>
                  <a:pt x="1503703" y="521483"/>
                </a:lnTo>
                <a:cubicBezTo>
                  <a:pt x="1503703" y="527369"/>
                  <a:pt x="1503641" y="533241"/>
                  <a:pt x="1502268" y="539073"/>
                </a:cubicBezTo>
                <a:cubicBezTo>
                  <a:pt x="1502312" y="571542"/>
                  <a:pt x="1499749" y="603550"/>
                  <a:pt x="1494457" y="634895"/>
                </a:cubicBezTo>
                <a:lnTo>
                  <a:pt x="1493894" y="641812"/>
                </a:lnTo>
                <a:cubicBezTo>
                  <a:pt x="1493716" y="641818"/>
                  <a:pt x="1493541" y="641823"/>
                  <a:pt x="1493365" y="641878"/>
                </a:cubicBezTo>
                <a:cubicBezTo>
                  <a:pt x="1440771" y="1007510"/>
                  <a:pt x="1146772" y="1298446"/>
                  <a:pt x="771371" y="1359994"/>
                </a:cubicBezTo>
                <a:lnTo>
                  <a:pt x="771250" y="1361184"/>
                </a:lnTo>
                <a:cubicBezTo>
                  <a:pt x="765695" y="1362231"/>
                  <a:pt x="760120" y="1363214"/>
                  <a:pt x="754286" y="1362780"/>
                </a:cubicBezTo>
                <a:cubicBezTo>
                  <a:pt x="721677" y="1368535"/>
                  <a:pt x="688326" y="1371623"/>
                  <a:pt x="654458" y="1372169"/>
                </a:cubicBezTo>
                <a:lnTo>
                  <a:pt x="636551" y="1373854"/>
                </a:lnTo>
                <a:lnTo>
                  <a:pt x="636524" y="1373341"/>
                </a:lnTo>
                <a:lnTo>
                  <a:pt x="636002" y="1373376"/>
                </a:lnTo>
                <a:cubicBezTo>
                  <a:pt x="635410" y="1369436"/>
                  <a:pt x="635382" y="1365482"/>
                  <a:pt x="635382" y="1361522"/>
                </a:cubicBezTo>
                <a:close/>
                <a:moveTo>
                  <a:pt x="635382" y="1411078"/>
                </a:moveTo>
                <a:lnTo>
                  <a:pt x="636003" y="1399317"/>
                </a:lnTo>
                <a:lnTo>
                  <a:pt x="636524" y="1399351"/>
                </a:lnTo>
                <a:lnTo>
                  <a:pt x="636551" y="1398843"/>
                </a:lnTo>
                <a:lnTo>
                  <a:pt x="654426" y="1400511"/>
                </a:lnTo>
                <a:cubicBezTo>
                  <a:pt x="688306" y="1401053"/>
                  <a:pt x="721668" y="1404118"/>
                  <a:pt x="754290" y="1409831"/>
                </a:cubicBezTo>
                <a:cubicBezTo>
                  <a:pt x="760124" y="1409399"/>
                  <a:pt x="765697" y="1410375"/>
                  <a:pt x="771250" y="1411413"/>
                </a:cubicBezTo>
                <a:lnTo>
                  <a:pt x="771372" y="1412593"/>
                </a:lnTo>
                <a:cubicBezTo>
                  <a:pt x="1146772" y="1473657"/>
                  <a:pt x="1440771" y="1762307"/>
                  <a:pt x="1493366" y="2125070"/>
                </a:cubicBezTo>
                <a:cubicBezTo>
                  <a:pt x="1493542" y="2125125"/>
                  <a:pt x="1493718" y="2125130"/>
                  <a:pt x="1493895" y="2125135"/>
                </a:cubicBezTo>
                <a:lnTo>
                  <a:pt x="1494460" y="2132012"/>
                </a:lnTo>
                <a:cubicBezTo>
                  <a:pt x="1499750" y="2163105"/>
                  <a:pt x="1502312" y="2194855"/>
                  <a:pt x="1502268" y="2227062"/>
                </a:cubicBezTo>
                <a:cubicBezTo>
                  <a:pt x="1503641" y="2232850"/>
                  <a:pt x="1503703" y="2238678"/>
                  <a:pt x="1503703" y="2244520"/>
                </a:cubicBezTo>
                <a:cubicBezTo>
                  <a:pt x="1503703" y="2248449"/>
                  <a:pt x="1503674" y="2252372"/>
                  <a:pt x="1503082" y="2256280"/>
                </a:cubicBezTo>
                <a:lnTo>
                  <a:pt x="1502560" y="2256246"/>
                </a:lnTo>
                <a:lnTo>
                  <a:pt x="1502533" y="2256755"/>
                </a:lnTo>
                <a:lnTo>
                  <a:pt x="1484625" y="2255084"/>
                </a:lnTo>
                <a:cubicBezTo>
                  <a:pt x="1450758" y="2254542"/>
                  <a:pt x="1417407" y="2251477"/>
                  <a:pt x="1384798" y="2245767"/>
                </a:cubicBezTo>
                <a:cubicBezTo>
                  <a:pt x="1378964" y="2246198"/>
                  <a:pt x="1373389" y="2245223"/>
                  <a:pt x="1367833" y="2244184"/>
                </a:cubicBezTo>
                <a:lnTo>
                  <a:pt x="1367712" y="2243004"/>
                </a:lnTo>
                <a:cubicBezTo>
                  <a:pt x="992312" y="2181939"/>
                  <a:pt x="698313" y="1893288"/>
                  <a:pt x="645718" y="1530527"/>
                </a:cubicBezTo>
                <a:cubicBezTo>
                  <a:pt x="645544" y="1530472"/>
                  <a:pt x="645367" y="1530468"/>
                  <a:pt x="645190" y="1530463"/>
                </a:cubicBezTo>
                <a:lnTo>
                  <a:pt x="644626" y="1523599"/>
                </a:lnTo>
                <a:cubicBezTo>
                  <a:pt x="639335" y="1492501"/>
                  <a:pt x="636771" y="1460743"/>
                  <a:pt x="636815" y="1428529"/>
                </a:cubicBezTo>
                <a:cubicBezTo>
                  <a:pt x="635442" y="1422743"/>
                  <a:pt x="635382" y="1416918"/>
                  <a:pt x="635382" y="1411078"/>
                </a:cubicBezTo>
                <a:close/>
                <a:moveTo>
                  <a:pt x="0" y="120584"/>
                </a:moveTo>
                <a:lnTo>
                  <a:pt x="0" y="0"/>
                </a:lnTo>
                <a:lnTo>
                  <a:pt x="95071" y="0"/>
                </a:lnTo>
                <a:lnTo>
                  <a:pt x="23697" y="79433"/>
                </a:lnTo>
                <a:close/>
                <a:moveTo>
                  <a:pt x="0" y="459154"/>
                </a:moveTo>
                <a:lnTo>
                  <a:pt x="0" y="322913"/>
                </a:lnTo>
                <a:lnTo>
                  <a:pt x="85961" y="286715"/>
                </a:lnTo>
                <a:cubicBezTo>
                  <a:pt x="198873" y="230513"/>
                  <a:pt x="294715" y="147295"/>
                  <a:pt x="364172" y="45955"/>
                </a:cubicBezTo>
                <a:lnTo>
                  <a:pt x="387426" y="0"/>
                </a:lnTo>
                <a:lnTo>
                  <a:pt x="542918" y="0"/>
                </a:lnTo>
                <a:lnTo>
                  <a:pt x="488688" y="99096"/>
                </a:lnTo>
                <a:cubicBezTo>
                  <a:pt x="380786" y="266209"/>
                  <a:pt x="213011" y="394112"/>
                  <a:pt x="13938" y="455878"/>
                </a:cubicBezTo>
                <a:close/>
                <a:moveTo>
                  <a:pt x="0" y="1108862"/>
                </a:moveTo>
                <a:lnTo>
                  <a:pt x="0" y="893255"/>
                </a:lnTo>
                <a:lnTo>
                  <a:pt x="33376" y="945052"/>
                </a:lnTo>
                <a:cubicBezTo>
                  <a:pt x="138130" y="1084176"/>
                  <a:pt x="293395" y="1185481"/>
                  <a:pt x="473320" y="1223782"/>
                </a:cubicBezTo>
                <a:cubicBezTo>
                  <a:pt x="424556" y="978162"/>
                  <a:pt x="246384" y="777056"/>
                  <a:pt x="9746" y="689563"/>
                </a:cubicBezTo>
                <a:lnTo>
                  <a:pt x="0" y="686740"/>
                </a:lnTo>
                <a:lnTo>
                  <a:pt x="0" y="549764"/>
                </a:lnTo>
                <a:lnTo>
                  <a:pt x="27617" y="556541"/>
                </a:lnTo>
                <a:cubicBezTo>
                  <a:pt x="336096" y="658459"/>
                  <a:pt x="566943" y="921197"/>
                  <a:pt x="612962" y="1241127"/>
                </a:cubicBezTo>
                <a:cubicBezTo>
                  <a:pt x="613138" y="1241182"/>
                  <a:pt x="613315" y="1241187"/>
                  <a:pt x="613492" y="1241192"/>
                </a:cubicBezTo>
                <a:lnTo>
                  <a:pt x="614057" y="1248124"/>
                </a:lnTo>
                <a:cubicBezTo>
                  <a:pt x="619347" y="1279462"/>
                  <a:pt x="621909" y="1311465"/>
                  <a:pt x="621865" y="1343926"/>
                </a:cubicBezTo>
                <a:cubicBezTo>
                  <a:pt x="623237" y="1349760"/>
                  <a:pt x="623299" y="1355634"/>
                  <a:pt x="623299" y="1361522"/>
                </a:cubicBezTo>
                <a:cubicBezTo>
                  <a:pt x="623299" y="1365482"/>
                  <a:pt x="623271" y="1369436"/>
                  <a:pt x="622679" y="1373376"/>
                </a:cubicBezTo>
                <a:lnTo>
                  <a:pt x="622157" y="1373341"/>
                </a:lnTo>
                <a:lnTo>
                  <a:pt x="622129" y="1373854"/>
                </a:lnTo>
                <a:lnTo>
                  <a:pt x="604221" y="1372169"/>
                </a:lnTo>
                <a:cubicBezTo>
                  <a:pt x="570354" y="1371623"/>
                  <a:pt x="537004" y="1368535"/>
                  <a:pt x="504394" y="1362780"/>
                </a:cubicBezTo>
                <a:cubicBezTo>
                  <a:pt x="498560" y="1363214"/>
                  <a:pt x="492985" y="1362231"/>
                  <a:pt x="487429" y="1361184"/>
                </a:cubicBezTo>
                <a:lnTo>
                  <a:pt x="487308" y="1359994"/>
                </a:lnTo>
                <a:cubicBezTo>
                  <a:pt x="299609" y="1329221"/>
                  <a:pt x="132258" y="1241100"/>
                  <a:pt x="5260" y="1114967"/>
                </a:cubicBezTo>
                <a:close/>
                <a:moveTo>
                  <a:pt x="0" y="2216459"/>
                </a:moveTo>
                <a:lnTo>
                  <a:pt x="0" y="2080559"/>
                </a:lnTo>
                <a:lnTo>
                  <a:pt x="9744" y="2077760"/>
                </a:lnTo>
                <a:cubicBezTo>
                  <a:pt x="246382" y="1990953"/>
                  <a:pt x="424553" y="1791426"/>
                  <a:pt x="473318" y="1547735"/>
                </a:cubicBezTo>
                <a:cubicBezTo>
                  <a:pt x="293393" y="1585736"/>
                  <a:pt x="138127" y="1686244"/>
                  <a:pt x="33374" y="1824276"/>
                </a:cubicBezTo>
                <a:lnTo>
                  <a:pt x="0" y="1875663"/>
                </a:lnTo>
                <a:lnTo>
                  <a:pt x="0" y="1661750"/>
                </a:lnTo>
                <a:lnTo>
                  <a:pt x="5257" y="1655695"/>
                </a:lnTo>
                <a:cubicBezTo>
                  <a:pt x="132256" y="1530554"/>
                  <a:pt x="299606" y="1443125"/>
                  <a:pt x="487305" y="1412593"/>
                </a:cubicBezTo>
                <a:lnTo>
                  <a:pt x="487427" y="1411413"/>
                </a:lnTo>
                <a:cubicBezTo>
                  <a:pt x="492981" y="1410375"/>
                  <a:pt x="498555" y="1409399"/>
                  <a:pt x="504388" y="1409831"/>
                </a:cubicBezTo>
                <a:cubicBezTo>
                  <a:pt x="537009" y="1404118"/>
                  <a:pt x="570373" y="1401053"/>
                  <a:pt x="604251" y="1400511"/>
                </a:cubicBezTo>
                <a:lnTo>
                  <a:pt x="622127" y="1398843"/>
                </a:lnTo>
                <a:lnTo>
                  <a:pt x="622154" y="1399351"/>
                </a:lnTo>
                <a:lnTo>
                  <a:pt x="622675" y="1399317"/>
                </a:lnTo>
                <a:lnTo>
                  <a:pt x="623297" y="1411078"/>
                </a:lnTo>
                <a:cubicBezTo>
                  <a:pt x="623297" y="1416918"/>
                  <a:pt x="623235" y="1422743"/>
                  <a:pt x="621863" y="1428529"/>
                </a:cubicBezTo>
                <a:cubicBezTo>
                  <a:pt x="621907" y="1460743"/>
                  <a:pt x="619344" y="1492501"/>
                  <a:pt x="614051" y="1523599"/>
                </a:cubicBezTo>
                <a:lnTo>
                  <a:pt x="613488" y="1530463"/>
                </a:lnTo>
                <a:cubicBezTo>
                  <a:pt x="613311" y="1530468"/>
                  <a:pt x="613135" y="1530472"/>
                  <a:pt x="612959" y="1530527"/>
                </a:cubicBezTo>
                <a:cubicBezTo>
                  <a:pt x="566940" y="1847943"/>
                  <a:pt x="336094" y="2108619"/>
                  <a:pt x="27613" y="2209736"/>
                </a:cubicBezTo>
                <a:close/>
                <a:moveTo>
                  <a:pt x="0" y="2867081"/>
                </a:moveTo>
                <a:lnTo>
                  <a:pt x="0" y="2651475"/>
                </a:lnTo>
                <a:lnTo>
                  <a:pt x="33376" y="2703272"/>
                </a:lnTo>
                <a:cubicBezTo>
                  <a:pt x="138130" y="2842396"/>
                  <a:pt x="293395" y="2943700"/>
                  <a:pt x="473320" y="2982001"/>
                </a:cubicBezTo>
                <a:cubicBezTo>
                  <a:pt x="424556" y="2736382"/>
                  <a:pt x="246384" y="2535275"/>
                  <a:pt x="9746" y="2447782"/>
                </a:cubicBezTo>
                <a:lnTo>
                  <a:pt x="0" y="2444960"/>
                </a:lnTo>
                <a:lnTo>
                  <a:pt x="0" y="2307984"/>
                </a:lnTo>
                <a:lnTo>
                  <a:pt x="27617" y="2314760"/>
                </a:lnTo>
                <a:cubicBezTo>
                  <a:pt x="336096" y="2416678"/>
                  <a:pt x="566943" y="2679417"/>
                  <a:pt x="612962" y="2999346"/>
                </a:cubicBezTo>
                <a:cubicBezTo>
                  <a:pt x="613138" y="2999401"/>
                  <a:pt x="613315" y="2999406"/>
                  <a:pt x="613492" y="2999411"/>
                </a:cubicBezTo>
                <a:lnTo>
                  <a:pt x="614056" y="3006343"/>
                </a:lnTo>
                <a:lnTo>
                  <a:pt x="620836" y="3089525"/>
                </a:lnTo>
                <a:lnTo>
                  <a:pt x="370396" y="3089525"/>
                </a:lnTo>
                <a:lnTo>
                  <a:pt x="350661" y="3084682"/>
                </a:lnTo>
                <a:cubicBezTo>
                  <a:pt x="218455" y="3041003"/>
                  <a:pt x="100509" y="2967785"/>
                  <a:pt x="5260" y="287318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69FC43A-333C-4241-BD2B-AF97739EE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4851" y="965864"/>
            <a:ext cx="5255249" cy="34503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fi-FI" sz="1400">
              <a:solidFill>
                <a:srgbClr val="FFFFFF"/>
              </a:solidFill>
            </a:endParaRPr>
          </a:p>
          <a:p>
            <a:pPr marL="274320" indent="-274320">
              <a:buFont typeface="Wingdings"/>
              <a:buChar char=""/>
              <a:defRPr/>
            </a:pPr>
            <a:r>
              <a:rPr lang="fi-FI" sz="1400">
                <a:solidFill>
                  <a:srgbClr val="FFFFFF"/>
                </a:solidFill>
              </a:rPr>
              <a:t>Vanhempainyhdistyksen jäsen?</a:t>
            </a:r>
          </a:p>
          <a:p>
            <a:pPr marL="274320" indent="-274320">
              <a:buFont typeface="Wingdings"/>
              <a:buChar char=""/>
              <a:defRPr/>
            </a:pPr>
            <a:r>
              <a:rPr lang="fi-FI" sz="1400">
                <a:solidFill>
                  <a:srgbClr val="FFFFFF"/>
                </a:solidFill>
              </a:rPr>
              <a:t>Rahastonhoitaja? Viennan äiti on ollut</a:t>
            </a:r>
          </a:p>
          <a:p>
            <a:pPr marL="274320" indent="-274320">
              <a:buFont typeface="Wingdings"/>
              <a:buChar char=""/>
              <a:defRPr/>
            </a:pPr>
            <a:r>
              <a:rPr lang="fi-FI" sz="1400">
                <a:solidFill>
                  <a:srgbClr val="FFFFFF"/>
                </a:solidFill>
              </a:rPr>
              <a:t>26.9. lauantaina koulupäivä = Lohikoski-päivä -&gt; suunnittelua</a:t>
            </a:r>
          </a:p>
          <a:p>
            <a:pPr marL="274320" indent="-274320">
              <a:buFont typeface="Wingdings"/>
              <a:buChar char=""/>
              <a:defRPr/>
            </a:pPr>
            <a:r>
              <a:rPr lang="fi-FI" sz="1400">
                <a:solidFill>
                  <a:srgbClr val="FFFFFF"/>
                </a:solidFill>
              </a:rPr>
              <a:t>Säänmukaiset vaatteet ja ulkoliikuntavarusteet (lenkkarit, liikuntavaatteet, hiukset kiinni)</a:t>
            </a:r>
          </a:p>
          <a:p>
            <a:pPr marL="274320" indent="-274320">
              <a:buFont typeface="Wingdings"/>
              <a:buChar char=""/>
              <a:defRPr/>
            </a:pPr>
            <a:r>
              <a:rPr lang="fi-FI" sz="1400">
                <a:solidFill>
                  <a:srgbClr val="FFFFFF"/>
                </a:solidFill>
              </a:rPr>
              <a:t>Sisäkengät!</a:t>
            </a:r>
          </a:p>
          <a:p>
            <a:pPr marL="274320" indent="-274320">
              <a:buFont typeface="Wingdings"/>
              <a:buChar char=""/>
              <a:defRPr/>
            </a:pPr>
            <a:r>
              <a:rPr lang="fi-FI" sz="1400">
                <a:solidFill>
                  <a:srgbClr val="FFFFFF"/>
                </a:solidFill>
              </a:rPr>
              <a:t>Kirjastokortti mukana ti/pe!</a:t>
            </a:r>
          </a:p>
          <a:p>
            <a:pPr marL="274320" indent="-274320">
              <a:buFont typeface="Wingdings"/>
              <a:buChar char=""/>
              <a:defRPr/>
            </a:pPr>
            <a:r>
              <a:rPr lang="fi-FI" sz="1400">
                <a:solidFill>
                  <a:srgbClr val="FFFFFF"/>
                </a:solidFill>
              </a:rPr>
              <a:t>YU-kisat to 3.9. (Pyörillä Palokkaan)</a:t>
            </a:r>
          </a:p>
          <a:p>
            <a:pPr marL="274320" indent="-274320">
              <a:buFont typeface="Wingdings"/>
              <a:buChar char=""/>
              <a:defRPr/>
            </a:pPr>
            <a:r>
              <a:rPr lang="fi-FI" sz="1400">
                <a:solidFill>
                  <a:srgbClr val="FFFFFF"/>
                </a:solidFill>
              </a:rPr>
              <a:t>Koulukuvaus syyskuun lopulla</a:t>
            </a:r>
          </a:p>
          <a:p>
            <a:pPr marL="0" indent="0">
              <a:buNone/>
              <a:defRPr/>
            </a:pPr>
            <a:endParaRPr lang="fi-FI" sz="1400">
              <a:solidFill>
                <a:srgbClr val="FFFFFF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237721-19CF-41B1-AA0A-E1E1A8282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43237" y="4576004"/>
            <a:ext cx="34290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ali">
  <a:themeElements>
    <a:clrScheme name="Integraal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ali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ali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092d113-81e2-4104-aede-19a68aaa44d2" xsi:nil="true"/>
    <lcf76f155ced4ddcb4097134ff3c332f xmlns="36c6170f-08f0-47b6-8bb0-ddfdbf4d375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A3DB154CDE8C48BC2FB3B16BC60F4E" ma:contentTypeVersion="18" ma:contentTypeDescription="Create a new document." ma:contentTypeScope="" ma:versionID="fb0cd9428da383d3c99d0d6d3debc4d0">
  <xsd:schema xmlns:xsd="http://www.w3.org/2001/XMLSchema" xmlns:xs="http://www.w3.org/2001/XMLSchema" xmlns:p="http://schemas.microsoft.com/office/2006/metadata/properties" xmlns:ns2="36c6170f-08f0-47b6-8bb0-ddfdbf4d3756" xmlns:ns3="6092d113-81e2-4104-aede-19a68aaa44d2" targetNamespace="http://schemas.microsoft.com/office/2006/metadata/properties" ma:root="true" ma:fieldsID="e03167ff2b423841d0f000abe405074a" ns2:_="" ns3:_="">
    <xsd:import namespace="36c6170f-08f0-47b6-8bb0-ddfdbf4d3756"/>
    <xsd:import namespace="6092d113-81e2-4104-aede-19a68aaa44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c6170f-08f0-47b6-8bb0-ddfdbf4d37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05e04bf-e505-424f-8df9-fffee8d46d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92d113-81e2-4104-aede-19a68aaa44d2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10d7747-8870-4158-acb7-b9f4ba68a957}" ma:internalName="TaxCatchAll" ma:showField="CatchAllData" ma:web="6092d113-81e2-4104-aede-19a68aaa44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77D57B6-1FFC-4FFD-B875-9B7FA77D76CC}">
  <ds:schemaRefs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6092d113-81e2-4104-aede-19a68aaa44d2"/>
    <ds:schemaRef ds:uri="36c6170f-08f0-47b6-8bb0-ddfdbf4d3756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694463EF-837C-4793-94D0-0CC95DED5D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B47AA1F-55CA-4EC0-A247-4B83F34D1A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c6170f-08f0-47b6-8bb0-ddfdbf4d3756"/>
    <ds:schemaRef ds:uri="6092d113-81e2-4104-aede-19a68aaa44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2217</TotalTime>
  <Words>412</Words>
  <Application>Microsoft Office PowerPoint</Application>
  <PresentationFormat>Näytössä katseltava diaesitys (4:3)</PresentationFormat>
  <Paragraphs>48</Paragraphs>
  <Slides>8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Tw Cen MT</vt:lpstr>
      <vt:lpstr>Tw Cen MT Condensed</vt:lpstr>
      <vt:lpstr>Wingdings</vt:lpstr>
      <vt:lpstr>Wingdings 3</vt:lpstr>
      <vt:lpstr>Integraali</vt:lpstr>
      <vt:lpstr>4. luokan vanhempainilta </vt:lpstr>
      <vt:lpstr>Kuulumisia koulusta</vt:lpstr>
      <vt:lpstr>Lukujärjestys ja opettajat</vt:lpstr>
      <vt:lpstr>Läksyt</vt:lpstr>
      <vt:lpstr>Painotuksia 4. luokalla</vt:lpstr>
      <vt:lpstr>Wilma ja poissaolot</vt:lpstr>
      <vt:lpstr>Poissaoloihin puuttumisen malli</vt:lpstr>
      <vt:lpstr>Ajankohtaista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1A- luokan vanhempainilta</dc:title>
  <dc:creator>Teppo</dc:creator>
  <cp:lastModifiedBy>Sanna Kurhinen</cp:lastModifiedBy>
  <cp:revision>767</cp:revision>
  <dcterms:created xsi:type="dcterms:W3CDTF">2012-08-26T17:51:25Z</dcterms:created>
  <dcterms:modified xsi:type="dcterms:W3CDTF">2026-08-26T13:33:49Z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0x01010018A3DB154CDE8C48BC2FB3B16BC60F4E</vt:lpwstr>
  </property>
  <property fmtid="{D5CDD505-2E9C-101B-9397-08002B2CF9AE}" pid="3" name="MediaServiceImageTags">
    <vt:lpwstr/>
  </property>
</Properties>
</file>