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0" r:id="rId4"/>
  </p:sldMasterIdLst>
  <p:notesMasterIdLst>
    <p:notesMasterId r:id="rId13"/>
  </p:notesMasterIdLst>
  <p:sldIdLst>
    <p:sldId id="256" r:id="rId5"/>
    <p:sldId id="258" r:id="rId6"/>
    <p:sldId id="259" r:id="rId7"/>
    <p:sldId id="260" r:id="rId8"/>
    <p:sldId id="261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E48DC6-27E3-F6EE-5301-85851526EA27}" v="1251" dt="2020-08-23T12:41:24.829"/>
    <p1510:client id="{3F4656FA-891F-507B-2CC0-BF897D3078FC}" v="77" dt="2020-08-25T16:38:25.679"/>
    <p1510:client id="{6AAED0EE-3E58-420E-833B-CCEA0563194F}" v="100" dt="2020-08-25T11:08:41.199"/>
    <p1510:client id="{D096578C-5FAF-F9B2-FF76-D2F47233463A}" v="264" dt="2020-08-21T07:05:28.015"/>
    <p1510:client id="{F37927FD-807B-4B31-B935-E73A0FAA3DEA}" v="42" dt="2020-08-25T10:39:22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92808E8A-E8B8-4D4E-AAA7-BB9C33C0ED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49DF37A-BE0E-40B0-B875-171CCD7311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E2D02E-03B2-42AA-97F2-B9124F8D9564}" type="datetimeFigureOut">
              <a:rPr lang="fi-FI"/>
              <a:pPr>
                <a:defRPr/>
              </a:pPr>
              <a:t>30.8.2020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891F7BED-0F9D-4F70-B916-18BF9BDBCF7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0E09C26A-416B-4269-82EC-7CFC8F3BE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A3AFDD-13D9-407E-903A-1164169B8A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2BFA1DC-BE10-4C8B-BB28-126F86A6D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11305E-29E4-4FB1-9E81-9F1915BC39D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n kuvan paikkamerkki 1">
            <a:extLst>
              <a:ext uri="{FF2B5EF4-FFF2-40B4-BE49-F238E27FC236}">
                <a16:creationId xmlns:a16="http://schemas.microsoft.com/office/drawing/2014/main" id="{6E34FB47-3A2E-4EDE-BBA1-3B7E47EB99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Huomautusten paikkamerkki 2">
            <a:extLst>
              <a:ext uri="{FF2B5EF4-FFF2-40B4-BE49-F238E27FC236}">
                <a16:creationId xmlns:a16="http://schemas.microsoft.com/office/drawing/2014/main" id="{F3EB76EC-D910-4905-9D69-04FD93ED1D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  <p:sp>
        <p:nvSpPr>
          <p:cNvPr id="10244" name="Dian numeron paikkamerkki 3">
            <a:extLst>
              <a:ext uri="{FF2B5EF4-FFF2-40B4-BE49-F238E27FC236}">
                <a16:creationId xmlns:a16="http://schemas.microsoft.com/office/drawing/2014/main" id="{9BF1FA37-C8BD-42F5-A351-535C0DDA2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fld id="{5103FCB0-66CD-4E1D-824B-8D9BCD56F6D4}" type="slidenum">
              <a:rPr lang="fi-FI" altLang="fi-FI" smtClean="0">
                <a:latin typeface="Calibri" panose="020F0502020204030204" pitchFamily="34" charset="0"/>
              </a:rPr>
              <a:pPr/>
              <a:t>1</a:t>
            </a:fld>
            <a:endParaRPr lang="fi-FI" altLang="fi-F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3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78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004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83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160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155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0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2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8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9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6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9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8/30/2020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1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7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  <p:sldLayoutId id="2147484512" r:id="rId12"/>
    <p:sldLayoutId id="2147484513" r:id="rId13"/>
    <p:sldLayoutId id="2147484514" r:id="rId14"/>
    <p:sldLayoutId id="2147484515" r:id="rId15"/>
    <p:sldLayoutId id="21474845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5565C3-C3D4-41A6-9CFB-83E588A4BC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3A- ja 3B-luokan vanhempainilta </a:t>
            </a:r>
          </a:p>
        </p:txBody>
      </p:sp>
      <p:sp>
        <p:nvSpPr>
          <p:cNvPr id="9219" name="Alaotsikko 2">
            <a:extLst>
              <a:ext uri="{FF2B5EF4-FFF2-40B4-BE49-F238E27FC236}">
                <a16:creationId xmlns:a16="http://schemas.microsoft.com/office/drawing/2014/main" id="{C0D47765-5831-4ADA-B4C2-50170196ED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Sanna </a:t>
            </a:r>
            <a:r>
              <a:rPr lang="fi-FI" altLang="fi-FI" dirty="0" err="1"/>
              <a:t>Kurhinen</a:t>
            </a:r>
            <a:r>
              <a:rPr lang="fi-FI" altLang="fi-FI" dirty="0"/>
              <a:t> ja Sini </a:t>
            </a:r>
            <a:r>
              <a:rPr lang="fi-FI" altLang="fi-FI" dirty="0" err="1"/>
              <a:t>Lairio</a:t>
            </a:r>
          </a:p>
          <a:p>
            <a:pPr eaLnBrk="1" hangingPunct="1"/>
            <a:r>
              <a:rPr lang="fi-FI" altLang="fi-FI" dirty="0"/>
              <a:t>25.8.2020</a:t>
            </a:r>
          </a:p>
          <a:p>
            <a:pPr eaLnBrk="1" hangingPunct="1"/>
            <a:endParaRPr lang="fi-FI" altLang="fi-FI" dirty="0"/>
          </a:p>
          <a:p>
            <a:pPr eaLnBrk="1" hangingPunct="1"/>
            <a:endParaRPr lang="fi-FI" altLang="fi-FI" dirty="0"/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7C276C-E164-482E-B21C-9FDF08107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Kuulumisia koulusta</a:t>
            </a:r>
          </a:p>
        </p:txBody>
      </p:sp>
      <p:sp>
        <p:nvSpPr>
          <p:cNvPr id="12291" name="Sisällön paikkamerkki 2">
            <a:extLst>
              <a:ext uri="{FF2B5EF4-FFF2-40B4-BE49-F238E27FC236}">
                <a16:creationId xmlns:a16="http://schemas.microsoft.com/office/drawing/2014/main" id="{16487498-BEBD-4916-A337-9BD9BACE1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fi-FI" altLang="fi-FI" dirty="0"/>
              <a:t>Ensimmäiset kouluviikot ovat sujuneet pääasiassa mukavasti, vaikka uusi arki vaatii kaikilta totuttelua. </a:t>
            </a:r>
          </a:p>
          <a:p>
            <a:pPr eaLnBrk="1" hangingPunct="1"/>
            <a:r>
              <a:rPr lang="fi-FI" altLang="fi-FI" dirty="0"/>
              <a:t>Uudet tehtävätyypit ja työtavat vaativat vielä paljon harjoittelua, muun muassa vihkotehtävien tekeminen.</a:t>
            </a:r>
          </a:p>
          <a:p>
            <a:r>
              <a:rPr lang="fi-FI" altLang="fi-FI" dirty="0"/>
              <a:t>Ruokailu on n. klo 11.00. Pitkinä päivinä (klo 14.15 asti) voi ottaa hedelmän ja syödä klo 13.15 välitunnilla. (3B myös pe-aamuna pitkällä välkällä)</a:t>
            </a:r>
          </a:p>
          <a:p>
            <a:pPr eaLnBrk="1" hangingPunct="1"/>
            <a:r>
              <a:rPr lang="fi-FI" altLang="fi-FI" dirty="0"/>
              <a:t>Välitunnilla kukaan ei näytä seisoskelevan jatkuvasti yksin. Kiva!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6D2B32-0089-431F-BEA0-16729FC3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Lukujärjestys ja </a:t>
            </a:r>
            <a:r>
              <a:rPr lang="fi-FI" dirty="0" err="1"/>
              <a:t>OPS</a:t>
            </a:r>
            <a:endParaRPr lang="fi-FI" dirty="0"/>
          </a:p>
        </p:txBody>
      </p:sp>
      <p:sp>
        <p:nvSpPr>
          <p:cNvPr id="13315" name="Sisällön paikkamerkki 2">
            <a:extLst>
              <a:ext uri="{FF2B5EF4-FFF2-40B4-BE49-F238E27FC236}">
                <a16:creationId xmlns:a16="http://schemas.microsoft.com/office/drawing/2014/main" id="{0D71FB61-E89E-4E1D-95CC-D6E7C477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fi-FI" altLang="fi-FI" dirty="0"/>
              <a:t>Ryhmätunteja ei ole. Käsitöissä on kaksi opettajaa.</a:t>
            </a:r>
          </a:p>
          <a:p>
            <a:pPr eaLnBrk="1" hangingPunct="1"/>
            <a:r>
              <a:rPr lang="fi-FI" altLang="fi-FI" dirty="0"/>
              <a:t>Kutsutunti (=tukiopetus) maanantaisin 13.15-13.45.</a:t>
            </a:r>
          </a:p>
          <a:p>
            <a:pPr eaLnBrk="1" hangingPunct="1"/>
            <a:r>
              <a:rPr lang="fi-FI" altLang="fi-FI" dirty="0"/>
              <a:t>Erityisopettajan tunteja on viikossa neljä.</a:t>
            </a:r>
          </a:p>
          <a:p>
            <a:pPr eaLnBrk="1" hangingPunct="1"/>
            <a:r>
              <a:rPr lang="fi-FI" altLang="fi-FI" dirty="0"/>
              <a:t>tuntijako: ai 5, ma 4, </a:t>
            </a:r>
            <a:r>
              <a:rPr lang="fi-FI" altLang="fi-FI" dirty="0" err="1"/>
              <a:t>ylli</a:t>
            </a:r>
            <a:r>
              <a:rPr lang="fi-FI" altLang="fi-FI" dirty="0"/>
              <a:t> 3, </a:t>
            </a:r>
            <a:r>
              <a:rPr lang="fi-FI" altLang="fi-FI" dirty="0" err="1"/>
              <a:t>ue</a:t>
            </a:r>
            <a:r>
              <a:rPr lang="fi-FI" altLang="fi-FI" dirty="0"/>
              <a:t>/et 1,en 2, </a:t>
            </a:r>
            <a:r>
              <a:rPr lang="fi-FI" altLang="fi-FI" dirty="0" err="1"/>
              <a:t>kä</a:t>
            </a:r>
            <a:r>
              <a:rPr lang="fi-FI" altLang="fi-FI" dirty="0"/>
              <a:t> 2, </a:t>
            </a:r>
            <a:r>
              <a:rPr lang="fi-FI" altLang="fi-FI" dirty="0" err="1"/>
              <a:t>ku</a:t>
            </a:r>
            <a:r>
              <a:rPr lang="fi-FI" altLang="fi-FI" dirty="0"/>
              <a:t> 1, mu 1, li 3, TVT 1 = 23 viikkotuntia</a:t>
            </a:r>
          </a:p>
          <a:p>
            <a:pPr eaLnBrk="1" hangingPunct="1"/>
            <a:r>
              <a:rPr lang="fi-FI" altLang="fi-FI" dirty="0"/>
              <a:t>katso OPS koulun nettisivuilta tai lue huoltajan mini-OPS.</a:t>
            </a:r>
          </a:p>
          <a:p>
            <a:r>
              <a:rPr lang="fi-FI" altLang="fi-FI" dirty="0"/>
              <a:t>Matematiikassa teemme lukuvuoden aikana joustavia ryhmittelyjä.</a:t>
            </a:r>
          </a:p>
          <a:p>
            <a:pPr marL="0" indent="0">
              <a:buNone/>
            </a:pPr>
            <a:endParaRPr lang="fi-FI" altLang="fi-FI" dirty="0"/>
          </a:p>
          <a:p>
            <a:pPr eaLnBrk="1" hangingPunct="1"/>
            <a:endParaRPr lang="fi-FI" altLang="fi-FI" dirty="0"/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FC90CD-1C2C-49D9-929F-3C62F2336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Läksyt</a:t>
            </a:r>
          </a:p>
        </p:txBody>
      </p:sp>
      <p:sp>
        <p:nvSpPr>
          <p:cNvPr id="14339" name="Sisällön paikkamerkki 2">
            <a:extLst>
              <a:ext uri="{FF2B5EF4-FFF2-40B4-BE49-F238E27FC236}">
                <a16:creationId xmlns:a16="http://schemas.microsoft.com/office/drawing/2014/main" id="{442D26A8-87C8-4DB5-8721-A7902F6E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Läksyt merkitään kirjoihin ja vihkoihin rastilla. Läksyt merkitään aina läksytauluun luokassa ja päivän päätteeksi varmistetaan, että kaikki tietävät läksyn.</a:t>
            </a:r>
          </a:p>
          <a:p>
            <a:pPr eaLnBrk="1" hangingPunct="1"/>
            <a:r>
              <a:rPr lang="fi-FI" altLang="fi-FI" dirty="0"/>
              <a:t>Muut läksyt paitsi EN, UE ja ET tulevat seuraavaksi päiväksi. </a:t>
            </a:r>
          </a:p>
          <a:p>
            <a:pPr eaLnBrk="1" hangingPunct="1"/>
            <a:r>
              <a:rPr lang="fi-FI" altLang="fi-FI" dirty="0"/>
              <a:t>Matikassa tulee yleensä läksyksi kotitehtävälaatikko ja millimittari. Joskus voi tulla kesken jääneeltä perusaukeamalta tehtäviä.</a:t>
            </a:r>
          </a:p>
          <a:p>
            <a:pPr eaLnBrk="1" hangingPunct="1"/>
            <a:r>
              <a:rPr lang="fi-FI" altLang="fi-FI" dirty="0"/>
              <a:t>Unohdukset merkitään Wilmaan. Unohtuneet tehdään pääosin koulun jälkeen.</a:t>
            </a:r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F0A4A0-AF06-4FB2-9D1A-E69665ED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Wilma ja poissaolot</a:t>
            </a:r>
          </a:p>
        </p:txBody>
      </p:sp>
      <p:sp>
        <p:nvSpPr>
          <p:cNvPr id="15363" name="Sisällön paikkamerkki 2">
            <a:extLst>
              <a:ext uri="{FF2B5EF4-FFF2-40B4-BE49-F238E27FC236}">
                <a16:creationId xmlns:a16="http://schemas.microsoft.com/office/drawing/2014/main" id="{78F4E697-C436-4892-9903-5BB6E897F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0552"/>
            <a:ext cx="6347714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endParaRPr lang="fi-FI" altLang="fi-FI" dirty="0"/>
          </a:p>
          <a:p>
            <a:pPr eaLnBrk="1" hangingPunct="1"/>
            <a:r>
              <a:rPr lang="fi-FI" altLang="fi-FI" dirty="0"/>
              <a:t>Ilmoitus Wilman tuntimerkintöjen kautta, kun lapsi sairastuu. Kysy tällöin läksyt kaverilta tai arvioi viikkotiedotteen perusteella.</a:t>
            </a:r>
          </a:p>
          <a:p>
            <a:pPr eaLnBrk="1" hangingPunct="1"/>
            <a:r>
              <a:rPr lang="fi-FI" altLang="fi-FI" dirty="0"/>
              <a:t>Seuraathan Wilmaa aktiivisesti. Käy katsomassa myös tuntimerkinnät, niistä ei tule ilmoitusta erikseen.</a:t>
            </a:r>
          </a:p>
          <a:p>
            <a:r>
              <a:rPr lang="fi-FI" altLang="fi-FI" dirty="0"/>
              <a:t>Ennakkoon tiedetyistä poissaoloista hakemus Wilman kautta.</a:t>
            </a:r>
          </a:p>
          <a:p>
            <a:r>
              <a:rPr lang="fi-FI" altLang="fi-FI" dirty="0"/>
              <a:t>Koulun ovet ovat lukossa. Jos pitää lähteä </a:t>
            </a:r>
            <a:r>
              <a:rPr lang="fi-FI" altLang="fi-FI" dirty="0" err="1"/>
              <a:t>esim</a:t>
            </a:r>
            <a:r>
              <a:rPr lang="fi-FI" altLang="fi-FI" dirty="0"/>
              <a:t> lääkäriin kesken oppitunnin, ilmoitus opelle ja hälytys lapsen puhelimeen.</a:t>
            </a:r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E5EC09-657F-4163-84FF-C159F65F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Painotuksia 3. luokalla</a:t>
            </a:r>
          </a:p>
        </p:txBody>
      </p:sp>
      <p:sp>
        <p:nvSpPr>
          <p:cNvPr id="16387" name="Sisällön paikkamerkki 2">
            <a:extLst>
              <a:ext uri="{FF2B5EF4-FFF2-40B4-BE49-F238E27FC236}">
                <a16:creationId xmlns:a16="http://schemas.microsoft.com/office/drawing/2014/main" id="{BA746DDB-0F44-48E3-8F37-56906A438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fi-FI" altLang="fi-FI" dirty="0"/>
          </a:p>
          <a:p>
            <a:pPr marL="342900" indent="-342900">
              <a:defRPr/>
            </a:pPr>
            <a:r>
              <a:rPr lang="fi-FI" altLang="fi-FI" dirty="0"/>
              <a:t>Luetunymmärtäminen</a:t>
            </a:r>
          </a:p>
          <a:p>
            <a:pPr marL="342900" indent="-342900">
              <a:defRPr/>
            </a:pPr>
            <a:r>
              <a:rPr lang="fi-FI" altLang="fi-FI" dirty="0"/>
              <a:t>Englannin sanat</a:t>
            </a:r>
          </a:p>
          <a:p>
            <a:pPr marL="342900" indent="-342900">
              <a:defRPr/>
            </a:pPr>
            <a:r>
              <a:rPr lang="fi-FI" altLang="fi-FI" dirty="0"/>
              <a:t>Kertotaulut</a:t>
            </a:r>
          </a:p>
          <a:p>
            <a:pPr marL="342900" indent="-342900">
              <a:defRPr/>
            </a:pPr>
            <a:r>
              <a:rPr lang="fi-FI" altLang="fi-FI" dirty="0" err="1"/>
              <a:t>Allekkainlaskut</a:t>
            </a:r>
            <a:endParaRPr lang="fi-FI" altLang="fi-FI" dirty="0"/>
          </a:p>
          <a:p>
            <a:pPr marL="342900" indent="-342900">
              <a:defRPr/>
            </a:pPr>
            <a:r>
              <a:rPr lang="fi-FI" altLang="fi-FI" dirty="0"/>
              <a:t>TVT, mm. lukudiplomi </a:t>
            </a:r>
            <a:r>
              <a:rPr lang="fi-FI" altLang="fi-FI" dirty="0" err="1"/>
              <a:t>pedanettiin</a:t>
            </a:r>
            <a:r>
              <a:rPr lang="fi-FI" altLang="fi-FI" dirty="0"/>
              <a:t> (kaikki suorittavat)</a:t>
            </a:r>
            <a:endParaRPr lang="en-US" dirty="0">
              <a:ea typeface="+mn-lt"/>
              <a:cs typeface="+mn-lt"/>
            </a:endParaRPr>
          </a:p>
          <a:p>
            <a:pPr>
              <a:defRPr/>
            </a:pPr>
            <a:endParaRPr lang="fi-FI" dirty="0">
              <a:ea typeface="+mn-lt"/>
              <a:cs typeface="+mn-lt"/>
            </a:endParaRPr>
          </a:p>
          <a:p>
            <a:pPr marL="342900" indent="-342900">
              <a:defRPr/>
            </a:pPr>
            <a:endParaRPr lang="fi-FI" alt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144CAB-CB9E-4EEF-9708-5FA61F32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Englannin opiskelu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606157-9617-45EE-A30A-4A8D97A66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42364"/>
            <a:ext cx="6347714" cy="45277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2 tuntia viikossa englantia, lisäksi englanninkielisiä hetkiä arjessa ja opetuksessa.</a:t>
            </a:r>
          </a:p>
          <a:p>
            <a:r>
              <a:rPr lang="fi-FI" dirty="0"/>
              <a:t>Englannin läksy tarkistetaan seuraavalla englannin tunnilla.</a:t>
            </a:r>
          </a:p>
          <a:p>
            <a:r>
              <a:rPr lang="fi-FI" dirty="0"/>
              <a:t>Arttu-sovellus erittäin suositeltava lukuläksyihin.</a:t>
            </a:r>
          </a:p>
          <a:p>
            <a:r>
              <a:rPr lang="fi-FI" dirty="0"/>
              <a:t>Hyvät rutiinit erityisesti kielen sanojen opiskeluun tärkeä luoda nyt heti -&gt; sanakokeita tulossa myös.</a:t>
            </a:r>
          </a:p>
          <a:p>
            <a:r>
              <a:rPr lang="fi-FI" dirty="0"/>
              <a:t>Koulussa paljon suullista, kotiin tulee yleensä sekä kirjoittamista että lukemista.</a:t>
            </a:r>
          </a:p>
          <a:p>
            <a:r>
              <a:rPr lang="fi-FI" dirty="0"/>
              <a:t>Sanojen kirjoittaminen vihkoon ensin kaikki yhdessä, myöhemmin vapaaehtoista, mutta tosi hyödyllistä -&gt; plussaa.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512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3F08E3-B23B-46C7-BD37-058C408B9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Ajankohtaista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9FC43A-333C-4241-BD2B-AF97739EE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84854"/>
            <a:ext cx="6347714" cy="4412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i-FI" dirty="0"/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Vanhempainyhdistyksessä jatkaa 3B:ltä aiempi jäsen, 3A etsii uutta jäsentä.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19.9. lauantaina koulupäivä = UNICEF-kävely, ei Lohikoski-päivää tänä vuonna. Koulua 8.30-12.30.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i-FI" dirty="0"/>
              <a:t>Säänmukaiset vaatteet ja ulkoliikuntavarusteet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Välitunnilla ollaan ulkona kaikilla säillä, liikuntatunnit ulkona syyslomaan asti, kovalla sateella tuplatunnit saliin. Tuplatunneille vesipullo! (hyvä myös luokassa). Yksittäiset tunnit ovat aina ulkona. 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Sisäkengät!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Kirjastokortti toimintakuntoon!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3DB154CDE8C48BC2FB3B16BC60F4E" ma:contentTypeVersion="12" ma:contentTypeDescription="Create a new document." ma:contentTypeScope="" ma:versionID="2c6f21dfc1ccb21c0f386442064d67d3">
  <xsd:schema xmlns:xsd="http://www.w3.org/2001/XMLSchema" xmlns:xs="http://www.w3.org/2001/XMLSchema" xmlns:p="http://schemas.microsoft.com/office/2006/metadata/properties" xmlns:ns2="36c6170f-08f0-47b6-8bb0-ddfdbf4d3756" xmlns:ns3="6092d113-81e2-4104-aede-19a68aaa44d2" targetNamespace="http://schemas.microsoft.com/office/2006/metadata/properties" ma:root="true" ma:fieldsID="0f9c6fd9f0806c0d64533edf9a172857" ns2:_="" ns3:_="">
    <xsd:import namespace="36c6170f-08f0-47b6-8bb0-ddfdbf4d3756"/>
    <xsd:import namespace="6092d113-81e2-4104-aede-19a68aaa44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6170f-08f0-47b6-8bb0-ddfdbf4d3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2d113-81e2-4104-aede-19a68aaa44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7D57B6-1FFC-4FFD-B875-9B7FA77D76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4463EF-837C-4793-94D0-0CC95DED5D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D8FD17-B725-4A9A-A638-F3E9A3A54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c6170f-08f0-47b6-8bb0-ddfdbf4d3756"/>
    <ds:schemaRef ds:uri="6092d113-81e2-4104-aede-19a68aaa44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</TotalTime>
  <Words>438</Words>
  <Application>Microsoft Office PowerPoint</Application>
  <PresentationFormat>Näytössä katseltava diaesitys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Trebuchet MS</vt:lpstr>
      <vt:lpstr>Wingdings</vt:lpstr>
      <vt:lpstr>Wingdings 3</vt:lpstr>
      <vt:lpstr>Facet</vt:lpstr>
      <vt:lpstr>3A- ja 3B-luokan vanhempainilta </vt:lpstr>
      <vt:lpstr>Kuulumisia koulusta</vt:lpstr>
      <vt:lpstr>Lukujärjestys ja OPS</vt:lpstr>
      <vt:lpstr>Läksyt</vt:lpstr>
      <vt:lpstr>Wilma ja poissaolot</vt:lpstr>
      <vt:lpstr>Painotuksia 3. luokalla</vt:lpstr>
      <vt:lpstr>Englannin opiskelu</vt:lpstr>
      <vt:lpstr>Ajankohtaista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1A- luokan vanhempainilta</dc:title>
  <dc:creator>Teppo</dc:creator>
  <cp:lastModifiedBy>Sini Lairio</cp:lastModifiedBy>
  <cp:revision>462</cp:revision>
  <dcterms:created xsi:type="dcterms:W3CDTF">2012-08-26T17:51:25Z</dcterms:created>
  <dcterms:modified xsi:type="dcterms:W3CDTF">2020-08-30T10:07:38Z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0x01010018A3DB154CDE8C48BC2FB3B16BC60F4E</vt:lpwstr>
  </property>
</Properties>
</file>