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06" r:id="rId5"/>
    <p:sldId id="305" r:id="rId6"/>
    <p:sldId id="307" r:id="rId7"/>
    <p:sldId id="308" r:id="rId8"/>
    <p:sldId id="311" r:id="rId9"/>
    <p:sldId id="309" r:id="rId10"/>
    <p:sldId id="310" r:id="rId11"/>
    <p:sldId id="270"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400"/>
    <a:srgbClr val="255B92"/>
    <a:srgbClr val="F3F6FB"/>
    <a:srgbClr val="D5E1F3"/>
    <a:srgbClr val="B8CCEA"/>
    <a:srgbClr val="FFCCCC"/>
    <a:srgbClr val="EBDCA6"/>
    <a:srgbClr val="818181"/>
    <a:srgbClr val="B3D384"/>
    <a:srgbClr val="F2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A0EA1-931C-4397-8115-AEFA65CB57CC}" v="8" dt="2022-11-15T13:07:36.350"/>
    <p1510:client id="{8BEAC222-2AED-4568-9726-3F64876775E0}" v="10" dt="2022-11-15T13:04:12.898"/>
    <p1510:client id="{AFA8013B-62D2-459B-9A22-997327F46983}" v="1" dt="2022-11-15T12:57:03.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9D5F7-D031-4FD4-9213-7A2E19752F67}" type="datetimeFigureOut">
              <a:rPr lang="fi-FI" smtClean="0"/>
              <a:t>15.5.2026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2463B-32C7-4CD4-A940-A57ECA595566}" type="slidenum">
              <a:rPr lang="fi-FI" smtClean="0"/>
              <a:t>‹#›</a:t>
            </a:fld>
            <a:endParaRPr lang="fi-FI"/>
          </a:p>
        </p:txBody>
      </p:sp>
    </p:spTree>
    <p:extLst>
      <p:ext uri="{BB962C8B-B14F-4D97-AF65-F5344CB8AC3E}">
        <p14:creationId xmlns:p14="http://schemas.microsoft.com/office/powerpoint/2010/main" val="36005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sv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svg"/><Relationship Id="rId5" Type="http://schemas.openxmlformats.org/officeDocument/2006/relationships/image" Target="../media/image4.svg"/><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svg"/><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
    <p:bg>
      <p:bgPr>
        <a:solidFill>
          <a:srgbClr val="255B92"/>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DAF2F846-307A-4A9A-8A09-F9951A2F020C}" type="datetime1">
              <a:rPr lang="fi-FI" smtClean="0"/>
              <a:t>15.5.2026</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5" name="Kuva 4" descr="Hyvinvointi">
            <a:extLst>
              <a:ext uri="{FF2B5EF4-FFF2-40B4-BE49-F238E27FC236}">
                <a16:creationId xmlns:a16="http://schemas.microsoft.com/office/drawing/2014/main" id="{57CC42D5-DDE9-6A4D-55E0-0C4E78B068B9}"/>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22000" y="502920"/>
            <a:ext cx="6426521" cy="1467473"/>
          </a:xfrm>
          <a:prstGeom prst="rect">
            <a:avLst/>
          </a:prstGeom>
        </p:spPr>
      </p:pic>
      <p:pic>
        <p:nvPicPr>
          <p:cNvPr id="10" name="Kuva 9" descr="Terveys">
            <a:extLst>
              <a:ext uri="{FF2B5EF4-FFF2-40B4-BE49-F238E27FC236}">
                <a16:creationId xmlns:a16="http://schemas.microsoft.com/office/drawing/2014/main" id="{521E98C9-159F-F210-0E5C-025FC559063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000" y="1970393"/>
            <a:ext cx="4832541" cy="1467473"/>
          </a:xfrm>
          <a:prstGeom prst="rect">
            <a:avLst/>
          </a:prstGeom>
        </p:spPr>
      </p:pic>
      <p:pic>
        <p:nvPicPr>
          <p:cNvPr id="12" name="Kuva 11" descr="Turvallisuus">
            <a:extLst>
              <a:ext uri="{FF2B5EF4-FFF2-40B4-BE49-F238E27FC236}">
                <a16:creationId xmlns:a16="http://schemas.microsoft.com/office/drawing/2014/main" id="{F6E8599A-69C2-BC29-A53D-C6327615147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000" y="3437867"/>
            <a:ext cx="6654232" cy="1467473"/>
          </a:xfrm>
          <a:prstGeom prst="rect">
            <a:avLst/>
          </a:prstGeom>
        </p:spPr>
      </p:pic>
      <p:pic>
        <p:nvPicPr>
          <p:cNvPr id="16" name="Kuva 15" descr="Keski-Suomen Hyvinvointialue">
            <a:extLst>
              <a:ext uri="{FF2B5EF4-FFF2-40B4-BE49-F238E27FC236}">
                <a16:creationId xmlns:a16="http://schemas.microsoft.com/office/drawing/2014/main" id="{7C1DFC24-63D3-2B65-FC00-78273A1BAE3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225178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tsikkodia 6">
    <p:bg>
      <p:bgPr>
        <a:solidFill>
          <a:srgbClr val="2254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solidFill>
                  <a:srgbClr val="EBDCA6"/>
                </a:solidFill>
              </a:defRPr>
            </a:lvl1pPr>
          </a:lstStyle>
          <a:p>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rgbClr val="EBDCA6"/>
                </a:solidFill>
              </a:defRPr>
            </a:lvl1pPr>
          </a:lstStyle>
          <a:p>
            <a:fld id="{DDC89562-7E35-428F-8FAE-6A9A6BD59787}" type="datetime1">
              <a:rPr lang="fi-FI" smtClean="0"/>
              <a:pPr/>
              <a:t>15.5.2026</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rgbClr val="EBDCA6"/>
                </a:solidFill>
              </a:defRPr>
            </a:lvl1p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rgbClr val="EBDCA6"/>
                </a:solidFill>
              </a:defRPr>
            </a:lvl1pPr>
          </a:lstStyle>
          <a:p>
            <a:fld id="{31160B98-140E-4345-B1A3-2A7247C42973}" type="slidenum">
              <a:rPr lang="fi-FI" smtClean="0"/>
              <a:pPr/>
              <a:t>‹#›</a:t>
            </a:fld>
            <a:endParaRPr lang="fi-FI"/>
          </a:p>
        </p:txBody>
      </p:sp>
      <p:pic>
        <p:nvPicPr>
          <p:cNvPr id="4" name="Kuva 3" descr="Keski-Suomen Hyvinvointialue">
            <a:extLst>
              <a:ext uri="{FF2B5EF4-FFF2-40B4-BE49-F238E27FC236}">
                <a16:creationId xmlns:a16="http://schemas.microsoft.com/office/drawing/2014/main" id="{D700F04E-81CA-C7A8-A3DC-36BEAEC5B9C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404902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tsikkodia kuv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3162A0D5-0A5B-890F-41DF-37DFFF06512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5322"/>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solidFill>
                  <a:schemeClr val="bg1"/>
                </a:solidFill>
              </a:defRPr>
            </a:lvl1pPr>
          </a:lstStyle>
          <a:p>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DDC89562-7E35-428F-8FAE-6A9A6BD59787}" type="datetime1">
              <a:rPr lang="fi-FI" smtClean="0"/>
              <a:pPr/>
              <a:t>15.5.2026</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5" name="Kuva 4" descr="Keski-Suomen Hyvinvointialue">
            <a:extLst>
              <a:ext uri="{FF2B5EF4-FFF2-40B4-BE49-F238E27FC236}">
                <a16:creationId xmlns:a16="http://schemas.microsoft.com/office/drawing/2014/main" id="{2B9221F0-B0FA-B35E-6315-9F842AA8BE6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239025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dia tausta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solidFill>
                  <a:schemeClr val="bg1"/>
                </a:solidFill>
              </a:defRPr>
            </a:lvl1pPr>
          </a:lstStyle>
          <a:p>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DDC89562-7E35-428F-8FAE-6A9A6BD59787}" type="datetime1">
              <a:rPr lang="fi-FI" smtClean="0"/>
              <a:pPr/>
              <a:t>15.5.2026</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5" name="Kuva 4" descr="Keski-Suomen Hyvinvointialue">
            <a:extLst>
              <a:ext uri="{FF2B5EF4-FFF2-40B4-BE49-F238E27FC236}">
                <a16:creationId xmlns:a16="http://schemas.microsoft.com/office/drawing/2014/main" id="{2B9221F0-B0FA-B35E-6315-9F842AA8BE6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2312990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15.5.2026</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608688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ot ja sisältö">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10987" y="1888235"/>
            <a:ext cx="11169009" cy="398104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6E11DDE9-B09A-408D-8819-45A10FBD698D}" type="datetime1">
              <a:rPr lang="fi-FI" smtClean="0"/>
              <a:t>15.5.2026</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Tekstin paikkamerkki 4">
            <a:extLst>
              <a:ext uri="{FF2B5EF4-FFF2-40B4-BE49-F238E27FC236}">
                <a16:creationId xmlns:a16="http://schemas.microsoft.com/office/drawing/2014/main" id="{81F6650F-572C-5843-2103-10E8C32549B4}"/>
              </a:ext>
            </a:extLst>
          </p:cNvPr>
          <p:cNvSpPr>
            <a:spLocks noGrp="1"/>
          </p:cNvSpPr>
          <p:nvPr>
            <p:ph type="body" sz="quarter" idx="13"/>
          </p:nvPr>
        </p:nvSpPr>
        <p:spPr>
          <a:xfrm>
            <a:off x="511175" y="1184018"/>
            <a:ext cx="11168063" cy="424267"/>
          </a:xfrm>
        </p:spPr>
        <p:txBody>
          <a:bodyPr/>
          <a:lstStyle>
            <a:lvl1pPr marL="0" indent="0">
              <a:buNone/>
              <a:defRPr sz="2400" b="1"/>
            </a:lvl1pPr>
            <a:lvl2pPr marL="457200" indent="0">
              <a:buNone/>
              <a:defRPr/>
            </a:lvl2pPr>
          </a:lstStyle>
          <a:p>
            <a:pPr lvl="0"/>
            <a:endParaRPr lang="fi-FI"/>
          </a:p>
        </p:txBody>
      </p:sp>
      <p:sp>
        <p:nvSpPr>
          <p:cNvPr id="11" name="Otsikko 10">
            <a:extLst>
              <a:ext uri="{FF2B5EF4-FFF2-40B4-BE49-F238E27FC236}">
                <a16:creationId xmlns:a16="http://schemas.microsoft.com/office/drawing/2014/main" id="{60703D68-B82D-472F-4E7C-E1B146005EE3}"/>
              </a:ext>
            </a:extLst>
          </p:cNvPr>
          <p:cNvSpPr>
            <a:spLocks noGrp="1"/>
          </p:cNvSpPr>
          <p:nvPr>
            <p:ph type="title"/>
          </p:nvPr>
        </p:nvSpPr>
        <p:spPr>
          <a:xfrm>
            <a:off x="510987" y="412444"/>
            <a:ext cx="11169009" cy="676836"/>
          </a:xfrm>
        </p:spPr>
        <p:txBody>
          <a:bodyPr/>
          <a:lstStyle/>
          <a:p>
            <a:endParaRPr lang="fi-FI"/>
          </a:p>
        </p:txBody>
      </p:sp>
    </p:spTree>
    <p:extLst>
      <p:ext uri="{BB962C8B-B14F-4D97-AF65-F5344CB8AC3E}">
        <p14:creationId xmlns:p14="http://schemas.microsoft.com/office/powerpoint/2010/main" val="1556272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10987" y="1508985"/>
            <a:ext cx="4572000" cy="43602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1E1374F9-5CBF-4840-B9D1-569E5FC81AC5}" type="datetime1">
              <a:rPr lang="fi-FI" smtClean="0"/>
              <a:t>15.5.2026</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Content Placeholder 2">
            <a:extLst>
              <a:ext uri="{FF2B5EF4-FFF2-40B4-BE49-F238E27FC236}">
                <a16:creationId xmlns:a16="http://schemas.microsoft.com/office/drawing/2014/main" id="{351C1639-33CB-984C-2101-DF7D3ECF6706}"/>
              </a:ext>
            </a:extLst>
          </p:cNvPr>
          <p:cNvSpPr>
            <a:spLocks noGrp="1"/>
          </p:cNvSpPr>
          <p:nvPr>
            <p:ph idx="13"/>
          </p:nvPr>
        </p:nvSpPr>
        <p:spPr>
          <a:xfrm>
            <a:off x="7104888" y="1508985"/>
            <a:ext cx="4572000" cy="43602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265303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10987" y="2446019"/>
            <a:ext cx="4572000" cy="34232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FED0CD43-CDC4-4483-ADCB-F95E4AF88FCB}" type="datetime1">
              <a:rPr lang="fi-FI" smtClean="0"/>
              <a:t>15.5.2026</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Content Placeholder 2">
            <a:extLst>
              <a:ext uri="{FF2B5EF4-FFF2-40B4-BE49-F238E27FC236}">
                <a16:creationId xmlns:a16="http://schemas.microsoft.com/office/drawing/2014/main" id="{351C1639-33CB-984C-2101-DF7D3ECF6706}"/>
              </a:ext>
            </a:extLst>
          </p:cNvPr>
          <p:cNvSpPr>
            <a:spLocks noGrp="1"/>
          </p:cNvSpPr>
          <p:nvPr>
            <p:ph idx="13"/>
          </p:nvPr>
        </p:nvSpPr>
        <p:spPr>
          <a:xfrm>
            <a:off x="7104888" y="2446019"/>
            <a:ext cx="4572000" cy="34232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Text Placeholder 2">
            <a:extLst>
              <a:ext uri="{FF2B5EF4-FFF2-40B4-BE49-F238E27FC236}">
                <a16:creationId xmlns:a16="http://schemas.microsoft.com/office/drawing/2014/main" id="{6C0301E5-8DFC-AB28-BC3E-B32E541CC0CE}"/>
              </a:ext>
            </a:extLst>
          </p:cNvPr>
          <p:cNvSpPr>
            <a:spLocks noGrp="1"/>
          </p:cNvSpPr>
          <p:nvPr>
            <p:ph type="body" idx="14"/>
          </p:nvPr>
        </p:nvSpPr>
        <p:spPr>
          <a:xfrm>
            <a:off x="510988" y="1681163"/>
            <a:ext cx="4571999" cy="641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a:p>
        </p:txBody>
      </p:sp>
      <p:sp>
        <p:nvSpPr>
          <p:cNvPr id="10" name="Text Placeholder 4">
            <a:extLst>
              <a:ext uri="{FF2B5EF4-FFF2-40B4-BE49-F238E27FC236}">
                <a16:creationId xmlns:a16="http://schemas.microsoft.com/office/drawing/2014/main" id="{CF624D27-372F-B98C-D821-48F1E5B48E28}"/>
              </a:ext>
            </a:extLst>
          </p:cNvPr>
          <p:cNvSpPr>
            <a:spLocks noGrp="1"/>
          </p:cNvSpPr>
          <p:nvPr>
            <p:ph type="body" sz="quarter" idx="3"/>
          </p:nvPr>
        </p:nvSpPr>
        <p:spPr>
          <a:xfrm>
            <a:off x="7104887" y="1681163"/>
            <a:ext cx="4571999" cy="641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a:p>
        </p:txBody>
      </p:sp>
    </p:spTree>
    <p:extLst>
      <p:ext uri="{BB962C8B-B14F-4D97-AF65-F5344CB8AC3E}">
        <p14:creationId xmlns:p14="http://schemas.microsoft.com/office/powerpoint/2010/main" val="336520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25625"/>
            <a:ext cx="57600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Text Placeholder 8">
            <a:extLst>
              <a:ext uri="{FF2B5EF4-FFF2-40B4-BE49-F238E27FC236}">
                <a16:creationId xmlns:a16="http://schemas.microsoft.com/office/drawing/2014/main" id="{21E0ED81-E7C8-4A75-9BCA-70A65F807F9E}"/>
              </a:ext>
            </a:extLst>
          </p:cNvPr>
          <p:cNvSpPr>
            <a:spLocks noGrp="1"/>
          </p:cNvSpPr>
          <p:nvPr>
            <p:ph type="body" sz="quarter" idx="14"/>
          </p:nvPr>
        </p:nvSpPr>
        <p:spPr>
          <a:xfrm>
            <a:off x="6804025" y="1828800"/>
            <a:ext cx="4549775" cy="43529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Date Placeholder 7">
            <a:extLst>
              <a:ext uri="{FF2B5EF4-FFF2-40B4-BE49-F238E27FC236}">
                <a16:creationId xmlns:a16="http://schemas.microsoft.com/office/drawing/2014/main" id="{F663B313-AEF2-4DAF-B694-6807ECE88337}"/>
              </a:ext>
            </a:extLst>
          </p:cNvPr>
          <p:cNvSpPr>
            <a:spLocks noGrp="1"/>
          </p:cNvSpPr>
          <p:nvPr>
            <p:ph type="dt" sz="half" idx="15"/>
          </p:nvPr>
        </p:nvSpPr>
        <p:spPr/>
        <p:txBody>
          <a:bodyPr/>
          <a:lstStyle/>
          <a:p>
            <a:fld id="{1A156DE9-96EB-440A-816A-A6DE38CB8E02}" type="datetime1">
              <a:rPr lang="fi-FI" smtClean="0"/>
              <a:t>15.5.2026</a:t>
            </a:fld>
            <a:endParaRPr lang="fi-FI"/>
          </a:p>
        </p:txBody>
      </p:sp>
      <p:sp>
        <p:nvSpPr>
          <p:cNvPr id="9" name="Footer Placeholder 8">
            <a:extLst>
              <a:ext uri="{FF2B5EF4-FFF2-40B4-BE49-F238E27FC236}">
                <a16:creationId xmlns:a16="http://schemas.microsoft.com/office/drawing/2014/main" id="{952E532A-E658-4132-885B-3E3069352104}"/>
              </a:ext>
            </a:extLst>
          </p:cNvPr>
          <p:cNvSpPr>
            <a:spLocks noGrp="1"/>
          </p:cNvSpPr>
          <p:nvPr>
            <p:ph type="ftr" sz="quarter" idx="16"/>
          </p:nvPr>
        </p:nvSpPr>
        <p:spPr/>
        <p:txBody>
          <a:bodyPr/>
          <a:lstStyle/>
          <a:p>
            <a:endParaRPr lang="fi-FI"/>
          </a:p>
        </p:txBody>
      </p:sp>
      <p:sp>
        <p:nvSpPr>
          <p:cNvPr id="10" name="Slide Number Placeholder 9">
            <a:extLst>
              <a:ext uri="{FF2B5EF4-FFF2-40B4-BE49-F238E27FC236}">
                <a16:creationId xmlns:a16="http://schemas.microsoft.com/office/drawing/2014/main" id="{3308A7A2-9B6B-4C01-8A53-3BAE37D71083}"/>
              </a:ext>
            </a:extLst>
          </p:cNvPr>
          <p:cNvSpPr>
            <a:spLocks noGrp="1"/>
          </p:cNvSpPr>
          <p:nvPr>
            <p:ph type="sldNum" sz="quarter" idx="17"/>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072382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oste">
    <p:spTree>
      <p:nvGrpSpPr>
        <p:cNvPr id="1" name=""/>
        <p:cNvGrpSpPr/>
        <p:nvPr/>
      </p:nvGrpSpPr>
      <p:grpSpPr>
        <a:xfrm>
          <a:off x="0" y="0"/>
          <a:ext cx="0" cy="0"/>
          <a:chOff x="0" y="0"/>
          <a:chExt cx="0" cy="0"/>
        </a:xfrm>
      </p:grpSpPr>
      <p:sp>
        <p:nvSpPr>
          <p:cNvPr id="3" name="Tekstin paikkamerkki 10">
            <a:extLst>
              <a:ext uri="{FF2B5EF4-FFF2-40B4-BE49-F238E27FC236}">
                <a16:creationId xmlns:a16="http://schemas.microsoft.com/office/drawing/2014/main" id="{469C65EC-6CD7-123D-008A-9878DEAF50BA}"/>
              </a:ext>
            </a:extLst>
          </p:cNvPr>
          <p:cNvSpPr>
            <a:spLocks noGrp="1"/>
          </p:cNvSpPr>
          <p:nvPr>
            <p:ph type="body" sz="quarter" idx="21"/>
          </p:nvPr>
        </p:nvSpPr>
        <p:spPr>
          <a:xfrm>
            <a:off x="510986" y="1961388"/>
            <a:ext cx="2031045" cy="1980000"/>
          </a:xfrm>
          <a:solidFill>
            <a:srgbClr val="EBDCA6"/>
          </a:solidFill>
        </p:spPr>
        <p:txBody>
          <a:bodyPr lIns="252000" tIns="72000" rIns="144000" bIns="72000" anchor="ctr" anchorCtr="0"/>
          <a:lstStyle>
            <a:lvl1pPr marL="0" indent="0" algn="l">
              <a:lnSpc>
                <a:spcPct val="95000"/>
              </a:lnSpc>
              <a:spcBef>
                <a:spcPts val="600"/>
              </a:spcBef>
              <a:buNone/>
              <a:defRPr sz="2400" b="1"/>
            </a:lvl1pPr>
            <a:lvl2pPr marL="539750" indent="-182563">
              <a:lnSpc>
                <a:spcPct val="95000"/>
              </a:lnSpc>
              <a:spcBef>
                <a:spcPts val="0"/>
              </a:spcBef>
              <a:defRPr sz="1400"/>
            </a:lvl2pPr>
          </a:lstStyle>
          <a:p>
            <a:pPr lvl="0"/>
            <a:endParaRPr lang="fi-FI"/>
          </a:p>
        </p:txBody>
      </p:sp>
      <p:sp>
        <p:nvSpPr>
          <p:cNvPr id="4" name="Tekstin paikkamerkki 10">
            <a:extLst>
              <a:ext uri="{FF2B5EF4-FFF2-40B4-BE49-F238E27FC236}">
                <a16:creationId xmlns:a16="http://schemas.microsoft.com/office/drawing/2014/main" id="{EC7CB9A5-54D1-8962-2FED-1B61C884582C}"/>
              </a:ext>
            </a:extLst>
          </p:cNvPr>
          <p:cNvSpPr>
            <a:spLocks noGrp="1"/>
          </p:cNvSpPr>
          <p:nvPr>
            <p:ph type="body" sz="quarter" idx="22"/>
          </p:nvPr>
        </p:nvSpPr>
        <p:spPr>
          <a:xfrm>
            <a:off x="3048446" y="1961388"/>
            <a:ext cx="2031045" cy="1980000"/>
          </a:xfrm>
          <a:solidFill>
            <a:schemeClr val="accent4"/>
          </a:solidFill>
        </p:spPr>
        <p:txBody>
          <a:bodyPr lIns="252000" tIns="72000" rIns="144000" bIns="72000" anchor="ctr" anchorCtr="0"/>
          <a:lstStyle>
            <a:lvl1pPr marL="0" indent="0" algn="l">
              <a:lnSpc>
                <a:spcPct val="95000"/>
              </a:lnSpc>
              <a:spcBef>
                <a:spcPts val="600"/>
              </a:spcBef>
              <a:buNone/>
              <a:defRPr sz="2400" b="1"/>
            </a:lvl1pPr>
            <a:lvl2pPr marL="539750" indent="-182563">
              <a:lnSpc>
                <a:spcPct val="95000"/>
              </a:lnSpc>
              <a:spcBef>
                <a:spcPts val="0"/>
              </a:spcBef>
              <a:defRPr sz="1400"/>
            </a:lvl2pPr>
          </a:lstStyle>
          <a:p>
            <a:pPr lvl="0"/>
            <a:endParaRPr lang="fi-FI"/>
          </a:p>
        </p:txBody>
      </p:sp>
      <p:sp>
        <p:nvSpPr>
          <p:cNvPr id="6" name="Tekstin paikkamerkki 10">
            <a:extLst>
              <a:ext uri="{FF2B5EF4-FFF2-40B4-BE49-F238E27FC236}">
                <a16:creationId xmlns:a16="http://schemas.microsoft.com/office/drawing/2014/main" id="{87557657-5B35-4FA9-BDF0-EE1DCAF3DA86}"/>
              </a:ext>
            </a:extLst>
          </p:cNvPr>
          <p:cNvSpPr>
            <a:spLocks noGrp="1"/>
          </p:cNvSpPr>
          <p:nvPr>
            <p:ph type="body" sz="quarter" idx="23"/>
          </p:nvPr>
        </p:nvSpPr>
        <p:spPr>
          <a:xfrm>
            <a:off x="5590478" y="1961388"/>
            <a:ext cx="2031045" cy="1980000"/>
          </a:xfrm>
          <a:solidFill>
            <a:srgbClr val="B3D384"/>
          </a:solidFill>
        </p:spPr>
        <p:txBody>
          <a:bodyPr lIns="252000" tIns="72000" rIns="144000" bIns="72000" anchor="ctr" anchorCtr="0"/>
          <a:lstStyle>
            <a:lvl1pPr marL="0" indent="0" algn="l">
              <a:lnSpc>
                <a:spcPct val="95000"/>
              </a:lnSpc>
              <a:spcBef>
                <a:spcPts val="600"/>
              </a:spcBef>
              <a:buNone/>
              <a:defRPr sz="2400" b="1"/>
            </a:lvl1pPr>
            <a:lvl2pPr marL="539750" indent="-182563">
              <a:lnSpc>
                <a:spcPct val="95000"/>
              </a:lnSpc>
              <a:spcBef>
                <a:spcPts val="0"/>
              </a:spcBef>
              <a:defRPr sz="1400"/>
            </a:lvl2pPr>
          </a:lstStyle>
          <a:p>
            <a:pPr lvl="0"/>
            <a:endParaRPr lang="fi-FI"/>
          </a:p>
        </p:txBody>
      </p:sp>
      <p:sp>
        <p:nvSpPr>
          <p:cNvPr id="10" name="Tekstin paikkamerkki 10">
            <a:extLst>
              <a:ext uri="{FF2B5EF4-FFF2-40B4-BE49-F238E27FC236}">
                <a16:creationId xmlns:a16="http://schemas.microsoft.com/office/drawing/2014/main" id="{ACC2CB3F-EC0C-77D9-5311-E3FF6058437E}"/>
              </a:ext>
            </a:extLst>
          </p:cNvPr>
          <p:cNvSpPr>
            <a:spLocks noGrp="1"/>
          </p:cNvSpPr>
          <p:nvPr>
            <p:ph type="body" sz="quarter" idx="24"/>
          </p:nvPr>
        </p:nvSpPr>
        <p:spPr>
          <a:xfrm>
            <a:off x="8127938" y="1961388"/>
            <a:ext cx="2031045" cy="1980000"/>
          </a:xfrm>
          <a:solidFill>
            <a:schemeClr val="accent3"/>
          </a:solidFill>
        </p:spPr>
        <p:txBody>
          <a:bodyPr lIns="252000" tIns="72000" rIns="144000" bIns="72000" anchor="ctr" anchorCtr="0"/>
          <a:lstStyle>
            <a:lvl1pPr marL="0" indent="0" algn="l">
              <a:lnSpc>
                <a:spcPct val="95000"/>
              </a:lnSpc>
              <a:spcBef>
                <a:spcPts val="600"/>
              </a:spcBef>
              <a:buNone/>
              <a:defRPr sz="2400" b="1"/>
            </a:lvl1pPr>
            <a:lvl2pPr marL="539750" indent="-182563">
              <a:lnSpc>
                <a:spcPct val="95000"/>
              </a:lnSpc>
              <a:spcBef>
                <a:spcPts val="0"/>
              </a:spcBef>
              <a:defRPr sz="1400"/>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15.5.2026</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1" name="Tekstin paikkamerkki 10">
            <a:extLst>
              <a:ext uri="{FF2B5EF4-FFF2-40B4-BE49-F238E27FC236}">
                <a16:creationId xmlns:a16="http://schemas.microsoft.com/office/drawing/2014/main" id="{E15A2C76-C628-1737-9BF5-C4D7ECEFE8E9}"/>
              </a:ext>
            </a:extLst>
          </p:cNvPr>
          <p:cNvSpPr>
            <a:spLocks noGrp="1"/>
          </p:cNvSpPr>
          <p:nvPr>
            <p:ph type="body" sz="quarter" idx="14"/>
          </p:nvPr>
        </p:nvSpPr>
        <p:spPr>
          <a:xfrm>
            <a:off x="510986" y="4375404"/>
            <a:ext cx="2031045" cy="1493872"/>
          </a:xfrm>
        </p:spPr>
        <p:txBody>
          <a:bodyPr/>
          <a:lstStyle>
            <a:lvl1pPr marL="177800" indent="-177800">
              <a:lnSpc>
                <a:spcPct val="95000"/>
              </a:lnSpc>
              <a:spcBef>
                <a:spcPts val="600"/>
              </a:spcBef>
              <a:defRPr sz="1400"/>
            </a:lvl1pPr>
            <a:lvl2pPr marL="539750" indent="-182563">
              <a:lnSpc>
                <a:spcPct val="95000"/>
              </a:lnSpc>
              <a:spcBef>
                <a:spcPts val="0"/>
              </a:spcBef>
              <a:defRPr sz="1400"/>
            </a:lvl2pPr>
          </a:lstStyle>
          <a:p>
            <a:pPr lvl="0"/>
            <a:r>
              <a:rPr lang="fi-FI"/>
              <a:t>Muokkaa tekstin perustyylejä napsauttamalla</a:t>
            </a:r>
          </a:p>
          <a:p>
            <a:pPr lvl="1"/>
            <a:r>
              <a:rPr lang="fi-FI"/>
              <a:t>toinen taso</a:t>
            </a:r>
          </a:p>
        </p:txBody>
      </p:sp>
      <p:sp>
        <p:nvSpPr>
          <p:cNvPr id="13" name="Tekstin paikkamerkki 10">
            <a:extLst>
              <a:ext uri="{FF2B5EF4-FFF2-40B4-BE49-F238E27FC236}">
                <a16:creationId xmlns:a16="http://schemas.microsoft.com/office/drawing/2014/main" id="{0F25FADE-F113-D9F2-08B6-26A3E79D51BD}"/>
              </a:ext>
            </a:extLst>
          </p:cNvPr>
          <p:cNvSpPr>
            <a:spLocks noGrp="1"/>
          </p:cNvSpPr>
          <p:nvPr>
            <p:ph type="body" sz="quarter" idx="15"/>
          </p:nvPr>
        </p:nvSpPr>
        <p:spPr>
          <a:xfrm>
            <a:off x="3048446" y="4375404"/>
            <a:ext cx="2031045" cy="1493872"/>
          </a:xfrm>
        </p:spPr>
        <p:txBody>
          <a:bodyPr/>
          <a:lstStyle>
            <a:lvl1pPr marL="177800" indent="-177800">
              <a:lnSpc>
                <a:spcPct val="95000"/>
              </a:lnSpc>
              <a:spcBef>
                <a:spcPts val="600"/>
              </a:spcBef>
              <a:defRPr sz="1400"/>
            </a:lvl1pPr>
            <a:lvl2pPr marL="539750" indent="-182563">
              <a:lnSpc>
                <a:spcPct val="95000"/>
              </a:lnSpc>
              <a:spcBef>
                <a:spcPts val="0"/>
              </a:spcBef>
              <a:defRPr sz="1400"/>
            </a:lvl2pPr>
          </a:lstStyle>
          <a:p>
            <a:pPr lvl="0"/>
            <a:r>
              <a:rPr lang="fi-FI"/>
              <a:t>Muokkaa tekstin perustyylejä napsauttamalla</a:t>
            </a:r>
          </a:p>
          <a:p>
            <a:pPr lvl="1"/>
            <a:r>
              <a:rPr lang="fi-FI"/>
              <a:t>toinen taso</a:t>
            </a:r>
          </a:p>
        </p:txBody>
      </p:sp>
      <p:sp>
        <p:nvSpPr>
          <p:cNvPr id="15" name="Tekstin paikkamerkki 10">
            <a:extLst>
              <a:ext uri="{FF2B5EF4-FFF2-40B4-BE49-F238E27FC236}">
                <a16:creationId xmlns:a16="http://schemas.microsoft.com/office/drawing/2014/main" id="{C7C8CC55-4228-B078-6E5D-203D444C0604}"/>
              </a:ext>
            </a:extLst>
          </p:cNvPr>
          <p:cNvSpPr>
            <a:spLocks noGrp="1"/>
          </p:cNvSpPr>
          <p:nvPr>
            <p:ph type="body" sz="quarter" idx="17"/>
          </p:nvPr>
        </p:nvSpPr>
        <p:spPr>
          <a:xfrm>
            <a:off x="5590478" y="4375404"/>
            <a:ext cx="2031045" cy="1493872"/>
          </a:xfrm>
        </p:spPr>
        <p:txBody>
          <a:bodyPr/>
          <a:lstStyle>
            <a:lvl1pPr marL="177800" indent="-177800">
              <a:lnSpc>
                <a:spcPct val="95000"/>
              </a:lnSpc>
              <a:spcBef>
                <a:spcPts val="600"/>
              </a:spcBef>
              <a:defRPr sz="1400"/>
            </a:lvl1pPr>
            <a:lvl2pPr marL="539750" indent="-182563">
              <a:lnSpc>
                <a:spcPct val="95000"/>
              </a:lnSpc>
              <a:spcBef>
                <a:spcPts val="0"/>
              </a:spcBef>
              <a:defRPr sz="1400"/>
            </a:lvl2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34281033-F953-55D2-C050-A768AD2FA697}"/>
              </a:ext>
            </a:extLst>
          </p:cNvPr>
          <p:cNvSpPr>
            <a:spLocks noGrp="1"/>
          </p:cNvSpPr>
          <p:nvPr>
            <p:ph type="body" sz="quarter" idx="19"/>
          </p:nvPr>
        </p:nvSpPr>
        <p:spPr>
          <a:xfrm>
            <a:off x="8127938" y="4375404"/>
            <a:ext cx="2031045" cy="1493872"/>
          </a:xfrm>
        </p:spPr>
        <p:txBody>
          <a:bodyPr/>
          <a:lstStyle>
            <a:lvl1pPr marL="177800" indent="-177800">
              <a:lnSpc>
                <a:spcPct val="95000"/>
              </a:lnSpc>
              <a:spcBef>
                <a:spcPts val="600"/>
              </a:spcBef>
              <a:defRPr sz="1400"/>
            </a:lvl1pPr>
            <a:lvl2pPr marL="539750" indent="-182563">
              <a:lnSpc>
                <a:spcPct val="95000"/>
              </a:lnSpc>
              <a:spcBef>
                <a:spcPts val="0"/>
              </a:spcBef>
              <a:defRPr sz="1400"/>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1159030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oste ku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15.5.2026</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1" name="Tekstin paikkamerkki 10">
            <a:extLst>
              <a:ext uri="{FF2B5EF4-FFF2-40B4-BE49-F238E27FC236}">
                <a16:creationId xmlns:a16="http://schemas.microsoft.com/office/drawing/2014/main" id="{E15A2C76-C628-1737-9BF5-C4D7ECEFE8E9}"/>
              </a:ext>
            </a:extLst>
          </p:cNvPr>
          <p:cNvSpPr>
            <a:spLocks noGrp="1"/>
          </p:cNvSpPr>
          <p:nvPr>
            <p:ph type="body" sz="quarter" idx="14"/>
          </p:nvPr>
        </p:nvSpPr>
        <p:spPr>
          <a:xfrm>
            <a:off x="510986" y="4375404"/>
            <a:ext cx="2031045" cy="1493872"/>
          </a:xfrm>
        </p:spPr>
        <p:txBody>
          <a:bodyPr/>
          <a:lstStyle>
            <a:lvl1pPr marL="177800" indent="-177800">
              <a:lnSpc>
                <a:spcPct val="95000"/>
              </a:lnSpc>
              <a:spcBef>
                <a:spcPts val="600"/>
              </a:spcBef>
              <a:defRPr sz="1400"/>
            </a:lvl1pPr>
            <a:lvl2pPr marL="539750" indent="-182563">
              <a:lnSpc>
                <a:spcPct val="95000"/>
              </a:lnSpc>
              <a:spcBef>
                <a:spcPts val="0"/>
              </a:spcBef>
              <a:defRPr sz="1400"/>
            </a:lvl2pPr>
          </a:lstStyle>
          <a:p>
            <a:pPr lvl="0"/>
            <a:r>
              <a:rPr lang="fi-FI"/>
              <a:t>Muokkaa tekstin perustyylejä napsauttamalla</a:t>
            </a:r>
          </a:p>
          <a:p>
            <a:pPr lvl="1"/>
            <a:r>
              <a:rPr lang="fi-FI"/>
              <a:t>toinen taso</a:t>
            </a:r>
          </a:p>
        </p:txBody>
      </p:sp>
      <p:sp>
        <p:nvSpPr>
          <p:cNvPr id="12" name="Picture Placeholder 7">
            <a:extLst>
              <a:ext uri="{FF2B5EF4-FFF2-40B4-BE49-F238E27FC236}">
                <a16:creationId xmlns:a16="http://schemas.microsoft.com/office/drawing/2014/main" id="{49FFC8F4-9174-9AA6-2D5C-35D0E381EE30}"/>
              </a:ext>
              <a:ext uri="{C183D7F6-B498-43B3-948B-1728B52AA6E4}">
                <adec:decorative xmlns:adec="http://schemas.microsoft.com/office/drawing/2017/decorative" val="1"/>
              </a:ext>
            </a:extLst>
          </p:cNvPr>
          <p:cNvSpPr>
            <a:spLocks noGrp="1"/>
          </p:cNvSpPr>
          <p:nvPr>
            <p:ph type="pic" sz="quarter" idx="13"/>
          </p:nvPr>
        </p:nvSpPr>
        <p:spPr>
          <a:xfrm>
            <a:off x="510986" y="1961388"/>
            <a:ext cx="2031045" cy="198000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13" name="Tekstin paikkamerkki 10">
            <a:extLst>
              <a:ext uri="{FF2B5EF4-FFF2-40B4-BE49-F238E27FC236}">
                <a16:creationId xmlns:a16="http://schemas.microsoft.com/office/drawing/2014/main" id="{0F25FADE-F113-D9F2-08B6-26A3E79D51BD}"/>
              </a:ext>
            </a:extLst>
          </p:cNvPr>
          <p:cNvSpPr>
            <a:spLocks noGrp="1"/>
          </p:cNvSpPr>
          <p:nvPr>
            <p:ph type="body" sz="quarter" idx="15"/>
          </p:nvPr>
        </p:nvSpPr>
        <p:spPr>
          <a:xfrm>
            <a:off x="3048446" y="4375404"/>
            <a:ext cx="2031045" cy="1493872"/>
          </a:xfrm>
        </p:spPr>
        <p:txBody>
          <a:bodyPr/>
          <a:lstStyle>
            <a:lvl1pPr marL="177800" indent="-177800">
              <a:lnSpc>
                <a:spcPct val="95000"/>
              </a:lnSpc>
              <a:spcBef>
                <a:spcPts val="600"/>
              </a:spcBef>
              <a:defRPr sz="1400"/>
            </a:lvl1pPr>
            <a:lvl2pPr marL="539750" indent="-182563">
              <a:lnSpc>
                <a:spcPct val="95000"/>
              </a:lnSpc>
              <a:spcBef>
                <a:spcPts val="0"/>
              </a:spcBef>
              <a:defRPr sz="1400"/>
            </a:lvl2pPr>
          </a:lstStyle>
          <a:p>
            <a:pPr lvl="0"/>
            <a:r>
              <a:rPr lang="fi-FI"/>
              <a:t>Muokkaa tekstin perustyylejä napsauttamalla</a:t>
            </a:r>
          </a:p>
          <a:p>
            <a:pPr lvl="1"/>
            <a:r>
              <a:rPr lang="fi-FI"/>
              <a:t>toinen taso</a:t>
            </a:r>
          </a:p>
        </p:txBody>
      </p:sp>
      <p:sp>
        <p:nvSpPr>
          <p:cNvPr id="14" name="Picture Placeholder 7">
            <a:extLst>
              <a:ext uri="{FF2B5EF4-FFF2-40B4-BE49-F238E27FC236}">
                <a16:creationId xmlns:a16="http://schemas.microsoft.com/office/drawing/2014/main" id="{137521A9-8793-D352-7953-E6A3850B7C9A}"/>
              </a:ext>
              <a:ext uri="{C183D7F6-B498-43B3-948B-1728B52AA6E4}">
                <adec:decorative xmlns:adec="http://schemas.microsoft.com/office/drawing/2017/decorative" val="1"/>
              </a:ext>
            </a:extLst>
          </p:cNvPr>
          <p:cNvSpPr>
            <a:spLocks noGrp="1"/>
          </p:cNvSpPr>
          <p:nvPr>
            <p:ph type="pic" sz="quarter" idx="16"/>
          </p:nvPr>
        </p:nvSpPr>
        <p:spPr>
          <a:xfrm>
            <a:off x="3048446" y="1961388"/>
            <a:ext cx="2031045" cy="198000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15" name="Tekstin paikkamerkki 10">
            <a:extLst>
              <a:ext uri="{FF2B5EF4-FFF2-40B4-BE49-F238E27FC236}">
                <a16:creationId xmlns:a16="http://schemas.microsoft.com/office/drawing/2014/main" id="{C7C8CC55-4228-B078-6E5D-203D444C0604}"/>
              </a:ext>
            </a:extLst>
          </p:cNvPr>
          <p:cNvSpPr>
            <a:spLocks noGrp="1"/>
          </p:cNvSpPr>
          <p:nvPr>
            <p:ph type="body" sz="quarter" idx="17"/>
          </p:nvPr>
        </p:nvSpPr>
        <p:spPr>
          <a:xfrm>
            <a:off x="5590478" y="4375404"/>
            <a:ext cx="2031045" cy="1493872"/>
          </a:xfrm>
        </p:spPr>
        <p:txBody>
          <a:bodyPr/>
          <a:lstStyle>
            <a:lvl1pPr marL="177800" indent="-177800">
              <a:lnSpc>
                <a:spcPct val="95000"/>
              </a:lnSpc>
              <a:spcBef>
                <a:spcPts val="600"/>
              </a:spcBef>
              <a:defRPr sz="1400"/>
            </a:lvl1pPr>
            <a:lvl2pPr marL="539750" indent="-182563">
              <a:lnSpc>
                <a:spcPct val="95000"/>
              </a:lnSpc>
              <a:spcBef>
                <a:spcPts val="0"/>
              </a:spcBef>
              <a:defRPr sz="1400"/>
            </a:lvl2pPr>
          </a:lstStyle>
          <a:p>
            <a:pPr lvl="0"/>
            <a:r>
              <a:rPr lang="fi-FI"/>
              <a:t>Muokkaa tekstin perustyylejä napsauttamalla</a:t>
            </a:r>
          </a:p>
          <a:p>
            <a:pPr lvl="1"/>
            <a:r>
              <a:rPr lang="fi-FI"/>
              <a:t>toinen taso</a:t>
            </a:r>
          </a:p>
        </p:txBody>
      </p:sp>
      <p:sp>
        <p:nvSpPr>
          <p:cNvPr id="16" name="Picture Placeholder 7">
            <a:extLst>
              <a:ext uri="{FF2B5EF4-FFF2-40B4-BE49-F238E27FC236}">
                <a16:creationId xmlns:a16="http://schemas.microsoft.com/office/drawing/2014/main" id="{84C41787-C2AB-A5C9-330E-7C1BCDDFDFD9}"/>
              </a:ext>
              <a:ext uri="{C183D7F6-B498-43B3-948B-1728B52AA6E4}">
                <adec:decorative xmlns:adec="http://schemas.microsoft.com/office/drawing/2017/decorative" val="1"/>
              </a:ext>
            </a:extLst>
          </p:cNvPr>
          <p:cNvSpPr>
            <a:spLocks noGrp="1"/>
          </p:cNvSpPr>
          <p:nvPr>
            <p:ph type="pic" sz="quarter" idx="18"/>
          </p:nvPr>
        </p:nvSpPr>
        <p:spPr>
          <a:xfrm>
            <a:off x="5590478" y="1961388"/>
            <a:ext cx="2031045" cy="198000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17" name="Tekstin paikkamerkki 10">
            <a:extLst>
              <a:ext uri="{FF2B5EF4-FFF2-40B4-BE49-F238E27FC236}">
                <a16:creationId xmlns:a16="http://schemas.microsoft.com/office/drawing/2014/main" id="{34281033-F953-55D2-C050-A768AD2FA697}"/>
              </a:ext>
            </a:extLst>
          </p:cNvPr>
          <p:cNvSpPr>
            <a:spLocks noGrp="1"/>
          </p:cNvSpPr>
          <p:nvPr>
            <p:ph type="body" sz="quarter" idx="19"/>
          </p:nvPr>
        </p:nvSpPr>
        <p:spPr>
          <a:xfrm>
            <a:off x="8127938" y="4375404"/>
            <a:ext cx="2031045" cy="1493872"/>
          </a:xfrm>
        </p:spPr>
        <p:txBody>
          <a:bodyPr/>
          <a:lstStyle>
            <a:lvl1pPr marL="177800" indent="-177800">
              <a:lnSpc>
                <a:spcPct val="95000"/>
              </a:lnSpc>
              <a:spcBef>
                <a:spcPts val="600"/>
              </a:spcBef>
              <a:defRPr sz="1400"/>
            </a:lvl1pPr>
            <a:lvl2pPr marL="539750" indent="-182563">
              <a:lnSpc>
                <a:spcPct val="95000"/>
              </a:lnSpc>
              <a:spcBef>
                <a:spcPts val="0"/>
              </a:spcBef>
              <a:defRPr sz="1400"/>
            </a:lvl2pPr>
          </a:lstStyle>
          <a:p>
            <a:pPr lvl="0"/>
            <a:r>
              <a:rPr lang="fi-FI"/>
              <a:t>Muokkaa tekstin perustyylejä napsauttamalla</a:t>
            </a:r>
          </a:p>
          <a:p>
            <a:pPr lvl="1"/>
            <a:r>
              <a:rPr lang="fi-FI"/>
              <a:t>toinen taso</a:t>
            </a:r>
          </a:p>
        </p:txBody>
      </p:sp>
      <p:sp>
        <p:nvSpPr>
          <p:cNvPr id="18" name="Picture Placeholder 7">
            <a:extLst>
              <a:ext uri="{FF2B5EF4-FFF2-40B4-BE49-F238E27FC236}">
                <a16:creationId xmlns:a16="http://schemas.microsoft.com/office/drawing/2014/main" id="{1AE11A09-8846-94BD-211D-935246D3DBD6}"/>
              </a:ext>
              <a:ext uri="{C183D7F6-B498-43B3-948B-1728B52AA6E4}">
                <adec:decorative xmlns:adec="http://schemas.microsoft.com/office/drawing/2017/decorative" val="1"/>
              </a:ext>
            </a:extLst>
          </p:cNvPr>
          <p:cNvSpPr>
            <a:spLocks noGrp="1"/>
          </p:cNvSpPr>
          <p:nvPr>
            <p:ph type="pic" sz="quarter" idx="20"/>
          </p:nvPr>
        </p:nvSpPr>
        <p:spPr>
          <a:xfrm>
            <a:off x="8127938" y="1961388"/>
            <a:ext cx="2031045" cy="198000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Tree>
    <p:extLst>
      <p:ext uri="{BB962C8B-B14F-4D97-AF65-F5344CB8AC3E}">
        <p14:creationId xmlns:p14="http://schemas.microsoft.com/office/powerpoint/2010/main" val="187048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2">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0965E099-F238-0DC0-6C75-B4B92D1AEC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3200" cy="5393146"/>
          </a:xfrm>
          <a:prstGeom prst="rect">
            <a:avLst/>
          </a:prstGeom>
        </p:spPr>
      </p:pic>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C241FAD2-E643-4FFF-914F-AD52EA0C0FAE}" type="datetime1">
              <a:rPr lang="fi-FI" smtClean="0"/>
              <a:t>15.5.2026</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5" name="Kuva 4" descr="Hyvinvointi">
            <a:extLst>
              <a:ext uri="{FF2B5EF4-FFF2-40B4-BE49-F238E27FC236}">
                <a16:creationId xmlns:a16="http://schemas.microsoft.com/office/drawing/2014/main" id="{57CC42D5-DDE9-6A4D-55E0-0C4E78B068B9}"/>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000" y="502920"/>
            <a:ext cx="6426521" cy="1467473"/>
          </a:xfrm>
          <a:prstGeom prst="rect">
            <a:avLst/>
          </a:prstGeom>
        </p:spPr>
      </p:pic>
      <p:pic>
        <p:nvPicPr>
          <p:cNvPr id="10" name="Kuva 9" descr="Terveys">
            <a:extLst>
              <a:ext uri="{FF2B5EF4-FFF2-40B4-BE49-F238E27FC236}">
                <a16:creationId xmlns:a16="http://schemas.microsoft.com/office/drawing/2014/main" id="{521E98C9-159F-F210-0E5C-025FC559063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22000" y="1970393"/>
            <a:ext cx="4832540" cy="1467473"/>
          </a:xfrm>
          <a:prstGeom prst="rect">
            <a:avLst/>
          </a:prstGeom>
        </p:spPr>
      </p:pic>
      <p:pic>
        <p:nvPicPr>
          <p:cNvPr id="12" name="Kuva 11" descr="Turvallisuus">
            <a:extLst>
              <a:ext uri="{FF2B5EF4-FFF2-40B4-BE49-F238E27FC236}">
                <a16:creationId xmlns:a16="http://schemas.microsoft.com/office/drawing/2014/main" id="{F6E8599A-69C2-BC29-A53D-C6327615147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2000" y="3437867"/>
            <a:ext cx="6654232" cy="1467473"/>
          </a:xfrm>
          <a:prstGeom prst="rect">
            <a:avLst/>
          </a:prstGeom>
        </p:spPr>
      </p:pic>
      <p:pic>
        <p:nvPicPr>
          <p:cNvPr id="2" name="Kuva 1" descr="Keski-Suomen Pelastuslaitos">
            <a:extLst>
              <a:ext uri="{FF2B5EF4-FFF2-40B4-BE49-F238E27FC236}">
                <a16:creationId xmlns:a16="http://schemas.microsoft.com/office/drawing/2014/main" id="{04B9E1AF-D7C4-EBA7-6694-8DC561CBF72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66019" y="6023515"/>
            <a:ext cx="1118169" cy="331309"/>
          </a:xfrm>
          <a:prstGeom prst="rect">
            <a:avLst/>
          </a:prstGeom>
        </p:spPr>
      </p:pic>
      <p:pic>
        <p:nvPicPr>
          <p:cNvPr id="3" name="Kuva 2" descr="Keski-Suomen Hyvinvointialue">
            <a:extLst>
              <a:ext uri="{FF2B5EF4-FFF2-40B4-BE49-F238E27FC236}">
                <a16:creationId xmlns:a16="http://schemas.microsoft.com/office/drawing/2014/main" id="{94556230-8B2B-AAB9-9820-D504BC72DD9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19271" y="6041686"/>
            <a:ext cx="1436563" cy="330537"/>
          </a:xfrm>
          <a:prstGeom prst="rect">
            <a:avLst/>
          </a:prstGeom>
        </p:spPr>
      </p:pic>
      <p:cxnSp>
        <p:nvCxnSpPr>
          <p:cNvPr id="6" name="Suora yhdysviiva 5">
            <a:extLst>
              <a:ext uri="{FF2B5EF4-FFF2-40B4-BE49-F238E27FC236}">
                <a16:creationId xmlns:a16="http://schemas.microsoft.com/office/drawing/2014/main" id="{3A0C2AEE-62D3-2532-A258-E29F0BDFBE47}"/>
              </a:ext>
              <a:ext uri="{C183D7F6-B498-43B3-948B-1728B52AA6E4}">
                <adec:decorative xmlns:adec="http://schemas.microsoft.com/office/drawing/2017/decorative" val="1"/>
              </a:ext>
            </a:extLst>
          </p:cNvPr>
          <p:cNvCxnSpPr/>
          <p:nvPr userDrawn="1"/>
        </p:nvCxnSpPr>
        <p:spPr>
          <a:xfrm>
            <a:off x="10510838" y="6024287"/>
            <a:ext cx="0" cy="336826"/>
          </a:xfrm>
          <a:prstGeom prst="line">
            <a:avLst/>
          </a:prstGeom>
          <a:ln w="127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828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10987" y="470916"/>
            <a:ext cx="5213157" cy="2665475"/>
          </a:xfrm>
        </p:spPr>
        <p:txBody>
          <a:bodyPr anchor="b" anchorCtr="0"/>
          <a:lstStyle/>
          <a:p>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15.5.2026</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Picture Placeholder 7">
            <a:extLst>
              <a:ext uri="{FF2B5EF4-FFF2-40B4-BE49-F238E27FC236}">
                <a16:creationId xmlns:a16="http://schemas.microsoft.com/office/drawing/2014/main" id="{0E4962D1-4FE6-5F0A-BCED-360B6BA44024}"/>
              </a:ext>
              <a:ext uri="{C183D7F6-B498-43B3-948B-1728B52AA6E4}">
                <adec:decorative xmlns:adec="http://schemas.microsoft.com/office/drawing/2017/decorative" val="1"/>
              </a:ext>
            </a:extLst>
          </p:cNvPr>
          <p:cNvSpPr>
            <a:spLocks noGrp="1"/>
          </p:cNvSpPr>
          <p:nvPr>
            <p:ph type="pic" sz="quarter" idx="13"/>
          </p:nvPr>
        </p:nvSpPr>
        <p:spPr>
          <a:xfrm>
            <a:off x="6095491" y="470917"/>
            <a:ext cx="5584505" cy="539836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11" name="Tekstin paikkamerkki 10">
            <a:extLst>
              <a:ext uri="{FF2B5EF4-FFF2-40B4-BE49-F238E27FC236}">
                <a16:creationId xmlns:a16="http://schemas.microsoft.com/office/drawing/2014/main" id="{A28AED48-DAF5-0AAE-1193-9D791FB2F3B6}"/>
              </a:ext>
            </a:extLst>
          </p:cNvPr>
          <p:cNvSpPr>
            <a:spLocks noGrp="1"/>
          </p:cNvSpPr>
          <p:nvPr>
            <p:ph type="body" sz="quarter" idx="14"/>
          </p:nvPr>
        </p:nvSpPr>
        <p:spPr>
          <a:xfrm>
            <a:off x="511175" y="3881628"/>
            <a:ext cx="5213350" cy="1987648"/>
          </a:xfrm>
        </p:spPr>
        <p:txBody>
          <a:bodyPr/>
          <a:lstStyle>
            <a:lvl1pPr marL="177800" indent="-177800">
              <a:lnSpc>
                <a:spcPct val="95000"/>
              </a:lnSpc>
              <a:spcBef>
                <a:spcPts val="600"/>
              </a:spcBef>
              <a:defRPr sz="1400"/>
            </a:lvl1pPr>
            <a:lvl2pPr marL="539750" indent="-182563">
              <a:lnSpc>
                <a:spcPct val="95000"/>
              </a:lnSpc>
              <a:spcBef>
                <a:spcPts val="0"/>
              </a:spcBef>
              <a:defRPr sz="1400"/>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4154948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10987" y="470916"/>
            <a:ext cx="5213157" cy="2665475"/>
          </a:xfrm>
        </p:spPr>
        <p:txBody>
          <a:bodyPr anchor="b" anchorCtr="0"/>
          <a:lstStyle/>
          <a:p>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15.5.2026</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Picture Placeholder 7">
            <a:extLst>
              <a:ext uri="{FF2B5EF4-FFF2-40B4-BE49-F238E27FC236}">
                <a16:creationId xmlns:a16="http://schemas.microsoft.com/office/drawing/2014/main" id="{0E4962D1-4FE6-5F0A-BCED-360B6BA44024}"/>
              </a:ext>
              <a:ext uri="{C183D7F6-B498-43B3-948B-1728B52AA6E4}">
                <adec:decorative xmlns:adec="http://schemas.microsoft.com/office/drawing/2017/decorative" val="1"/>
              </a:ext>
            </a:extLst>
          </p:cNvPr>
          <p:cNvSpPr>
            <a:spLocks noGrp="1"/>
          </p:cNvSpPr>
          <p:nvPr>
            <p:ph type="pic" sz="quarter" idx="13"/>
          </p:nvPr>
        </p:nvSpPr>
        <p:spPr>
          <a:xfrm>
            <a:off x="6095491" y="470917"/>
            <a:ext cx="5584505" cy="539836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11" name="Tekstin paikkamerkki 10">
            <a:extLst>
              <a:ext uri="{FF2B5EF4-FFF2-40B4-BE49-F238E27FC236}">
                <a16:creationId xmlns:a16="http://schemas.microsoft.com/office/drawing/2014/main" id="{A28AED48-DAF5-0AAE-1193-9D791FB2F3B6}"/>
              </a:ext>
            </a:extLst>
          </p:cNvPr>
          <p:cNvSpPr>
            <a:spLocks noGrp="1"/>
          </p:cNvSpPr>
          <p:nvPr>
            <p:ph type="body" sz="quarter" idx="14"/>
          </p:nvPr>
        </p:nvSpPr>
        <p:spPr>
          <a:xfrm>
            <a:off x="511175" y="3881628"/>
            <a:ext cx="5213350" cy="1987648"/>
          </a:xfrm>
        </p:spPr>
        <p:txBody>
          <a:bodyPr/>
          <a:lstStyle>
            <a:lvl1pPr marL="177800" indent="-177800">
              <a:lnSpc>
                <a:spcPct val="95000"/>
              </a:lnSpc>
              <a:spcBef>
                <a:spcPts val="600"/>
              </a:spcBef>
              <a:defRPr sz="1400"/>
            </a:lvl1pPr>
            <a:lvl2pPr marL="539750" indent="-182563">
              <a:lnSpc>
                <a:spcPct val="95000"/>
              </a:lnSpc>
              <a:spcBef>
                <a:spcPts val="0"/>
              </a:spcBef>
              <a:defRPr sz="1400"/>
            </a:lvl2pPr>
          </a:lstStyle>
          <a:p>
            <a:pPr lvl="0"/>
            <a:r>
              <a:rPr lang="fi-FI"/>
              <a:t>Muokkaa tekstin perustyylejä napsauttamalla</a:t>
            </a:r>
          </a:p>
          <a:p>
            <a:pPr lvl="1"/>
            <a:r>
              <a:rPr lang="fi-FI"/>
              <a:t>toinen taso</a:t>
            </a:r>
          </a:p>
        </p:txBody>
      </p:sp>
      <p:pic>
        <p:nvPicPr>
          <p:cNvPr id="3" name="Kuva 2" descr="Keski-Suomen Pelastuslaitos">
            <a:extLst>
              <a:ext uri="{FF2B5EF4-FFF2-40B4-BE49-F238E27FC236}">
                <a16:creationId xmlns:a16="http://schemas.microsoft.com/office/drawing/2014/main" id="{AA92A633-1571-191E-D372-D9F67C659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6019" y="6023515"/>
            <a:ext cx="1118169" cy="331309"/>
          </a:xfrm>
          <a:prstGeom prst="rect">
            <a:avLst/>
          </a:prstGeom>
        </p:spPr>
      </p:pic>
      <p:pic>
        <p:nvPicPr>
          <p:cNvPr id="5" name="Kuva 4" descr="Keski-Suomen Hyvinvointialue">
            <a:extLst>
              <a:ext uri="{FF2B5EF4-FFF2-40B4-BE49-F238E27FC236}">
                <a16:creationId xmlns:a16="http://schemas.microsoft.com/office/drawing/2014/main" id="{AD19ECE9-D042-1B7D-B0DD-C8FAA8845D1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9271" y="6041686"/>
            <a:ext cx="1436563" cy="330537"/>
          </a:xfrm>
          <a:prstGeom prst="rect">
            <a:avLst/>
          </a:prstGeom>
        </p:spPr>
      </p:pic>
      <p:cxnSp>
        <p:nvCxnSpPr>
          <p:cNvPr id="6" name="Suora yhdysviiva 5">
            <a:extLst>
              <a:ext uri="{FF2B5EF4-FFF2-40B4-BE49-F238E27FC236}">
                <a16:creationId xmlns:a16="http://schemas.microsoft.com/office/drawing/2014/main" id="{08753469-7141-FC93-3BF6-5AA89FE4B3EF}"/>
              </a:ext>
              <a:ext uri="{C183D7F6-B498-43B3-948B-1728B52AA6E4}">
                <adec:decorative xmlns:adec="http://schemas.microsoft.com/office/drawing/2017/decorative" val="1"/>
              </a:ext>
            </a:extLst>
          </p:cNvPr>
          <p:cNvCxnSpPr/>
          <p:nvPr userDrawn="1"/>
        </p:nvCxnSpPr>
        <p:spPr>
          <a:xfrm>
            <a:off x="10510838" y="6024287"/>
            <a:ext cx="0" cy="336826"/>
          </a:xfrm>
          <a:prstGeom prst="line">
            <a:avLst/>
          </a:prstGeom>
          <a:ln w="127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602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10987" y="470916"/>
            <a:ext cx="5213157" cy="2665475"/>
          </a:xfrm>
        </p:spPr>
        <p:txBody>
          <a:bodyPr anchor="b" anchorCtr="0"/>
          <a:lstStyle/>
          <a:p>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15.5.2026</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Picture Placeholder 7">
            <a:extLst>
              <a:ext uri="{FF2B5EF4-FFF2-40B4-BE49-F238E27FC236}">
                <a16:creationId xmlns:a16="http://schemas.microsoft.com/office/drawing/2014/main" id="{0E4962D1-4FE6-5F0A-BCED-360B6BA44024}"/>
              </a:ext>
              <a:ext uri="{C183D7F6-B498-43B3-948B-1728B52AA6E4}">
                <adec:decorative xmlns:adec="http://schemas.microsoft.com/office/drawing/2017/decorative" val="1"/>
              </a:ext>
            </a:extLst>
          </p:cNvPr>
          <p:cNvSpPr>
            <a:spLocks noGrp="1"/>
          </p:cNvSpPr>
          <p:nvPr>
            <p:ph type="pic" sz="quarter" idx="13"/>
          </p:nvPr>
        </p:nvSpPr>
        <p:spPr>
          <a:xfrm>
            <a:off x="6095491" y="470917"/>
            <a:ext cx="5584505" cy="539836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11" name="Tekstin paikkamerkki 10">
            <a:extLst>
              <a:ext uri="{FF2B5EF4-FFF2-40B4-BE49-F238E27FC236}">
                <a16:creationId xmlns:a16="http://schemas.microsoft.com/office/drawing/2014/main" id="{A28AED48-DAF5-0AAE-1193-9D791FB2F3B6}"/>
              </a:ext>
            </a:extLst>
          </p:cNvPr>
          <p:cNvSpPr>
            <a:spLocks noGrp="1"/>
          </p:cNvSpPr>
          <p:nvPr>
            <p:ph type="body" sz="quarter" idx="14"/>
          </p:nvPr>
        </p:nvSpPr>
        <p:spPr>
          <a:xfrm>
            <a:off x="511175" y="3881628"/>
            <a:ext cx="5213350" cy="1987648"/>
          </a:xfrm>
        </p:spPr>
        <p:txBody>
          <a:bodyPr/>
          <a:lstStyle>
            <a:lvl1pPr marL="177800" indent="-177800">
              <a:lnSpc>
                <a:spcPct val="95000"/>
              </a:lnSpc>
              <a:spcBef>
                <a:spcPts val="600"/>
              </a:spcBef>
              <a:defRPr sz="1400"/>
            </a:lvl1pPr>
            <a:lvl2pPr marL="539750" indent="-182563">
              <a:lnSpc>
                <a:spcPct val="95000"/>
              </a:lnSpc>
              <a:spcBef>
                <a:spcPts val="0"/>
              </a:spcBef>
              <a:defRPr sz="1400"/>
            </a:lvl2pPr>
          </a:lstStyle>
          <a:p>
            <a:pPr lvl="0"/>
            <a:r>
              <a:rPr lang="fi-FI"/>
              <a:t>Muokkaa tekstin perustyylejä napsauttamalla</a:t>
            </a:r>
          </a:p>
          <a:p>
            <a:pPr lvl="1"/>
            <a:r>
              <a:rPr lang="fi-FI"/>
              <a:t>toinen taso</a:t>
            </a:r>
          </a:p>
        </p:txBody>
      </p:sp>
      <p:pic>
        <p:nvPicPr>
          <p:cNvPr id="5" name="Kuva 4" descr="Keski-Suomen Hyvinvointialue">
            <a:extLst>
              <a:ext uri="{FF2B5EF4-FFF2-40B4-BE49-F238E27FC236}">
                <a16:creationId xmlns:a16="http://schemas.microsoft.com/office/drawing/2014/main" id="{AD19ECE9-D042-1B7D-B0DD-C8FAA8845D1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425165" y="6041686"/>
            <a:ext cx="1436563" cy="330537"/>
          </a:xfrm>
          <a:prstGeom prst="rect">
            <a:avLst/>
          </a:prstGeom>
        </p:spPr>
      </p:pic>
      <p:cxnSp>
        <p:nvCxnSpPr>
          <p:cNvPr id="6" name="Suora yhdysviiva 5">
            <a:extLst>
              <a:ext uri="{FF2B5EF4-FFF2-40B4-BE49-F238E27FC236}">
                <a16:creationId xmlns:a16="http://schemas.microsoft.com/office/drawing/2014/main" id="{08753469-7141-FC93-3BF6-5AA89FE4B3EF}"/>
              </a:ext>
              <a:ext uri="{C183D7F6-B498-43B3-948B-1728B52AA6E4}">
                <adec:decorative xmlns:adec="http://schemas.microsoft.com/office/drawing/2017/decorative" val="1"/>
              </a:ext>
            </a:extLst>
          </p:cNvPr>
          <p:cNvCxnSpPr/>
          <p:nvPr userDrawn="1"/>
        </p:nvCxnSpPr>
        <p:spPr>
          <a:xfrm>
            <a:off x="10916732" y="6024287"/>
            <a:ext cx="0" cy="336826"/>
          </a:xfrm>
          <a:prstGeom prst="line">
            <a:avLst/>
          </a:prstGeom>
          <a:ln w="12700" cap="rnd"/>
        </p:spPr>
        <p:style>
          <a:lnRef idx="1">
            <a:schemeClr val="accent1"/>
          </a:lnRef>
          <a:fillRef idx="0">
            <a:schemeClr val="accent1"/>
          </a:fillRef>
          <a:effectRef idx="0">
            <a:schemeClr val="accent1"/>
          </a:effectRef>
          <a:fontRef idx="minor">
            <a:schemeClr val="tx1"/>
          </a:fontRef>
        </p:style>
      </p:cxnSp>
      <p:pic>
        <p:nvPicPr>
          <p:cNvPr id="14" name="Kuva 13" descr="Sairaala Nova">
            <a:extLst>
              <a:ext uri="{FF2B5EF4-FFF2-40B4-BE49-F238E27FC236}">
                <a16:creationId xmlns:a16="http://schemas.microsoft.com/office/drawing/2014/main" id="{B6D9E79A-9000-CA31-EDE9-7E97805BDE7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7004" y="6030532"/>
            <a:ext cx="705014" cy="333279"/>
          </a:xfrm>
          <a:prstGeom prst="rect">
            <a:avLst/>
          </a:prstGeom>
        </p:spPr>
      </p:pic>
    </p:spTree>
    <p:extLst>
      <p:ext uri="{BB962C8B-B14F-4D97-AF65-F5344CB8AC3E}">
        <p14:creationId xmlns:p14="http://schemas.microsoft.com/office/powerpoint/2010/main" val="514473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4">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0E4962D1-4FE6-5F0A-BCED-360B6BA44024}"/>
              </a:ext>
              <a:ext uri="{C183D7F6-B498-43B3-948B-1728B52AA6E4}">
                <adec:decorative xmlns:adec="http://schemas.microsoft.com/office/drawing/2017/decorative" val="1"/>
              </a:ext>
            </a:extLst>
          </p:cNvPr>
          <p:cNvSpPr>
            <a:spLocks noGrp="1"/>
          </p:cNvSpPr>
          <p:nvPr>
            <p:ph type="pic" sz="quarter" idx="13"/>
          </p:nvPr>
        </p:nvSpPr>
        <p:spPr>
          <a:xfrm>
            <a:off x="511495" y="470917"/>
            <a:ext cx="5584505" cy="539836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592095" y="470916"/>
            <a:ext cx="5213157" cy="2665475"/>
          </a:xfrm>
        </p:spPr>
        <p:txBody>
          <a:bodyPr anchor="b" anchorCtr="0"/>
          <a:lstStyle/>
          <a:p>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15.5.2026</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1" name="Tekstin paikkamerkki 10">
            <a:extLst>
              <a:ext uri="{FF2B5EF4-FFF2-40B4-BE49-F238E27FC236}">
                <a16:creationId xmlns:a16="http://schemas.microsoft.com/office/drawing/2014/main" id="{A28AED48-DAF5-0AAE-1193-9D791FB2F3B6}"/>
              </a:ext>
            </a:extLst>
          </p:cNvPr>
          <p:cNvSpPr>
            <a:spLocks noGrp="1"/>
          </p:cNvSpPr>
          <p:nvPr>
            <p:ph type="body" sz="quarter" idx="14"/>
          </p:nvPr>
        </p:nvSpPr>
        <p:spPr>
          <a:xfrm>
            <a:off x="6592283" y="3881628"/>
            <a:ext cx="5213350" cy="1987648"/>
          </a:xfrm>
        </p:spPr>
        <p:txBody>
          <a:bodyPr/>
          <a:lstStyle>
            <a:lvl1pPr marL="177800" indent="-177800">
              <a:lnSpc>
                <a:spcPct val="95000"/>
              </a:lnSpc>
              <a:spcBef>
                <a:spcPts val="600"/>
              </a:spcBef>
              <a:defRPr sz="1400"/>
            </a:lvl1pPr>
            <a:lvl2pPr marL="539750" indent="-182563">
              <a:lnSpc>
                <a:spcPct val="95000"/>
              </a:lnSpc>
              <a:spcBef>
                <a:spcPts val="0"/>
              </a:spcBef>
              <a:defRPr sz="1400"/>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2974128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0700" y="388620"/>
            <a:ext cx="6079296" cy="702216"/>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0700" y="1508985"/>
            <a:ext cx="6079296" cy="43602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15.5.2026</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Picture Placeholder 7">
            <a:extLst>
              <a:ext uri="{FF2B5EF4-FFF2-40B4-BE49-F238E27FC236}">
                <a16:creationId xmlns:a16="http://schemas.microsoft.com/office/drawing/2014/main" id="{4DC6FCFF-2921-422B-A162-EC2DC6E8E4C2}"/>
              </a:ext>
              <a:ext uri="{C183D7F6-B498-43B3-948B-1728B52AA6E4}">
                <adec:decorative xmlns:adec="http://schemas.microsoft.com/office/drawing/2017/decorative" val="1"/>
              </a:ext>
            </a:extLst>
          </p:cNvPr>
          <p:cNvSpPr>
            <a:spLocks noGrp="1"/>
          </p:cNvSpPr>
          <p:nvPr>
            <p:ph type="pic" sz="quarter" idx="13"/>
          </p:nvPr>
        </p:nvSpPr>
        <p:spPr>
          <a:xfrm>
            <a:off x="511495" y="388620"/>
            <a:ext cx="4664009" cy="5480657"/>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Tree>
    <p:extLst>
      <p:ext uri="{BB962C8B-B14F-4D97-AF65-F5344CB8AC3E}">
        <p14:creationId xmlns:p14="http://schemas.microsoft.com/office/powerpoint/2010/main" val="3938596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DC6FCFF-2921-422B-A162-EC2DC6E8E4C2}"/>
              </a:ext>
              <a:ext uri="{C183D7F6-B498-43B3-948B-1728B52AA6E4}">
                <adec:decorative xmlns:adec="http://schemas.microsoft.com/office/drawing/2017/decorative" val="1"/>
              </a:ext>
            </a:extLst>
          </p:cNvPr>
          <p:cNvSpPr>
            <a:spLocks noGrp="1"/>
          </p:cNvSpPr>
          <p:nvPr>
            <p:ph type="pic" sz="quarter" idx="13"/>
          </p:nvPr>
        </p:nvSpPr>
        <p:spPr>
          <a:xfrm>
            <a:off x="511495" y="388620"/>
            <a:ext cx="11174537" cy="5480657"/>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15.5.2026</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Otsikko 1">
            <a:extLst>
              <a:ext uri="{FF2B5EF4-FFF2-40B4-BE49-F238E27FC236}">
                <a16:creationId xmlns:a16="http://schemas.microsoft.com/office/drawing/2014/main" id="{1A52D320-4603-AE4C-81D0-6E3B0D867558}"/>
              </a:ext>
            </a:extLst>
          </p:cNvPr>
          <p:cNvSpPr>
            <a:spLocks noGrp="1"/>
          </p:cNvSpPr>
          <p:nvPr>
            <p:ph type="title"/>
          </p:nvPr>
        </p:nvSpPr>
        <p:spPr>
          <a:xfrm>
            <a:off x="981636" y="2720788"/>
            <a:ext cx="5114364" cy="2444507"/>
          </a:xfrm>
        </p:spPr>
        <p:txBody>
          <a:bodyPr anchor="b" anchorCtr="0"/>
          <a:lstStyle>
            <a:lvl1pPr>
              <a:defRPr>
                <a:solidFill>
                  <a:schemeClr val="bg1"/>
                </a:solidFill>
              </a:defRPr>
            </a:lvl1pPr>
          </a:lstStyle>
          <a:p>
            <a:endParaRPr lang="fi-FI"/>
          </a:p>
        </p:txBody>
      </p:sp>
    </p:spTree>
    <p:extLst>
      <p:ext uri="{BB962C8B-B14F-4D97-AF65-F5344CB8AC3E}">
        <p14:creationId xmlns:p14="http://schemas.microsoft.com/office/powerpoint/2010/main" val="3229843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831850" y="1709738"/>
            <a:ext cx="10515600" cy="2852737"/>
          </a:xfrm>
        </p:spPr>
        <p:txBody>
          <a:bodyPr anchor="b"/>
          <a:lstStyle>
            <a:lvl1pPr>
              <a:defRPr sz="6000"/>
            </a:lvl1pPr>
          </a:lstStyle>
          <a:p>
            <a:endParaRPr lang="en-GB"/>
          </a:p>
        </p:txBody>
      </p:sp>
      <p:sp>
        <p:nvSpPr>
          <p:cNvPr id="3" name="Text Placeholder 2">
            <a:extLst>
              <a:ext uri="{FF2B5EF4-FFF2-40B4-BE49-F238E27FC236}">
                <a16:creationId xmlns:a16="http://schemas.microsoft.com/office/drawing/2014/main" id="{E3AD90FD-B435-43DB-9A67-DD6748747D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i-FI"/>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AADE14C7-8C97-4DA0-982E-B5AD9A0E058F}" type="datetime1">
              <a:rPr lang="fi-FI" smtClean="0"/>
              <a:t>15.5.2026</a:t>
            </a:fld>
            <a:endParaRPr lang="fi-FI"/>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814827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04D878B6-0490-4287-AE2E-4359EEA3A64F}" type="datetime1">
              <a:rPr lang="fi-FI" smtClean="0"/>
              <a:t>15.5.2026</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3" name="Otsikko 2">
            <a:extLst>
              <a:ext uri="{FF2B5EF4-FFF2-40B4-BE49-F238E27FC236}">
                <a16:creationId xmlns:a16="http://schemas.microsoft.com/office/drawing/2014/main" id="{9C5894A2-56D4-D734-BDB7-34BFF2387DB0}"/>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105817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175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Kiitos">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B0D54B94-938A-E551-A41A-EB9689E4C8F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pic>
        <p:nvPicPr>
          <p:cNvPr id="3" name="Kuva 2" descr="Kiitos">
            <a:extLst>
              <a:ext uri="{FF2B5EF4-FFF2-40B4-BE49-F238E27FC236}">
                <a16:creationId xmlns:a16="http://schemas.microsoft.com/office/drawing/2014/main" id="{C3CBE883-D862-D657-AFFD-A170B7746D9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269" y="970026"/>
            <a:ext cx="3868825" cy="1471422"/>
          </a:xfrm>
          <a:prstGeom prst="rect">
            <a:avLst/>
          </a:prstGeom>
        </p:spPr>
      </p:pic>
      <p:sp>
        <p:nvSpPr>
          <p:cNvPr id="9" name="Tekstiruutu 8" descr="www.hyvaks.fi">
            <a:extLst>
              <a:ext uri="{FF2B5EF4-FFF2-40B4-BE49-F238E27FC236}">
                <a16:creationId xmlns:a16="http://schemas.microsoft.com/office/drawing/2014/main" id="{15713BB1-0FB2-3810-DC20-7816F2487A28}"/>
              </a:ext>
            </a:extLst>
          </p:cNvPr>
          <p:cNvSpPr txBox="1"/>
          <p:nvPr userDrawn="1"/>
        </p:nvSpPr>
        <p:spPr>
          <a:xfrm>
            <a:off x="1028632" y="4819650"/>
            <a:ext cx="4416619" cy="615553"/>
          </a:xfrm>
          <a:prstGeom prst="rect">
            <a:avLst/>
          </a:prstGeom>
          <a:noFill/>
        </p:spPr>
        <p:txBody>
          <a:bodyPr wrap="square" lIns="0" tIns="0" rIns="0" bIns="0" rtlCol="0" anchor="ctr" anchorCtr="0">
            <a:spAutoFit/>
          </a:bodyPr>
          <a:lstStyle/>
          <a:p>
            <a:pPr algn="l"/>
            <a:r>
              <a:rPr lang="fi-FI" sz="4000" b="1" baseline="0">
                <a:solidFill>
                  <a:schemeClr val="bg1"/>
                </a:solidFill>
                <a:latin typeface="+mn-lt"/>
              </a:rPr>
              <a:t>www.hyvaks.fi</a:t>
            </a:r>
          </a:p>
        </p:txBody>
      </p:sp>
      <p:sp>
        <p:nvSpPr>
          <p:cNvPr id="10" name="Tekstiruutu 9" descr="#hyvaks ">
            <a:extLst>
              <a:ext uri="{FF2B5EF4-FFF2-40B4-BE49-F238E27FC236}">
                <a16:creationId xmlns:a16="http://schemas.microsoft.com/office/drawing/2014/main" id="{E1D0E7B3-C5CB-4533-9644-8AFDBFF3B9A6}"/>
              </a:ext>
            </a:extLst>
          </p:cNvPr>
          <p:cNvSpPr txBox="1"/>
          <p:nvPr userDrawn="1"/>
        </p:nvSpPr>
        <p:spPr>
          <a:xfrm>
            <a:off x="1010345" y="5418582"/>
            <a:ext cx="1801436" cy="615553"/>
          </a:xfrm>
          <a:prstGeom prst="rect">
            <a:avLst/>
          </a:prstGeom>
          <a:noFill/>
        </p:spPr>
        <p:txBody>
          <a:bodyPr wrap="square" lIns="0" tIns="0" rIns="0" bIns="0" rtlCol="0" anchor="ctr" anchorCtr="0">
            <a:spAutoFit/>
          </a:bodyPr>
          <a:lstStyle/>
          <a:p>
            <a:pPr algn="l"/>
            <a:r>
              <a:rPr lang="fi-FI" sz="4000" b="1">
                <a:solidFill>
                  <a:schemeClr val="bg1"/>
                </a:solidFill>
              </a:rPr>
              <a:t>#hyvaks </a:t>
            </a:r>
          </a:p>
        </p:txBody>
      </p:sp>
      <p:sp>
        <p:nvSpPr>
          <p:cNvPr id="11" name="Tekstiruutu 10" descr="#hyväarkikaikille ">
            <a:extLst>
              <a:ext uri="{FF2B5EF4-FFF2-40B4-BE49-F238E27FC236}">
                <a16:creationId xmlns:a16="http://schemas.microsoft.com/office/drawing/2014/main" id="{5DDF0267-8C94-8DE3-A42A-AE06C6DACC9C}"/>
              </a:ext>
            </a:extLst>
          </p:cNvPr>
          <p:cNvSpPr txBox="1"/>
          <p:nvPr userDrawn="1"/>
        </p:nvSpPr>
        <p:spPr>
          <a:xfrm>
            <a:off x="2822636" y="5418583"/>
            <a:ext cx="3888970" cy="615553"/>
          </a:xfrm>
          <a:prstGeom prst="rect">
            <a:avLst/>
          </a:prstGeom>
          <a:noFill/>
        </p:spPr>
        <p:txBody>
          <a:bodyPr wrap="square" lIns="0" tIns="0" rIns="0" bIns="0" rtlCol="0" anchor="ctr" anchorCtr="0">
            <a:spAutoFit/>
          </a:bodyPr>
          <a:lstStyle/>
          <a:p>
            <a:pPr algn="l"/>
            <a:r>
              <a:rPr lang="fi-FI" sz="4000" b="1">
                <a:solidFill>
                  <a:schemeClr val="bg1"/>
                </a:solidFill>
              </a:rPr>
              <a:t>#hyväarkikaikille </a:t>
            </a:r>
          </a:p>
        </p:txBody>
      </p:sp>
      <p:pic>
        <p:nvPicPr>
          <p:cNvPr id="12" name="Kuva 11" descr="Keski-Suomen Hyvinvointialue">
            <a:extLst>
              <a:ext uri="{FF2B5EF4-FFF2-40B4-BE49-F238E27FC236}">
                <a16:creationId xmlns:a16="http://schemas.microsoft.com/office/drawing/2014/main" id="{BC0EE19F-6846-58E7-E32F-543A9765D46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323245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nsi 3">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E27B5776-DA94-8CED-A3DB-EF546E38C76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48" y="0"/>
            <a:ext cx="12187900" cy="5393146"/>
          </a:xfrm>
          <a:prstGeom prst="rect">
            <a:avLst/>
          </a:prstGeom>
        </p:spPr>
      </p:pic>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C241FAD2-E643-4FFF-914F-AD52EA0C0FAE}" type="datetime1">
              <a:rPr lang="fi-FI" smtClean="0"/>
              <a:t>15.5.2026</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5" name="Kuva 4" descr="Hyvinvointi">
            <a:extLst>
              <a:ext uri="{FF2B5EF4-FFF2-40B4-BE49-F238E27FC236}">
                <a16:creationId xmlns:a16="http://schemas.microsoft.com/office/drawing/2014/main" id="{57CC42D5-DDE9-6A4D-55E0-0C4E78B068B9}"/>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000" y="502920"/>
            <a:ext cx="6426521" cy="1467473"/>
          </a:xfrm>
          <a:prstGeom prst="rect">
            <a:avLst/>
          </a:prstGeom>
        </p:spPr>
      </p:pic>
      <p:pic>
        <p:nvPicPr>
          <p:cNvPr id="10" name="Kuva 9" descr="Terveys">
            <a:extLst>
              <a:ext uri="{FF2B5EF4-FFF2-40B4-BE49-F238E27FC236}">
                <a16:creationId xmlns:a16="http://schemas.microsoft.com/office/drawing/2014/main" id="{521E98C9-159F-F210-0E5C-025FC559063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22000" y="1970393"/>
            <a:ext cx="4832540" cy="1467473"/>
          </a:xfrm>
          <a:prstGeom prst="rect">
            <a:avLst/>
          </a:prstGeom>
        </p:spPr>
      </p:pic>
      <p:pic>
        <p:nvPicPr>
          <p:cNvPr id="12" name="Kuva 11" descr="Turvallisuus">
            <a:extLst>
              <a:ext uri="{FF2B5EF4-FFF2-40B4-BE49-F238E27FC236}">
                <a16:creationId xmlns:a16="http://schemas.microsoft.com/office/drawing/2014/main" id="{F6E8599A-69C2-BC29-A53D-C6327615147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2000" y="3437867"/>
            <a:ext cx="6654232" cy="1467473"/>
          </a:xfrm>
          <a:prstGeom prst="rect">
            <a:avLst/>
          </a:prstGeom>
        </p:spPr>
      </p:pic>
      <p:pic>
        <p:nvPicPr>
          <p:cNvPr id="4" name="Kuva 3" descr="Keski-Suomen Hyvinvointialue">
            <a:extLst>
              <a:ext uri="{FF2B5EF4-FFF2-40B4-BE49-F238E27FC236}">
                <a16:creationId xmlns:a16="http://schemas.microsoft.com/office/drawing/2014/main" id="{07C08C0E-938E-B242-F946-6BD1652881D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25165" y="6041686"/>
            <a:ext cx="1436563" cy="330537"/>
          </a:xfrm>
          <a:prstGeom prst="rect">
            <a:avLst/>
          </a:prstGeom>
        </p:spPr>
      </p:pic>
      <p:cxnSp>
        <p:nvCxnSpPr>
          <p:cNvPr id="11" name="Suora yhdysviiva 10">
            <a:extLst>
              <a:ext uri="{FF2B5EF4-FFF2-40B4-BE49-F238E27FC236}">
                <a16:creationId xmlns:a16="http://schemas.microsoft.com/office/drawing/2014/main" id="{6068D165-96CD-9996-EEF0-9146F11FE0E3}"/>
              </a:ext>
              <a:ext uri="{C183D7F6-B498-43B3-948B-1728B52AA6E4}">
                <adec:decorative xmlns:adec="http://schemas.microsoft.com/office/drawing/2017/decorative" val="1"/>
              </a:ext>
            </a:extLst>
          </p:cNvPr>
          <p:cNvCxnSpPr/>
          <p:nvPr userDrawn="1"/>
        </p:nvCxnSpPr>
        <p:spPr>
          <a:xfrm>
            <a:off x="10916732" y="6024287"/>
            <a:ext cx="0" cy="336826"/>
          </a:xfrm>
          <a:prstGeom prst="line">
            <a:avLst/>
          </a:prstGeom>
          <a:ln w="12700" cap="rnd"/>
        </p:spPr>
        <p:style>
          <a:lnRef idx="1">
            <a:schemeClr val="accent1"/>
          </a:lnRef>
          <a:fillRef idx="0">
            <a:schemeClr val="accent1"/>
          </a:fillRef>
          <a:effectRef idx="0">
            <a:schemeClr val="accent1"/>
          </a:effectRef>
          <a:fontRef idx="minor">
            <a:schemeClr val="tx1"/>
          </a:fontRef>
        </p:style>
      </p:cxnSp>
      <p:pic>
        <p:nvPicPr>
          <p:cNvPr id="13" name="Kuva 12" descr="Sairaala Nova">
            <a:extLst>
              <a:ext uri="{FF2B5EF4-FFF2-40B4-BE49-F238E27FC236}">
                <a16:creationId xmlns:a16="http://schemas.microsoft.com/office/drawing/2014/main" id="{EEA2FE34-7CDC-858F-2547-1E5D0161D8F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77004" y="6030532"/>
            <a:ext cx="705014" cy="333279"/>
          </a:xfrm>
          <a:prstGeom prst="rect">
            <a:avLst/>
          </a:prstGeom>
        </p:spPr>
      </p:pic>
    </p:spTree>
    <p:extLst>
      <p:ext uri="{BB962C8B-B14F-4D97-AF65-F5344CB8AC3E}">
        <p14:creationId xmlns:p14="http://schemas.microsoft.com/office/powerpoint/2010/main" val="191789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nsi kuvalla">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6B67D039-5DBC-1BC5-653C-7DA1B1032308}"/>
              </a:ext>
              <a:ext uri="{C183D7F6-B498-43B3-948B-1728B52AA6E4}">
                <adec:decorative xmlns:adec="http://schemas.microsoft.com/office/drawing/2017/decorative" val="1"/>
              </a:ext>
            </a:extLst>
          </p:cNvPr>
          <p:cNvSpPr>
            <a:spLocks noGrp="1"/>
          </p:cNvSpPr>
          <p:nvPr>
            <p:ph type="pic" sz="quarter" idx="13"/>
          </p:nvPr>
        </p:nvSpPr>
        <p:spPr>
          <a:xfrm>
            <a:off x="0" y="0"/>
            <a:ext cx="12191999" cy="5408676"/>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AD701780-B9A5-477F-BFD1-4099C4ED9142}" type="datetime1">
              <a:rPr lang="fi-FI" smtClean="0"/>
              <a:t>15.5.2026</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5" name="Tekstin paikkamerkki 12" descr="Hyvinvointi">
            <a:extLst>
              <a:ext uri="{FF2B5EF4-FFF2-40B4-BE49-F238E27FC236}">
                <a16:creationId xmlns:a16="http://schemas.microsoft.com/office/drawing/2014/main" id="{1575B223-D80C-306C-43A5-703E1775FD57}"/>
              </a:ext>
            </a:extLst>
          </p:cNvPr>
          <p:cNvSpPr>
            <a:spLocks noGrp="1"/>
          </p:cNvSpPr>
          <p:nvPr>
            <p:ph type="body" sz="quarter" idx="15" hasCustomPrompt="1"/>
          </p:nvPr>
        </p:nvSpPr>
        <p:spPr>
          <a:xfrm>
            <a:off x="522000" y="504000"/>
            <a:ext cx="6426000" cy="1468800"/>
          </a:xfrm>
          <a:blipFill>
            <a:blip>
              <a:extLst>
                <a:ext uri="{96DAC541-7B7A-43D3-8B79-37D633B846F1}">
                  <asvg:svgBlip xmlns:asvg="http://schemas.microsoft.com/office/drawing/2016/SVG/main" r:embed="rId2"/>
                </a:ext>
              </a:extLst>
            </a:blip>
            <a:stretch>
              <a:fillRect/>
            </a:stretch>
          </a:blipFill>
        </p:spPr>
        <p:txBody>
          <a:bodyPr anchor="ctr" anchorCtr="0"/>
          <a:lstStyle>
            <a:lvl1pPr marL="0" indent="0" algn="ctr">
              <a:buNone/>
              <a:defRPr sz="100"/>
            </a:lvl1pPr>
          </a:lstStyle>
          <a:p>
            <a:pPr lvl="0"/>
            <a:r>
              <a:rPr lang="fi-FI"/>
              <a:t> </a:t>
            </a:r>
          </a:p>
        </p:txBody>
      </p:sp>
      <p:sp>
        <p:nvSpPr>
          <p:cNvPr id="16" name="Tekstin paikkamerkki 12" descr="Terveys">
            <a:extLst>
              <a:ext uri="{FF2B5EF4-FFF2-40B4-BE49-F238E27FC236}">
                <a16:creationId xmlns:a16="http://schemas.microsoft.com/office/drawing/2014/main" id="{3BA424AF-656B-9612-92E0-A7A1869DF438}"/>
              </a:ext>
            </a:extLst>
          </p:cNvPr>
          <p:cNvSpPr>
            <a:spLocks noGrp="1"/>
          </p:cNvSpPr>
          <p:nvPr>
            <p:ph type="body" sz="quarter" idx="16" hasCustomPrompt="1"/>
          </p:nvPr>
        </p:nvSpPr>
        <p:spPr>
          <a:xfrm>
            <a:off x="522000" y="1969200"/>
            <a:ext cx="4831200" cy="1468800"/>
          </a:xfrm>
          <a:blipFill>
            <a:blip>
              <a:extLst>
                <a:ext uri="{96DAC541-7B7A-43D3-8B79-37D633B846F1}">
                  <asvg:svgBlip xmlns:asvg="http://schemas.microsoft.com/office/drawing/2016/SVG/main" r:embed="rId3"/>
                </a:ext>
              </a:extLst>
            </a:blip>
            <a:stretch>
              <a:fillRect/>
            </a:stretch>
          </a:blipFill>
        </p:spPr>
        <p:txBody>
          <a:bodyPr anchor="ctr" anchorCtr="0"/>
          <a:lstStyle>
            <a:lvl1pPr marL="0" indent="0" algn="ctr">
              <a:buNone/>
              <a:defRPr sz="100"/>
            </a:lvl1pPr>
          </a:lstStyle>
          <a:p>
            <a:pPr lvl="0"/>
            <a:r>
              <a:rPr lang="fi-FI"/>
              <a:t> </a:t>
            </a:r>
          </a:p>
        </p:txBody>
      </p:sp>
      <p:sp>
        <p:nvSpPr>
          <p:cNvPr id="17" name="Tekstin paikkamerkki 12" descr="Turvallisuus">
            <a:extLst>
              <a:ext uri="{FF2B5EF4-FFF2-40B4-BE49-F238E27FC236}">
                <a16:creationId xmlns:a16="http://schemas.microsoft.com/office/drawing/2014/main" id="{555FDC61-50AC-2944-7772-91FADC7076FC}"/>
              </a:ext>
            </a:extLst>
          </p:cNvPr>
          <p:cNvSpPr>
            <a:spLocks noGrp="1"/>
          </p:cNvSpPr>
          <p:nvPr>
            <p:ph type="body" sz="quarter" idx="17" hasCustomPrompt="1"/>
          </p:nvPr>
        </p:nvSpPr>
        <p:spPr>
          <a:xfrm>
            <a:off x="522000" y="3438000"/>
            <a:ext cx="6652800" cy="1468800"/>
          </a:xfrm>
          <a:blipFill>
            <a:blip>
              <a:extLst>
                <a:ext uri="{96DAC541-7B7A-43D3-8B79-37D633B846F1}">
                  <asvg:svgBlip xmlns:asvg="http://schemas.microsoft.com/office/drawing/2016/SVG/main" r:embed="rId4"/>
                </a:ext>
              </a:extLst>
            </a:blip>
            <a:stretch>
              <a:fillRect/>
            </a:stretch>
          </a:blipFill>
        </p:spPr>
        <p:txBody>
          <a:bodyPr anchor="ctr" anchorCtr="0"/>
          <a:lstStyle>
            <a:lvl1pPr marL="0" indent="0" algn="ctr">
              <a:buNone/>
              <a:defRPr sz="100"/>
            </a:lvl1pPr>
          </a:lstStyle>
          <a:p>
            <a:pPr lvl="0"/>
            <a:r>
              <a:rPr lang="fi-FI"/>
              <a:t> </a:t>
            </a:r>
          </a:p>
        </p:txBody>
      </p:sp>
      <p:sp>
        <p:nvSpPr>
          <p:cNvPr id="18" name="Tekstin paikkamerkki 12" descr="Keski-Suomen Hyvinvointialue">
            <a:extLst>
              <a:ext uri="{FF2B5EF4-FFF2-40B4-BE49-F238E27FC236}">
                <a16:creationId xmlns:a16="http://schemas.microsoft.com/office/drawing/2014/main" id="{70D82D27-F770-569E-91F2-8BC159C4166C}"/>
              </a:ext>
            </a:extLst>
          </p:cNvPr>
          <p:cNvSpPr>
            <a:spLocks noGrp="1"/>
          </p:cNvSpPr>
          <p:nvPr>
            <p:ph type="body" sz="quarter" idx="18" hasCustomPrompt="1"/>
          </p:nvPr>
        </p:nvSpPr>
        <p:spPr>
          <a:xfrm>
            <a:off x="10246644" y="484488"/>
            <a:ext cx="1436400" cy="331200"/>
          </a:xfrm>
          <a:blipFill>
            <a:blip>
              <a:extLst>
                <a:ext uri="{96DAC541-7B7A-43D3-8B79-37D633B846F1}">
                  <asvg:svgBlip xmlns:asvg="http://schemas.microsoft.com/office/drawing/2016/SVG/main" r:embed="rId5"/>
                </a:ext>
              </a:extLst>
            </a:blip>
            <a:stretch>
              <a:fillRect/>
            </a:stretch>
          </a:blipFill>
        </p:spPr>
        <p:txBody>
          <a:bodyPr anchor="ctr" anchorCtr="0"/>
          <a:lstStyle>
            <a:lvl1pPr marL="0" indent="0" algn="ctr">
              <a:buNone/>
              <a:defRPr sz="100"/>
            </a:lvl1pPr>
          </a:lstStyle>
          <a:p>
            <a:pPr lvl="0"/>
            <a:r>
              <a:rPr lang="fi-FI"/>
              <a:t> </a:t>
            </a:r>
          </a:p>
        </p:txBody>
      </p:sp>
      <p:pic>
        <p:nvPicPr>
          <p:cNvPr id="24" name="Kuva 23" descr="EU lippu">
            <a:extLst>
              <a:ext uri="{FF2B5EF4-FFF2-40B4-BE49-F238E27FC236}">
                <a16:creationId xmlns:a16="http://schemas.microsoft.com/office/drawing/2014/main" id="{D64BEB57-D20F-07A7-7483-A1BE13CEAC3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45281" y="5893163"/>
            <a:ext cx="737201" cy="491467"/>
          </a:xfrm>
          <a:prstGeom prst="rect">
            <a:avLst/>
          </a:prstGeom>
        </p:spPr>
      </p:pic>
    </p:spTree>
    <p:extLst>
      <p:ext uri="{BB962C8B-B14F-4D97-AF65-F5344CB8AC3E}">
        <p14:creationId xmlns:p14="http://schemas.microsoft.com/office/powerpoint/2010/main" val="33352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lvl1pPr>
          </a:lstStyle>
          <a:p>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DDC89562-7E35-428F-8FAE-6A9A6BD59787}" type="datetime1">
              <a:rPr lang="fi-FI" smtClean="0"/>
              <a:t>15.5.2026</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9857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2">
    <p:bg>
      <p:bgPr>
        <a:solidFill>
          <a:srgbClr val="B3D38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lvl1pPr>
          </a:lstStyle>
          <a:p>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DDC89562-7E35-428F-8FAE-6A9A6BD59787}" type="datetime1">
              <a:rPr lang="fi-FI" smtClean="0"/>
              <a:t>15.5.2026</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descr="Keski-Suomen Hyvinvointialue">
            <a:extLst>
              <a:ext uri="{FF2B5EF4-FFF2-40B4-BE49-F238E27FC236}">
                <a16:creationId xmlns:a16="http://schemas.microsoft.com/office/drawing/2014/main" id="{AD747AE0-32D0-7861-291E-A51D05F43A3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0259119" y="6041686"/>
            <a:ext cx="1407842" cy="330536"/>
          </a:xfrm>
          <a:prstGeom prst="rect">
            <a:avLst/>
          </a:prstGeom>
        </p:spPr>
      </p:pic>
    </p:spTree>
    <p:extLst>
      <p:ext uri="{BB962C8B-B14F-4D97-AF65-F5344CB8AC3E}">
        <p14:creationId xmlns:p14="http://schemas.microsoft.com/office/powerpoint/2010/main" val="156615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tsikkodia 3">
    <p:bg>
      <p:bgPr>
        <a:solidFill>
          <a:srgbClr val="FF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lvl1pPr>
          </a:lstStyle>
          <a:p>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DDC89562-7E35-428F-8FAE-6A9A6BD59787}" type="datetime1">
              <a:rPr lang="fi-FI" smtClean="0"/>
              <a:t>15.5.2026</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descr="Keski-Suomen Hyvinvointialue">
            <a:extLst>
              <a:ext uri="{FF2B5EF4-FFF2-40B4-BE49-F238E27FC236}">
                <a16:creationId xmlns:a16="http://schemas.microsoft.com/office/drawing/2014/main" id="{AD747AE0-32D0-7861-291E-A51D05F43A3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0259119" y="6041686"/>
            <a:ext cx="1407842" cy="330536"/>
          </a:xfrm>
          <a:prstGeom prst="rect">
            <a:avLst/>
          </a:prstGeom>
        </p:spPr>
      </p:pic>
    </p:spTree>
    <p:extLst>
      <p:ext uri="{BB962C8B-B14F-4D97-AF65-F5344CB8AC3E}">
        <p14:creationId xmlns:p14="http://schemas.microsoft.com/office/powerpoint/2010/main" val="155862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tsikkodia 4">
    <p:bg>
      <p:bgPr>
        <a:solidFill>
          <a:srgbClr val="EBDC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lvl1pPr>
          </a:lstStyle>
          <a:p>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DDC89562-7E35-428F-8FAE-6A9A6BD59787}" type="datetime1">
              <a:rPr lang="fi-FI" smtClean="0"/>
              <a:t>15.5.2026</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descr="Keski-Suomen Hyvinvointialue">
            <a:extLst>
              <a:ext uri="{FF2B5EF4-FFF2-40B4-BE49-F238E27FC236}">
                <a16:creationId xmlns:a16="http://schemas.microsoft.com/office/drawing/2014/main" id="{AD747AE0-32D0-7861-291E-A51D05F43A3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0259119" y="6041686"/>
            <a:ext cx="1407842" cy="330536"/>
          </a:xfrm>
          <a:prstGeom prst="rect">
            <a:avLst/>
          </a:prstGeom>
        </p:spPr>
      </p:pic>
    </p:spTree>
    <p:extLst>
      <p:ext uri="{BB962C8B-B14F-4D97-AF65-F5344CB8AC3E}">
        <p14:creationId xmlns:p14="http://schemas.microsoft.com/office/powerpoint/2010/main" val="98124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tsikkodia 5">
    <p:bg>
      <p:bgPr>
        <a:solidFill>
          <a:srgbClr val="255B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solidFill>
                  <a:schemeClr val="bg1"/>
                </a:solidFill>
              </a:defRPr>
            </a:lvl1pPr>
          </a:lstStyle>
          <a:p>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DDC89562-7E35-428F-8FAE-6A9A6BD59787}" type="datetime1">
              <a:rPr lang="fi-FI" smtClean="0"/>
              <a:pPr/>
              <a:t>15.5.2026</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4" name="Kuva 3" descr="Keski-Suomen Hyvinvointialue">
            <a:extLst>
              <a:ext uri="{FF2B5EF4-FFF2-40B4-BE49-F238E27FC236}">
                <a16:creationId xmlns:a16="http://schemas.microsoft.com/office/drawing/2014/main" id="{2230765F-7C0E-7B1D-2B49-3937748EB7A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64079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10987" y="388620"/>
            <a:ext cx="11169009" cy="702216"/>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510987" y="1508985"/>
            <a:ext cx="11169009" cy="4360292"/>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777240" y="6238471"/>
            <a:ext cx="926054" cy="197223"/>
          </a:xfrm>
          <a:prstGeom prst="rect">
            <a:avLst/>
          </a:prstGeom>
        </p:spPr>
        <p:txBody>
          <a:bodyPr vert="horz" lIns="0" tIns="0" rIns="0" bIns="0" rtlCol="0" anchor="ctr"/>
          <a:lstStyle>
            <a:lvl1pPr algn="ctr">
              <a:defRPr sz="1000">
                <a:solidFill>
                  <a:schemeClr val="tx2"/>
                </a:solidFill>
              </a:defRPr>
            </a:lvl1pPr>
          </a:lstStyle>
          <a:p>
            <a:fld id="{5E0C6A10-0FE5-4C23-945F-7CA3C4931DA1}" type="datetime1">
              <a:rPr lang="fi-FI" smtClean="0"/>
              <a:t>15.5.2026</a:t>
            </a:fld>
            <a:endParaRPr lang="fi-FI"/>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752600" y="6238471"/>
            <a:ext cx="4114800" cy="197223"/>
          </a:xfrm>
          <a:prstGeom prst="rect">
            <a:avLst/>
          </a:prstGeom>
        </p:spPr>
        <p:txBody>
          <a:bodyPr vert="horz" lIns="0" tIns="0" rIns="0" bIns="0" rtlCol="0" anchor="ctr"/>
          <a:lstStyle>
            <a:lvl1pPr algn="l">
              <a:defRPr sz="100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510988" y="6238471"/>
            <a:ext cx="257108" cy="197223"/>
          </a:xfrm>
          <a:prstGeom prst="rect">
            <a:avLst/>
          </a:prstGeom>
        </p:spPr>
        <p:txBody>
          <a:bodyPr vert="horz" lIns="0" tIns="0" rIns="0" bIns="0" rtlCol="0" anchor="ctr"/>
          <a:lstStyle>
            <a:lvl1pPr algn="l">
              <a:defRPr sz="1000">
                <a:solidFill>
                  <a:schemeClr val="tx2"/>
                </a:solidFill>
              </a:defRPr>
            </a:lvl1pPr>
          </a:lstStyle>
          <a:p>
            <a:fld id="{31160B98-140E-4345-B1A3-2A7247C42973}" type="slidenum">
              <a:rPr lang="fi-FI" smtClean="0"/>
              <a:pPr/>
              <a:t>‹#›</a:t>
            </a:fld>
            <a:endParaRPr lang="fi-FI"/>
          </a:p>
        </p:txBody>
      </p:sp>
      <p:pic>
        <p:nvPicPr>
          <p:cNvPr id="11" name="Kuva 10" descr="Keski-Suomen Hyvinvointialue">
            <a:extLst>
              <a:ext uri="{FF2B5EF4-FFF2-40B4-BE49-F238E27FC236}">
                <a16:creationId xmlns:a16="http://schemas.microsoft.com/office/drawing/2014/main" id="{59EF808D-E7BA-15EC-07B7-3BE9C157B45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244759" y="6041686"/>
            <a:ext cx="1436563" cy="330537"/>
          </a:xfrm>
          <a:prstGeom prst="rect">
            <a:avLst/>
          </a:prstGeom>
        </p:spPr>
      </p:pic>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4" r:id="rId3"/>
    <p:sldLayoutId id="2147483669" r:id="rId4"/>
    <p:sldLayoutId id="2147483649" r:id="rId5"/>
    <p:sldLayoutId id="2147483670" r:id="rId6"/>
    <p:sldLayoutId id="2147483681" r:id="rId7"/>
    <p:sldLayoutId id="2147483682" r:id="rId8"/>
    <p:sldLayoutId id="2147483683" r:id="rId9"/>
    <p:sldLayoutId id="2147483684" r:id="rId10"/>
    <p:sldLayoutId id="2147483685" r:id="rId11"/>
    <p:sldLayoutId id="2147483686" r:id="rId12"/>
    <p:sldLayoutId id="2147483650" r:id="rId13"/>
    <p:sldLayoutId id="2147483664" r:id="rId14"/>
    <p:sldLayoutId id="2147483665" r:id="rId15"/>
    <p:sldLayoutId id="2147483666" r:id="rId16"/>
    <p:sldLayoutId id="2147483660" r:id="rId17"/>
    <p:sldLayoutId id="2147483677" r:id="rId18"/>
    <p:sldLayoutId id="2147483675" r:id="rId19"/>
    <p:sldLayoutId id="2147483671" r:id="rId20"/>
    <p:sldLayoutId id="2147483672" r:id="rId21"/>
    <p:sldLayoutId id="2147483673" r:id="rId22"/>
    <p:sldLayoutId id="2147483679" r:id="rId23"/>
    <p:sldLayoutId id="2147483678" r:id="rId24"/>
    <p:sldLayoutId id="2147483680" r:id="rId25"/>
    <p:sldLayoutId id="2147483651" r:id="rId26"/>
    <p:sldLayoutId id="2147483654" r:id="rId27"/>
    <p:sldLayoutId id="2147483655" r:id="rId28"/>
    <p:sldLayoutId id="2147483676" r:id="rId29"/>
  </p:sldLayoutIdLst>
  <p:hf hdr="0"/>
  <p:txStyles>
    <p:titleStyle>
      <a:lvl1pPr algn="l" defTabSz="914400" rtl="0" eaLnBrk="1" latinLnBrk="0" hangingPunct="1">
        <a:lnSpc>
          <a:spcPct val="95000"/>
        </a:lnSpc>
        <a:spcBef>
          <a:spcPct val="0"/>
        </a:spcBef>
        <a:buNone/>
        <a:defRPr sz="4000" b="1" kern="1200">
          <a:solidFill>
            <a:schemeClr val="tx2"/>
          </a:solidFill>
          <a:latin typeface="+mj-lt"/>
          <a:ea typeface="+mj-ea"/>
          <a:cs typeface="+mj-cs"/>
        </a:defRPr>
      </a:lvl1pPr>
    </p:titleStyle>
    <p:bodyStyle>
      <a:lvl1pPr marL="269875" indent="-269875" algn="l" defTabSz="914400" rtl="0" eaLnBrk="1" latinLnBrk="0" hangingPunct="1">
        <a:lnSpc>
          <a:spcPct val="85000"/>
        </a:lnSpc>
        <a:spcBef>
          <a:spcPts val="800"/>
        </a:spcBef>
        <a:buFont typeface="Calibri" panose="020F0502020204030204" pitchFamily="34" charset="0"/>
        <a:buChar char="•"/>
        <a:defRPr sz="2100" kern="1200">
          <a:solidFill>
            <a:schemeClr val="tx2"/>
          </a:solidFill>
          <a:latin typeface="+mn-lt"/>
          <a:ea typeface="+mn-ea"/>
          <a:cs typeface="+mn-cs"/>
        </a:defRPr>
      </a:lvl1pPr>
      <a:lvl2pPr marL="627063" indent="-269875" algn="l" defTabSz="914400" rtl="0" eaLnBrk="1" latinLnBrk="0" hangingPunct="1">
        <a:lnSpc>
          <a:spcPct val="85000"/>
        </a:lnSpc>
        <a:spcBef>
          <a:spcPts val="800"/>
        </a:spcBef>
        <a:buFont typeface="Calibri" panose="020F0502020204030204" pitchFamily="34" charset="0"/>
        <a:buChar char="•"/>
        <a:defRPr sz="1700" kern="1200">
          <a:solidFill>
            <a:schemeClr val="tx2"/>
          </a:solidFill>
          <a:latin typeface="+mn-lt"/>
          <a:ea typeface="+mn-ea"/>
          <a:cs typeface="+mn-cs"/>
        </a:defRPr>
      </a:lvl2pPr>
      <a:lvl3pPr marL="987425" indent="-269875" algn="l" defTabSz="914400" rtl="0" eaLnBrk="1" latinLnBrk="0" hangingPunct="1">
        <a:lnSpc>
          <a:spcPct val="85000"/>
        </a:lnSpc>
        <a:spcBef>
          <a:spcPts val="800"/>
        </a:spcBef>
        <a:buFont typeface="Calibri" panose="020F0502020204030204" pitchFamily="34" charset="0"/>
        <a:buChar char="•"/>
        <a:defRPr sz="1400" kern="1200">
          <a:solidFill>
            <a:schemeClr val="tx2"/>
          </a:solidFill>
          <a:latin typeface="+mn-lt"/>
          <a:ea typeface="+mn-ea"/>
          <a:cs typeface="+mn-cs"/>
        </a:defRPr>
      </a:lvl3pPr>
      <a:lvl4pPr marL="1344613" indent="-269875" algn="l" defTabSz="914400" rtl="0" eaLnBrk="1" latinLnBrk="0" hangingPunct="1">
        <a:lnSpc>
          <a:spcPct val="85000"/>
        </a:lnSpc>
        <a:spcBef>
          <a:spcPts val="800"/>
        </a:spcBef>
        <a:buFont typeface="Calibri" panose="020F0502020204030204" pitchFamily="34" charset="0"/>
        <a:buChar char="•"/>
        <a:defRPr sz="1400" kern="1200">
          <a:solidFill>
            <a:schemeClr val="tx2"/>
          </a:solidFill>
          <a:latin typeface="+mn-lt"/>
          <a:ea typeface="+mn-ea"/>
          <a:cs typeface="+mn-cs"/>
        </a:defRPr>
      </a:lvl4pPr>
      <a:lvl5pPr marL="1704975" indent="-269875" algn="l" defTabSz="914400" rtl="0" eaLnBrk="1" latinLnBrk="0" hangingPunct="1">
        <a:lnSpc>
          <a:spcPct val="85000"/>
        </a:lnSpc>
        <a:spcBef>
          <a:spcPts val="800"/>
        </a:spcBef>
        <a:buFont typeface="Calibri" panose="020F050202020403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hyvaks.terveytesi.fi/citizenportal/#/login"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3AF1EA-9969-43BB-9013-F0E94085B018}"/>
              </a:ext>
            </a:extLst>
          </p:cNvPr>
          <p:cNvSpPr>
            <a:spLocks noGrp="1"/>
          </p:cNvSpPr>
          <p:nvPr>
            <p:ph type="ctrTitle"/>
          </p:nvPr>
        </p:nvSpPr>
        <p:spPr>
          <a:xfrm>
            <a:off x="509015" y="422846"/>
            <a:ext cx="11552845" cy="3591369"/>
          </a:xfrm>
        </p:spPr>
        <p:txBody>
          <a:bodyPr/>
          <a:lstStyle/>
          <a:p>
            <a:pPr algn="ctr"/>
            <a:r>
              <a:rPr lang="fi-FI" sz="4400" dirty="0">
                <a:latin typeface="+mn-lt"/>
              </a:rPr>
              <a:t>KOULUTULOKKAIDEN TERVEYSTARKASTUSINFO</a:t>
            </a:r>
            <a:br>
              <a:rPr lang="fi-FI" sz="4400" dirty="0">
                <a:latin typeface="+mn-lt"/>
              </a:rPr>
            </a:br>
            <a:br>
              <a:rPr lang="fi-FI" sz="4400" dirty="0">
                <a:latin typeface="+mn-lt"/>
              </a:rPr>
            </a:br>
            <a:r>
              <a:rPr lang="fi-FI" sz="2800" b="0" i="0" dirty="0">
                <a:solidFill>
                  <a:srgbClr val="000000"/>
                </a:solidFill>
                <a:effectLst/>
                <a:latin typeface="Times New Roman" panose="02020603050405020304" pitchFamily="18" charset="0"/>
              </a:rPr>
              <a:t>Lasten ja nuorten palvelut, koulu- ja opiskeluterveydenhuolto</a:t>
            </a:r>
            <a:endParaRPr lang="fi-FI" sz="2800" dirty="0">
              <a:latin typeface="+mn-lt"/>
            </a:endParaRPr>
          </a:p>
        </p:txBody>
      </p:sp>
      <p:sp>
        <p:nvSpPr>
          <p:cNvPr id="3" name="Päivämäärän paikkamerkki 2">
            <a:extLst>
              <a:ext uri="{FF2B5EF4-FFF2-40B4-BE49-F238E27FC236}">
                <a16:creationId xmlns:a16="http://schemas.microsoft.com/office/drawing/2014/main" id="{FA5BE218-C387-419B-9459-16C0CEB7B213}"/>
              </a:ext>
            </a:extLst>
          </p:cNvPr>
          <p:cNvSpPr>
            <a:spLocks noGrp="1"/>
          </p:cNvSpPr>
          <p:nvPr>
            <p:ph type="dt" sz="half" idx="10"/>
          </p:nvPr>
        </p:nvSpPr>
        <p:spPr>
          <a:xfrm>
            <a:off x="4177986" y="6140399"/>
            <a:ext cx="975360" cy="196683"/>
          </a:xfrm>
        </p:spPr>
        <p:txBody>
          <a:bodyPr/>
          <a:lstStyle/>
          <a:p>
            <a:r>
              <a:rPr lang="fi-FI" sz="1800" dirty="0"/>
              <a:t>12.5.2026</a:t>
            </a:r>
          </a:p>
        </p:txBody>
      </p:sp>
      <p:sp>
        <p:nvSpPr>
          <p:cNvPr id="4" name="Alatunnisteen paikkamerkki 3">
            <a:extLst>
              <a:ext uri="{FF2B5EF4-FFF2-40B4-BE49-F238E27FC236}">
                <a16:creationId xmlns:a16="http://schemas.microsoft.com/office/drawing/2014/main" id="{0FE7651F-1CD2-45B9-A607-B0273BF67A8A}"/>
              </a:ext>
            </a:extLst>
          </p:cNvPr>
          <p:cNvSpPr>
            <a:spLocks noGrp="1"/>
          </p:cNvSpPr>
          <p:nvPr>
            <p:ph type="ftr" sz="quarter" idx="11"/>
          </p:nvPr>
        </p:nvSpPr>
        <p:spPr>
          <a:xfrm>
            <a:off x="5379378" y="6139859"/>
            <a:ext cx="4114800" cy="197223"/>
          </a:xfrm>
        </p:spPr>
        <p:txBody>
          <a:bodyPr/>
          <a:lstStyle/>
          <a:p>
            <a:r>
              <a:rPr lang="fi-FI" sz="2000" dirty="0"/>
              <a:t>Terveydenhoitaja Ninja Mäkelä</a:t>
            </a:r>
          </a:p>
        </p:txBody>
      </p:sp>
      <p:sp>
        <p:nvSpPr>
          <p:cNvPr id="5" name="Dian numeron paikkamerkki 4">
            <a:extLst>
              <a:ext uri="{FF2B5EF4-FFF2-40B4-BE49-F238E27FC236}">
                <a16:creationId xmlns:a16="http://schemas.microsoft.com/office/drawing/2014/main" id="{69F3ADF2-B255-4356-8744-7542F0A9687D}"/>
              </a:ext>
            </a:extLst>
          </p:cNvPr>
          <p:cNvSpPr>
            <a:spLocks noGrp="1"/>
          </p:cNvSpPr>
          <p:nvPr>
            <p:ph type="sldNum" sz="quarter" idx="12"/>
          </p:nvPr>
        </p:nvSpPr>
        <p:spPr/>
        <p:txBody>
          <a:bodyPr/>
          <a:lstStyle/>
          <a:p>
            <a:endParaRPr lang="fi-FI" dirty="0"/>
          </a:p>
        </p:txBody>
      </p:sp>
    </p:spTree>
    <p:extLst>
      <p:ext uri="{BB962C8B-B14F-4D97-AF65-F5344CB8AC3E}">
        <p14:creationId xmlns:p14="http://schemas.microsoft.com/office/powerpoint/2010/main" val="194427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A2C5B7-DEDE-4961-B597-4AD6ABA3A241}"/>
              </a:ext>
            </a:extLst>
          </p:cNvPr>
          <p:cNvSpPr>
            <a:spLocks noGrp="1"/>
          </p:cNvSpPr>
          <p:nvPr>
            <p:ph type="ctrTitle"/>
          </p:nvPr>
        </p:nvSpPr>
        <p:spPr>
          <a:xfrm>
            <a:off x="493160" y="410966"/>
            <a:ext cx="11404314" cy="5455578"/>
          </a:xfrm>
        </p:spPr>
        <p:txBody>
          <a:bodyPr/>
          <a:lstStyle/>
          <a:p>
            <a:br>
              <a:rPr lang="fi-FI" sz="2400" b="0" i="0" dirty="0">
                <a:solidFill>
                  <a:srgbClr val="000000"/>
                </a:solidFill>
                <a:effectLst/>
                <a:latin typeface="Calibri" panose="020F0502020204030204" pitchFamily="34" charset="0"/>
              </a:rPr>
            </a:br>
            <a:br>
              <a:rPr lang="fi-FI" sz="2400" b="0" i="0" dirty="0">
                <a:solidFill>
                  <a:srgbClr val="000000"/>
                </a:solidFill>
                <a:effectLst/>
                <a:latin typeface="Calibri" panose="020F0502020204030204" pitchFamily="34" charset="0"/>
              </a:rPr>
            </a:br>
            <a:br>
              <a:rPr lang="fi-FI" sz="2400" b="0" i="0" dirty="0">
                <a:solidFill>
                  <a:srgbClr val="000000"/>
                </a:solidFill>
                <a:effectLst/>
                <a:latin typeface="Calibri" panose="020F0502020204030204" pitchFamily="34" charset="0"/>
              </a:rPr>
            </a:br>
            <a:br>
              <a:rPr lang="fi-FI" sz="2400" b="0" i="0" dirty="0">
                <a:solidFill>
                  <a:srgbClr val="000000"/>
                </a:solidFill>
                <a:effectLst/>
                <a:latin typeface="Calibri" panose="020F0502020204030204" pitchFamily="34" charset="0"/>
              </a:rPr>
            </a:br>
            <a:br>
              <a:rPr lang="en-FI" sz="1600" dirty="0"/>
            </a:br>
            <a:br>
              <a:rPr lang="fi-FI" sz="1600" dirty="0"/>
            </a:br>
            <a:endParaRPr lang="fi-FI" sz="1600" dirty="0"/>
          </a:p>
        </p:txBody>
      </p:sp>
      <p:sp>
        <p:nvSpPr>
          <p:cNvPr id="3" name="Päivämäärän paikkamerkki 2">
            <a:extLst>
              <a:ext uri="{FF2B5EF4-FFF2-40B4-BE49-F238E27FC236}">
                <a16:creationId xmlns:a16="http://schemas.microsoft.com/office/drawing/2014/main" id="{A2941877-9E4B-453C-971B-BC68E28ABD69}"/>
              </a:ext>
            </a:extLst>
          </p:cNvPr>
          <p:cNvSpPr>
            <a:spLocks noGrp="1"/>
          </p:cNvSpPr>
          <p:nvPr>
            <p:ph type="dt" sz="half" idx="10"/>
          </p:nvPr>
        </p:nvSpPr>
        <p:spPr/>
        <p:txBody>
          <a:bodyPr/>
          <a:lstStyle/>
          <a:p>
            <a:fld id="{DDC89562-7E35-428F-8FAE-6A9A6BD59787}" type="datetime1">
              <a:rPr lang="fi-FI" smtClean="0"/>
              <a:t>15.5.2026</a:t>
            </a:fld>
            <a:endParaRPr lang="fi-FI"/>
          </a:p>
        </p:txBody>
      </p:sp>
      <p:sp>
        <p:nvSpPr>
          <p:cNvPr id="4" name="Alatunnisteen paikkamerkki 3">
            <a:extLst>
              <a:ext uri="{FF2B5EF4-FFF2-40B4-BE49-F238E27FC236}">
                <a16:creationId xmlns:a16="http://schemas.microsoft.com/office/drawing/2014/main" id="{111B0035-6923-4414-BAF3-96457FB509D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CBDE06C-159E-461C-BC4E-7E25072FEA80}"/>
              </a:ext>
            </a:extLst>
          </p:cNvPr>
          <p:cNvSpPr>
            <a:spLocks noGrp="1"/>
          </p:cNvSpPr>
          <p:nvPr>
            <p:ph type="sldNum" sz="quarter" idx="12"/>
          </p:nvPr>
        </p:nvSpPr>
        <p:spPr/>
        <p:txBody>
          <a:bodyPr/>
          <a:lstStyle/>
          <a:p>
            <a:fld id="{31160B98-140E-4345-B1A3-2A7247C42973}" type="slidenum">
              <a:rPr lang="fi-FI" smtClean="0"/>
              <a:t>2</a:t>
            </a:fld>
            <a:endParaRPr lang="fi-FI"/>
          </a:p>
        </p:txBody>
      </p:sp>
      <p:sp>
        <p:nvSpPr>
          <p:cNvPr id="6" name="Tekstiruutu 5">
            <a:extLst>
              <a:ext uri="{FF2B5EF4-FFF2-40B4-BE49-F238E27FC236}">
                <a16:creationId xmlns:a16="http://schemas.microsoft.com/office/drawing/2014/main" id="{CD8F6167-CC5B-F048-36D0-18875EA55DD7}"/>
              </a:ext>
            </a:extLst>
          </p:cNvPr>
          <p:cNvSpPr txBox="1"/>
          <p:nvPr/>
        </p:nvSpPr>
        <p:spPr>
          <a:xfrm>
            <a:off x="493160" y="667820"/>
            <a:ext cx="11205680" cy="4801314"/>
          </a:xfrm>
          <a:prstGeom prst="rect">
            <a:avLst/>
          </a:prstGeom>
          <a:noFill/>
        </p:spPr>
        <p:txBody>
          <a:bodyPr wrap="square" rtlCol="0">
            <a:spAutoFit/>
          </a:bodyPr>
          <a:lstStyle/>
          <a:p>
            <a:pPr marL="285750" indent="-285750">
              <a:buFont typeface="Wingdings" panose="05000000000000000000" pitchFamily="2" charset="2"/>
              <a:buChar char="v"/>
            </a:pPr>
            <a:r>
              <a:rPr lang="fi-FI" sz="2400" b="0" i="0" dirty="0">
                <a:solidFill>
                  <a:srgbClr val="000000"/>
                </a:solidFill>
                <a:effectLst/>
                <a:latin typeface="Calibri" panose="020F0502020204030204" pitchFamily="34" charset="0"/>
              </a:rPr>
              <a:t>Lapsenne on aloittamassa koulunkäynnin ja siirtymässä lastenneuvolasta kouluterveydenhuollon palveluiden piiriin</a:t>
            </a:r>
          </a:p>
          <a:p>
            <a:pPr marL="285750" indent="-285750">
              <a:buFont typeface="Wingdings" panose="05000000000000000000" pitchFamily="2" charset="2"/>
              <a:buChar char="v"/>
            </a:pPr>
            <a:endParaRPr lang="fi-FI" sz="2400" dirty="0">
              <a:solidFill>
                <a:srgbClr val="000000"/>
              </a:solidFill>
              <a:latin typeface="Calibri" panose="020F0502020204030204" pitchFamily="34" charset="0"/>
            </a:endParaRPr>
          </a:p>
          <a:p>
            <a:pPr marL="285750" indent="-285750">
              <a:buFont typeface="Wingdings" panose="05000000000000000000" pitchFamily="2" charset="2"/>
              <a:buChar char="v"/>
            </a:pPr>
            <a:endParaRPr lang="fi-FI" sz="2400" b="0" i="0" dirty="0">
              <a:solidFill>
                <a:srgbClr val="000000"/>
              </a:solidFill>
              <a:effectLst/>
              <a:latin typeface="Calibri" panose="020F0502020204030204" pitchFamily="34" charset="0"/>
            </a:endParaRPr>
          </a:p>
          <a:p>
            <a:pPr marL="285750" indent="-285750">
              <a:buFont typeface="Wingdings" panose="05000000000000000000" pitchFamily="2" charset="2"/>
              <a:buChar char="v"/>
            </a:pPr>
            <a:r>
              <a:rPr lang="fi-FI" sz="2400" b="0" i="0" dirty="0">
                <a:solidFill>
                  <a:srgbClr val="000000"/>
                </a:solidFill>
                <a:effectLst/>
                <a:latin typeface="Verdana" panose="020B0604030504040204" pitchFamily="34" charset="0"/>
              </a:rPr>
              <a:t>Kouluterveydenhuoltoon kuuluvat vuosittaiset terveystarkastukset, joista </a:t>
            </a:r>
            <a:r>
              <a:rPr lang="fi-FI" sz="2400" b="1" i="0" dirty="0">
                <a:solidFill>
                  <a:srgbClr val="000000"/>
                </a:solidFill>
                <a:effectLst/>
                <a:latin typeface="Verdana" panose="020B0604030504040204" pitchFamily="34" charset="0"/>
              </a:rPr>
              <a:t>1., 5. ja 8. luokan terveystarkastukset ovat laajoja</a:t>
            </a:r>
            <a:r>
              <a:rPr lang="fi-FI" sz="2400" b="0" i="0" dirty="0">
                <a:solidFill>
                  <a:srgbClr val="000000"/>
                </a:solidFill>
                <a:effectLst/>
                <a:latin typeface="Verdana" panose="020B0604030504040204" pitchFamily="34" charset="0"/>
              </a:rPr>
              <a:t>.</a:t>
            </a:r>
          </a:p>
          <a:p>
            <a:pPr marL="285750" indent="-285750">
              <a:buFont typeface="Wingdings" panose="05000000000000000000" pitchFamily="2" charset="2"/>
              <a:buChar char="v"/>
            </a:pPr>
            <a:endParaRPr lang="fi-FI" sz="2400" dirty="0">
              <a:solidFill>
                <a:srgbClr val="000000"/>
              </a:solidFill>
              <a:latin typeface="Verdana" panose="020B0604030504040204" pitchFamily="34" charset="0"/>
            </a:endParaRPr>
          </a:p>
          <a:p>
            <a:r>
              <a:rPr lang="fi-FI" sz="2400" b="0" i="0" dirty="0">
                <a:solidFill>
                  <a:srgbClr val="000000"/>
                </a:solidFill>
                <a:effectLst/>
                <a:latin typeface="Verdana" panose="020B0604030504040204" pitchFamily="34" charset="0"/>
              </a:rPr>
              <a:t> </a:t>
            </a:r>
          </a:p>
          <a:p>
            <a:pPr marL="285750" indent="-285750">
              <a:buFont typeface="Wingdings" panose="05000000000000000000" pitchFamily="2" charset="2"/>
              <a:buChar char="v"/>
            </a:pPr>
            <a:r>
              <a:rPr lang="fi-FI" sz="2400" b="1" i="0" dirty="0">
                <a:solidFill>
                  <a:srgbClr val="000000"/>
                </a:solidFill>
                <a:effectLst/>
                <a:latin typeface="Verdana" panose="020B0604030504040204" pitchFamily="34" charset="0"/>
              </a:rPr>
              <a:t>Laajaan terveystarkastukseen toivotaan vanhempien / huoltajien osallistumista.</a:t>
            </a:r>
            <a:r>
              <a:rPr lang="fi-FI" sz="2400" dirty="0">
                <a:solidFill>
                  <a:srgbClr val="000000"/>
                </a:solidFill>
                <a:latin typeface="Verdana" panose="020B0604030504040204" pitchFamily="34" charset="0"/>
              </a:rPr>
              <a:t> Huoltaja/vanhempi on tervetullut mukaan myös muihin lapsen terveystarkastuksiin, niistä tiedotetaan erikseen.</a:t>
            </a:r>
            <a:endParaRPr lang="en-FI" sz="2400" dirty="0"/>
          </a:p>
          <a:p>
            <a:pPr algn="l"/>
            <a:endParaRPr lang="fi-FI" dirty="0" err="1">
              <a:solidFill>
                <a:schemeClr val="tx2"/>
              </a:solidFill>
            </a:endParaRPr>
          </a:p>
        </p:txBody>
      </p:sp>
    </p:spTree>
    <p:extLst>
      <p:ext uri="{BB962C8B-B14F-4D97-AF65-F5344CB8AC3E}">
        <p14:creationId xmlns:p14="http://schemas.microsoft.com/office/powerpoint/2010/main" val="309165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C8106E-1DE1-F556-3B48-39C4FBC498DE}"/>
              </a:ext>
            </a:extLst>
          </p:cNvPr>
          <p:cNvSpPr>
            <a:spLocks noGrp="1"/>
          </p:cNvSpPr>
          <p:nvPr>
            <p:ph type="ctrTitle"/>
          </p:nvPr>
        </p:nvSpPr>
        <p:spPr>
          <a:xfrm>
            <a:off x="509015" y="422846"/>
            <a:ext cx="11573393" cy="1066907"/>
          </a:xfrm>
        </p:spPr>
        <p:txBody>
          <a:bodyPr/>
          <a:lstStyle/>
          <a:p>
            <a:r>
              <a:rPr lang="fi-FI" sz="5400" dirty="0"/>
              <a:t>KOULUUNLÄHTÖTARKASTUKSET</a:t>
            </a:r>
          </a:p>
        </p:txBody>
      </p:sp>
      <p:sp>
        <p:nvSpPr>
          <p:cNvPr id="3" name="Päivämäärän paikkamerkki 2">
            <a:extLst>
              <a:ext uri="{FF2B5EF4-FFF2-40B4-BE49-F238E27FC236}">
                <a16:creationId xmlns:a16="http://schemas.microsoft.com/office/drawing/2014/main" id="{0CE10803-4DA6-AC01-6709-C517F69512AE}"/>
              </a:ext>
            </a:extLst>
          </p:cNvPr>
          <p:cNvSpPr>
            <a:spLocks noGrp="1"/>
          </p:cNvSpPr>
          <p:nvPr>
            <p:ph type="dt" sz="half" idx="10"/>
          </p:nvPr>
        </p:nvSpPr>
        <p:spPr/>
        <p:txBody>
          <a:bodyPr/>
          <a:lstStyle/>
          <a:p>
            <a:fld id="{DDC89562-7E35-428F-8FAE-6A9A6BD59787}" type="datetime1">
              <a:rPr lang="fi-FI" smtClean="0"/>
              <a:t>15.5.2026</a:t>
            </a:fld>
            <a:endParaRPr lang="fi-FI"/>
          </a:p>
        </p:txBody>
      </p:sp>
      <p:sp>
        <p:nvSpPr>
          <p:cNvPr id="4" name="Alatunnisteen paikkamerkki 3">
            <a:extLst>
              <a:ext uri="{FF2B5EF4-FFF2-40B4-BE49-F238E27FC236}">
                <a16:creationId xmlns:a16="http://schemas.microsoft.com/office/drawing/2014/main" id="{3F28AAD3-EFA6-BF86-78F8-E76AB8FF0FA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36CBC2C-D527-AE38-4A27-7F8191E09C4F}"/>
              </a:ext>
            </a:extLst>
          </p:cNvPr>
          <p:cNvSpPr>
            <a:spLocks noGrp="1"/>
          </p:cNvSpPr>
          <p:nvPr>
            <p:ph type="sldNum" sz="quarter" idx="12"/>
          </p:nvPr>
        </p:nvSpPr>
        <p:spPr/>
        <p:txBody>
          <a:bodyPr/>
          <a:lstStyle/>
          <a:p>
            <a:fld id="{31160B98-140E-4345-B1A3-2A7247C42973}" type="slidenum">
              <a:rPr lang="fi-FI" smtClean="0"/>
              <a:t>3</a:t>
            </a:fld>
            <a:endParaRPr lang="fi-FI"/>
          </a:p>
        </p:txBody>
      </p:sp>
      <p:sp>
        <p:nvSpPr>
          <p:cNvPr id="6" name="Tekstiruutu 5">
            <a:extLst>
              <a:ext uri="{FF2B5EF4-FFF2-40B4-BE49-F238E27FC236}">
                <a16:creationId xmlns:a16="http://schemas.microsoft.com/office/drawing/2014/main" id="{4FA0C05D-61CE-8DEE-116B-309F638F4E42}"/>
              </a:ext>
            </a:extLst>
          </p:cNvPr>
          <p:cNvSpPr txBox="1"/>
          <p:nvPr/>
        </p:nvSpPr>
        <p:spPr>
          <a:xfrm>
            <a:off x="667820" y="1705510"/>
            <a:ext cx="11209106" cy="4093428"/>
          </a:xfrm>
          <a:prstGeom prst="rect">
            <a:avLst/>
          </a:prstGeom>
          <a:noFill/>
        </p:spPr>
        <p:txBody>
          <a:bodyPr wrap="square" rtlCol="0">
            <a:spAutoFit/>
          </a:bodyPr>
          <a:lstStyle/>
          <a:p>
            <a:pPr marL="285750" indent="-285750">
              <a:buFont typeface="Arial" panose="020B0604020202020204" pitchFamily="34" charset="0"/>
              <a:buChar char="•"/>
            </a:pPr>
            <a:r>
              <a:rPr lang="fi-FI" sz="2800" b="0" i="0" dirty="0">
                <a:solidFill>
                  <a:srgbClr val="000000"/>
                </a:solidFill>
                <a:effectLst/>
                <a:latin typeface="Calibri" panose="020F0502020204030204" pitchFamily="34" charset="0"/>
              </a:rPr>
              <a:t>Ensimmäiselle luokalle tulevien oppilaiden terveystarkastukset alkavat kesäkuussa.</a:t>
            </a:r>
          </a:p>
          <a:p>
            <a:pPr marL="285750" indent="-285750">
              <a:buFont typeface="Arial" panose="020B0604020202020204" pitchFamily="34" charset="0"/>
              <a:buChar char="•"/>
            </a:pPr>
            <a:r>
              <a:rPr lang="fi-FI" sz="2800" b="0" i="0" dirty="0">
                <a:solidFill>
                  <a:srgbClr val="000000"/>
                </a:solidFill>
                <a:effectLst/>
                <a:latin typeface="Calibri" panose="020F0502020204030204" pitchFamily="34" charset="0"/>
              </a:rPr>
              <a:t>Terveystarkastuksessa keskustellaan lapsen fyysisestä ja psyykkisestä terveydentilasta sekä koko perheen hyvinvoinnista. Tarkastuksessa lapsi mitataan ja punnitaan, tutkitaan näkö ja kuulo, mitataan verenpaine ja tarvittaessa rokotetaan rokotusohjelmaan kuuluvat rokotukset. Terveydenhoitajan tapaamiseen varataan aikaa noin 60 minuuttia. Aika koululääkärin tarkastukseen annetaan myöhemmin 1. vuosiluokan aikana.</a:t>
            </a:r>
            <a:endParaRPr lang="fi-FI" sz="2800" dirty="0"/>
          </a:p>
          <a:p>
            <a:endParaRPr lang="fi-FI" b="0" i="0" dirty="0">
              <a:solidFill>
                <a:srgbClr val="000000"/>
              </a:solidFill>
              <a:effectLst/>
              <a:latin typeface="Calibri" panose="020F0502020204030204" pitchFamily="34" charset="0"/>
            </a:endParaRPr>
          </a:p>
          <a:p>
            <a:pPr algn="l"/>
            <a:endParaRPr lang="fi-FI" dirty="0" err="1">
              <a:solidFill>
                <a:schemeClr val="tx2"/>
              </a:solidFill>
            </a:endParaRPr>
          </a:p>
        </p:txBody>
      </p:sp>
    </p:spTree>
    <p:extLst>
      <p:ext uri="{BB962C8B-B14F-4D97-AF65-F5344CB8AC3E}">
        <p14:creationId xmlns:p14="http://schemas.microsoft.com/office/powerpoint/2010/main" val="109785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0AB5C4-13EC-4496-0DE9-8D0AA7953BDF}"/>
              </a:ext>
            </a:extLst>
          </p:cNvPr>
          <p:cNvSpPr>
            <a:spLocks noGrp="1"/>
          </p:cNvSpPr>
          <p:nvPr>
            <p:ph type="ctrTitle"/>
          </p:nvPr>
        </p:nvSpPr>
        <p:spPr>
          <a:xfrm>
            <a:off x="509016" y="422846"/>
            <a:ext cx="11682984" cy="1210745"/>
          </a:xfrm>
        </p:spPr>
        <p:txBody>
          <a:bodyPr/>
          <a:lstStyle/>
          <a:p>
            <a:r>
              <a:rPr lang="fi-FI" sz="3600" b="1" i="0" dirty="0">
                <a:effectLst/>
                <a:latin typeface="Calibri" panose="020F0502020204030204" pitchFamily="34" charset="0"/>
              </a:rPr>
              <a:t>AJANVARAUS TERVEYDENHOITAJAN TARKASTUKSEEN JA SÄHKÖISEEN ESITIETOLOMAKKEESEEN</a:t>
            </a:r>
            <a:endParaRPr lang="fi-FI" sz="3600" dirty="0"/>
          </a:p>
        </p:txBody>
      </p:sp>
      <p:sp>
        <p:nvSpPr>
          <p:cNvPr id="3" name="Päivämäärän paikkamerkki 2">
            <a:extLst>
              <a:ext uri="{FF2B5EF4-FFF2-40B4-BE49-F238E27FC236}">
                <a16:creationId xmlns:a16="http://schemas.microsoft.com/office/drawing/2014/main" id="{2B25F664-8FF5-F3A3-6554-34A62D02BE20}"/>
              </a:ext>
            </a:extLst>
          </p:cNvPr>
          <p:cNvSpPr>
            <a:spLocks noGrp="1"/>
          </p:cNvSpPr>
          <p:nvPr>
            <p:ph type="dt" sz="half" idx="10"/>
          </p:nvPr>
        </p:nvSpPr>
        <p:spPr/>
        <p:txBody>
          <a:bodyPr/>
          <a:lstStyle/>
          <a:p>
            <a:fld id="{DDC89562-7E35-428F-8FAE-6A9A6BD59787}" type="datetime1">
              <a:rPr lang="fi-FI" smtClean="0"/>
              <a:t>15.5.2026</a:t>
            </a:fld>
            <a:endParaRPr lang="fi-FI"/>
          </a:p>
        </p:txBody>
      </p:sp>
      <p:sp>
        <p:nvSpPr>
          <p:cNvPr id="4" name="Alatunnisteen paikkamerkki 3">
            <a:extLst>
              <a:ext uri="{FF2B5EF4-FFF2-40B4-BE49-F238E27FC236}">
                <a16:creationId xmlns:a16="http://schemas.microsoft.com/office/drawing/2014/main" id="{690D9C63-DB2C-FA79-69AC-30EF240F7B2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DDAF28D-7803-970B-F3BB-96F25AAB8FDB}"/>
              </a:ext>
            </a:extLst>
          </p:cNvPr>
          <p:cNvSpPr>
            <a:spLocks noGrp="1"/>
          </p:cNvSpPr>
          <p:nvPr>
            <p:ph type="sldNum" sz="quarter" idx="12"/>
          </p:nvPr>
        </p:nvSpPr>
        <p:spPr/>
        <p:txBody>
          <a:bodyPr/>
          <a:lstStyle/>
          <a:p>
            <a:fld id="{31160B98-140E-4345-B1A3-2A7247C42973}" type="slidenum">
              <a:rPr lang="fi-FI" smtClean="0"/>
              <a:t>4</a:t>
            </a:fld>
            <a:endParaRPr lang="fi-FI"/>
          </a:p>
        </p:txBody>
      </p:sp>
      <p:sp>
        <p:nvSpPr>
          <p:cNvPr id="6" name="Tekstiruutu 5">
            <a:extLst>
              <a:ext uri="{FF2B5EF4-FFF2-40B4-BE49-F238E27FC236}">
                <a16:creationId xmlns:a16="http://schemas.microsoft.com/office/drawing/2014/main" id="{41569BEA-CA26-D0FD-E0EB-29404B915146}"/>
              </a:ext>
            </a:extLst>
          </p:cNvPr>
          <p:cNvSpPr txBox="1"/>
          <p:nvPr/>
        </p:nvSpPr>
        <p:spPr>
          <a:xfrm>
            <a:off x="900615" y="2393878"/>
            <a:ext cx="10637349" cy="3693319"/>
          </a:xfrm>
          <a:prstGeom prst="rect">
            <a:avLst/>
          </a:prstGeom>
          <a:noFill/>
        </p:spPr>
        <p:txBody>
          <a:bodyPr wrap="square" rtlCol="0">
            <a:spAutoFit/>
          </a:bodyPr>
          <a:lstStyle/>
          <a:p>
            <a:pPr marL="342900" indent="-342900" algn="l">
              <a:buFont typeface="Wingdings" panose="05000000000000000000" pitchFamily="2" charset="2"/>
              <a:buChar char="Ø"/>
            </a:pPr>
            <a:r>
              <a:rPr lang="fi-FI" sz="1800" b="0" i="0" dirty="0">
                <a:solidFill>
                  <a:srgbClr val="000000"/>
                </a:solidFill>
                <a:effectLst/>
                <a:latin typeface="Raleway" pitchFamily="2" charset="0"/>
              </a:rPr>
              <a:t>Mene osoitteeseen </a:t>
            </a:r>
            <a:r>
              <a:rPr lang="fi-FI" sz="1800" b="0" i="0" u="sng" strike="noStrike" dirty="0">
                <a:solidFill>
                  <a:srgbClr val="0563C1"/>
                </a:solidFill>
                <a:effectLst/>
                <a:latin typeface="Raleway" pitchFamily="2" charset="0"/>
                <a:hlinkClick r:id="rId2"/>
              </a:rPr>
              <a:t>https://hyvaks.terveytesi.fi/citizenportal/#/login</a:t>
            </a:r>
            <a:r>
              <a:rPr lang="fi-FI" sz="1800" b="0" i="0" dirty="0">
                <a:solidFill>
                  <a:srgbClr val="000000"/>
                </a:solidFill>
                <a:effectLst/>
                <a:latin typeface="Raleway" pitchFamily="2" charset="0"/>
              </a:rPr>
              <a:t> ja kirjaudu sisään </a:t>
            </a:r>
            <a:endParaRPr lang="fi-FI" sz="2400" b="0" i="0" dirty="0">
              <a:solidFill>
                <a:schemeClr val="tx2"/>
              </a:solidFill>
              <a:effectLst/>
              <a:latin typeface="Raleway" pitchFamily="2" charset="0"/>
            </a:endParaRPr>
          </a:p>
          <a:p>
            <a:pPr algn="l"/>
            <a:endParaRPr lang="fi-FI" sz="2400" dirty="0">
              <a:solidFill>
                <a:schemeClr val="tx2"/>
              </a:solidFill>
            </a:endParaRPr>
          </a:p>
          <a:p>
            <a:r>
              <a:rPr lang="fi-FI" sz="2000" b="0" i="0" dirty="0">
                <a:solidFill>
                  <a:srgbClr val="333333"/>
                </a:solidFill>
                <a:effectLst/>
              </a:rPr>
              <a:t>Varaattehan 1. luokan terveystarkastusajan </a:t>
            </a:r>
            <a:r>
              <a:rPr lang="fi-FI" sz="2000" b="1" i="0" dirty="0">
                <a:solidFill>
                  <a:srgbClr val="333333"/>
                </a:solidFill>
                <a:effectLst/>
              </a:rPr>
              <a:t>viimeistään 25.5. mennessä sähköisesti.</a:t>
            </a:r>
          </a:p>
          <a:p>
            <a:endParaRPr lang="fi-FI" sz="2000" b="1" dirty="0">
              <a:solidFill>
                <a:srgbClr val="333333"/>
              </a:solidFill>
            </a:endParaRPr>
          </a:p>
          <a:p>
            <a:pPr marL="457200" indent="-457200">
              <a:buFont typeface="Wingdings" panose="05000000000000000000" pitchFamily="2" charset="2"/>
              <a:buChar char="§"/>
            </a:pPr>
            <a:r>
              <a:rPr lang="fi-FI" sz="2000" b="1" i="0" dirty="0">
                <a:solidFill>
                  <a:srgbClr val="000000"/>
                </a:solidFill>
                <a:effectLst/>
              </a:rPr>
              <a:t>Täytättehän ennen tarkastusta 1. luokan vanhempien esitietolomakkeen.  </a:t>
            </a:r>
          </a:p>
          <a:p>
            <a:endParaRPr lang="fi-FI" sz="2000" b="1" dirty="0">
              <a:solidFill>
                <a:srgbClr val="000000"/>
              </a:solidFill>
            </a:endParaRPr>
          </a:p>
          <a:p>
            <a:r>
              <a:rPr lang="fi-FI" sz="2800" b="1" i="0" dirty="0">
                <a:solidFill>
                  <a:srgbClr val="000000"/>
                </a:solidFill>
                <a:effectLst/>
              </a:rPr>
              <a:t>Terveystarkastukset toteutetaan Jyväskylän </a:t>
            </a:r>
            <a:r>
              <a:rPr lang="fi-FI" sz="2800" b="1" i="0" dirty="0" err="1">
                <a:solidFill>
                  <a:srgbClr val="000000"/>
                </a:solidFill>
                <a:effectLst/>
              </a:rPr>
              <a:t>Stainer</a:t>
            </a:r>
            <a:r>
              <a:rPr lang="fi-FI" sz="2800" b="1" i="0" dirty="0">
                <a:solidFill>
                  <a:srgbClr val="000000"/>
                </a:solidFill>
                <a:effectLst/>
              </a:rPr>
              <a:t> koululla vk 23-24 aikana</a:t>
            </a:r>
            <a:r>
              <a:rPr lang="fi-FI" sz="2800" b="1" i="0" dirty="0">
                <a:solidFill>
                  <a:srgbClr val="333333"/>
                </a:solidFill>
                <a:effectLst/>
              </a:rPr>
              <a:t>. Tarkastukset toteuttaa th Ulpu Lehtovirta.</a:t>
            </a:r>
          </a:p>
          <a:p>
            <a:r>
              <a:rPr lang="fi-FI" sz="2800" b="1" i="0" dirty="0">
                <a:solidFill>
                  <a:srgbClr val="333333"/>
                </a:solidFill>
                <a:effectLst/>
              </a:rPr>
              <a:t>Tarkastuksia jatketaan kesätoimintasulun jälkeen</a:t>
            </a:r>
            <a:r>
              <a:rPr lang="fi-FI" sz="2800" b="1" dirty="0">
                <a:solidFill>
                  <a:srgbClr val="333333"/>
                </a:solidFill>
              </a:rPr>
              <a:t> elokuussa Lohikosken koululla.</a:t>
            </a:r>
            <a:endParaRPr lang="fi-FI" sz="2800" b="1" i="0" dirty="0">
              <a:solidFill>
                <a:srgbClr val="000000"/>
              </a:solidFill>
              <a:effectLst/>
            </a:endParaRPr>
          </a:p>
        </p:txBody>
      </p:sp>
    </p:spTree>
    <p:extLst>
      <p:ext uri="{BB962C8B-B14F-4D97-AF65-F5344CB8AC3E}">
        <p14:creationId xmlns:p14="http://schemas.microsoft.com/office/powerpoint/2010/main" val="425687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3B6B53-E21A-FFEF-27C9-1B68095FD934}"/>
              </a:ext>
            </a:extLst>
          </p:cNvPr>
          <p:cNvSpPr>
            <a:spLocks noGrp="1"/>
          </p:cNvSpPr>
          <p:nvPr>
            <p:ph type="ctrTitle"/>
          </p:nvPr>
        </p:nvSpPr>
        <p:spPr>
          <a:xfrm>
            <a:off x="509016" y="422847"/>
            <a:ext cx="11396472" cy="427546"/>
          </a:xfrm>
        </p:spPr>
        <p:txBody>
          <a:bodyPr/>
          <a:lstStyle/>
          <a:p>
            <a:r>
              <a:rPr lang="fi-FI" sz="3600" dirty="0"/>
              <a:t>NÄIN OTAT YHTEYTTÄ OPISKELUHUOLTOON</a:t>
            </a:r>
          </a:p>
        </p:txBody>
      </p:sp>
      <p:sp>
        <p:nvSpPr>
          <p:cNvPr id="3" name="Päivämäärän paikkamerkki 2">
            <a:extLst>
              <a:ext uri="{FF2B5EF4-FFF2-40B4-BE49-F238E27FC236}">
                <a16:creationId xmlns:a16="http://schemas.microsoft.com/office/drawing/2014/main" id="{D3586B22-7D10-796D-121B-0C1113016C1E}"/>
              </a:ext>
            </a:extLst>
          </p:cNvPr>
          <p:cNvSpPr>
            <a:spLocks noGrp="1"/>
          </p:cNvSpPr>
          <p:nvPr>
            <p:ph type="dt" sz="half" idx="10"/>
          </p:nvPr>
        </p:nvSpPr>
        <p:spPr/>
        <p:txBody>
          <a:bodyPr/>
          <a:lstStyle/>
          <a:p>
            <a:fld id="{DDC89562-7E35-428F-8FAE-6A9A6BD59787}" type="datetime1">
              <a:rPr lang="fi-FI" smtClean="0"/>
              <a:t>15.5.2026</a:t>
            </a:fld>
            <a:endParaRPr lang="fi-FI"/>
          </a:p>
        </p:txBody>
      </p:sp>
      <p:sp>
        <p:nvSpPr>
          <p:cNvPr id="4" name="Alatunnisteen paikkamerkki 3">
            <a:extLst>
              <a:ext uri="{FF2B5EF4-FFF2-40B4-BE49-F238E27FC236}">
                <a16:creationId xmlns:a16="http://schemas.microsoft.com/office/drawing/2014/main" id="{CE90A032-C4A0-D774-EA1A-07205F6574E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728AAB9-5FFC-503C-DE52-8BED1BDE6BCD}"/>
              </a:ext>
            </a:extLst>
          </p:cNvPr>
          <p:cNvSpPr>
            <a:spLocks noGrp="1"/>
          </p:cNvSpPr>
          <p:nvPr>
            <p:ph type="sldNum" sz="quarter" idx="12"/>
          </p:nvPr>
        </p:nvSpPr>
        <p:spPr/>
        <p:txBody>
          <a:bodyPr/>
          <a:lstStyle/>
          <a:p>
            <a:fld id="{31160B98-140E-4345-B1A3-2A7247C42973}" type="slidenum">
              <a:rPr lang="fi-FI" smtClean="0"/>
              <a:t>5</a:t>
            </a:fld>
            <a:endParaRPr lang="fi-FI"/>
          </a:p>
        </p:txBody>
      </p:sp>
      <p:sp>
        <p:nvSpPr>
          <p:cNvPr id="6" name="Tekstiruutu 5">
            <a:extLst>
              <a:ext uri="{FF2B5EF4-FFF2-40B4-BE49-F238E27FC236}">
                <a16:creationId xmlns:a16="http://schemas.microsoft.com/office/drawing/2014/main" id="{4447B1CD-F5BA-E4AF-1E38-D16739D7EBF0}"/>
              </a:ext>
            </a:extLst>
          </p:cNvPr>
          <p:cNvSpPr txBox="1"/>
          <p:nvPr/>
        </p:nvSpPr>
        <p:spPr>
          <a:xfrm>
            <a:off x="713232" y="1282274"/>
            <a:ext cx="10661904" cy="4247317"/>
          </a:xfrm>
          <a:prstGeom prst="rect">
            <a:avLst/>
          </a:prstGeom>
          <a:noFill/>
        </p:spPr>
        <p:txBody>
          <a:bodyPr wrap="square" rtlCol="0">
            <a:spAutoFit/>
          </a:bodyPr>
          <a:lstStyle/>
          <a:p>
            <a:pPr algn="l"/>
            <a:r>
              <a:rPr lang="fi-FI" dirty="0">
                <a:solidFill>
                  <a:schemeClr val="tx2"/>
                </a:solidFill>
              </a:rPr>
              <a:t>-Lataa </a:t>
            </a:r>
            <a:r>
              <a:rPr lang="fi-FI" b="1" dirty="0" err="1">
                <a:solidFill>
                  <a:schemeClr val="tx2"/>
                </a:solidFill>
              </a:rPr>
              <a:t>OmaHyvaks</a:t>
            </a:r>
            <a:r>
              <a:rPr lang="fi-FI" b="1" dirty="0">
                <a:solidFill>
                  <a:schemeClr val="tx2"/>
                </a:solidFill>
              </a:rPr>
              <a:t>-sovellus </a:t>
            </a:r>
            <a:r>
              <a:rPr lang="fi-FI" dirty="0">
                <a:solidFill>
                  <a:schemeClr val="tx2"/>
                </a:solidFill>
              </a:rPr>
              <a:t>(maksuton) tai mene osoitteeseen </a:t>
            </a:r>
            <a:r>
              <a:rPr lang="fi-FI" b="1" dirty="0">
                <a:solidFill>
                  <a:schemeClr val="tx2"/>
                </a:solidFill>
              </a:rPr>
              <a:t>hyvaks.fi/asioi verkossa</a:t>
            </a:r>
            <a:r>
              <a:rPr lang="fi-FI" dirty="0">
                <a:solidFill>
                  <a:schemeClr val="tx2"/>
                </a:solidFill>
              </a:rPr>
              <a:t>.</a:t>
            </a:r>
          </a:p>
          <a:p>
            <a:pPr algn="l"/>
            <a:r>
              <a:rPr lang="fi-FI" dirty="0">
                <a:solidFill>
                  <a:schemeClr val="tx2"/>
                </a:solidFill>
              </a:rPr>
              <a:t>-Kirjaudu palveluun verkkopankkitunnuksillasi tai mobiilivarmenteella</a:t>
            </a:r>
          </a:p>
          <a:p>
            <a:pPr algn="l"/>
            <a:endParaRPr lang="fi-FI" dirty="0">
              <a:solidFill>
                <a:schemeClr val="tx2"/>
              </a:solidFill>
            </a:endParaRPr>
          </a:p>
          <a:p>
            <a:pPr marL="285750" indent="-285750" algn="l">
              <a:buFont typeface="Courier New" panose="02070309020205020404" pitchFamily="49" charset="0"/>
              <a:buChar char="o"/>
            </a:pPr>
            <a:r>
              <a:rPr lang="fi-FI" dirty="0">
                <a:solidFill>
                  <a:schemeClr val="tx2"/>
                </a:solidFill>
              </a:rPr>
              <a:t>Anna lupa palveluviesteihin, jotta opiskeluhuollon työntekijöiden viesteistä lähtee sinulle ilmoitus palveluviestinä </a:t>
            </a:r>
          </a:p>
          <a:p>
            <a:pPr marL="285750" indent="-285750" algn="l">
              <a:buFont typeface="Courier New" panose="02070309020205020404" pitchFamily="49" charset="0"/>
              <a:buChar char="o"/>
            </a:pPr>
            <a:r>
              <a:rPr lang="fi-FI" dirty="0">
                <a:solidFill>
                  <a:schemeClr val="tx2"/>
                </a:solidFill>
              </a:rPr>
              <a:t>Sovelluksessa: Minä&gt;Suostumukset-&gt;Lupa palveluviesteihin.</a:t>
            </a:r>
          </a:p>
          <a:p>
            <a:pPr marL="285750" indent="-285750" algn="l">
              <a:buFont typeface="Courier New" panose="02070309020205020404" pitchFamily="49" charset="0"/>
              <a:buChar char="o"/>
            </a:pPr>
            <a:r>
              <a:rPr lang="fi-FI" dirty="0">
                <a:solidFill>
                  <a:schemeClr val="tx2"/>
                </a:solidFill>
              </a:rPr>
              <a:t>Selaimessa: Omat tiedot&gt;Profiili&gt;Suostumukset-&gt;Lupa palveluviesteihin. </a:t>
            </a:r>
          </a:p>
          <a:p>
            <a:pPr marL="285750" indent="-285750" algn="l">
              <a:buFont typeface="Courier New" panose="02070309020205020404" pitchFamily="49" charset="0"/>
              <a:buChar char="o"/>
            </a:pPr>
            <a:endParaRPr lang="fi-FI" dirty="0">
              <a:solidFill>
                <a:schemeClr val="tx2"/>
              </a:solidFill>
            </a:endParaRPr>
          </a:p>
          <a:p>
            <a:pPr algn="l"/>
            <a:r>
              <a:rPr lang="fi-FI" dirty="0">
                <a:solidFill>
                  <a:schemeClr val="tx2"/>
                </a:solidFill>
              </a:rPr>
              <a:t>-Voit lähettää viestin lapsesi koulun opiskeluhuollon terveydenhoitajalle/psykologille tai kuraattorille kiireettömän yhteydenottopyynnön kautta.</a:t>
            </a:r>
          </a:p>
          <a:p>
            <a:pPr marL="285750" indent="-285750" algn="l">
              <a:buFont typeface="Courier New" panose="02070309020205020404" pitchFamily="49" charset="0"/>
              <a:buChar char="o"/>
            </a:pPr>
            <a:r>
              <a:rPr lang="fi-FI" dirty="0">
                <a:solidFill>
                  <a:schemeClr val="tx2"/>
                </a:solidFill>
              </a:rPr>
              <a:t>Kiireettömän yhteydenottopyynnön löydät: Digiasiointi&gt;Terveyspalvelut&gt;</a:t>
            </a:r>
            <a:r>
              <a:rPr lang="fi-FI" dirty="0" err="1">
                <a:solidFill>
                  <a:schemeClr val="tx2"/>
                </a:solidFill>
              </a:rPr>
              <a:t>Koulu-ja</a:t>
            </a:r>
            <a:r>
              <a:rPr lang="fi-FI" dirty="0">
                <a:solidFill>
                  <a:schemeClr val="tx2"/>
                </a:solidFill>
              </a:rPr>
              <a:t> opiskeluterveydenhuollon, sekä kuraattori- ja psykologipalvelun asiointi &gt; Kiireetön asiointi kouluterveydenhuoltoon/opiskeluhuollon psykologille/kuraattorille</a:t>
            </a:r>
          </a:p>
          <a:p>
            <a:pPr marL="285750" indent="-285750" algn="l">
              <a:buFont typeface="Courier New" panose="02070309020205020404" pitchFamily="49" charset="0"/>
              <a:buChar char="o"/>
            </a:pPr>
            <a:endParaRPr lang="fi-FI" dirty="0">
              <a:solidFill>
                <a:schemeClr val="tx2"/>
              </a:solidFill>
            </a:endParaRPr>
          </a:p>
          <a:p>
            <a:pPr algn="l"/>
            <a:r>
              <a:rPr lang="fi-FI" dirty="0">
                <a:solidFill>
                  <a:schemeClr val="tx2"/>
                </a:solidFill>
              </a:rPr>
              <a:t>-Myös puhelimitse/soittopyyntö vastaajaan</a:t>
            </a:r>
          </a:p>
        </p:txBody>
      </p:sp>
    </p:spTree>
    <p:extLst>
      <p:ext uri="{BB962C8B-B14F-4D97-AF65-F5344CB8AC3E}">
        <p14:creationId xmlns:p14="http://schemas.microsoft.com/office/powerpoint/2010/main" val="343865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EDFE65-D421-2BFF-362A-40D05F3F05CD}"/>
              </a:ext>
            </a:extLst>
          </p:cNvPr>
          <p:cNvSpPr>
            <a:spLocks noGrp="1"/>
          </p:cNvSpPr>
          <p:nvPr>
            <p:ph type="ctrTitle"/>
          </p:nvPr>
        </p:nvSpPr>
        <p:spPr>
          <a:xfrm>
            <a:off x="509016" y="422846"/>
            <a:ext cx="8973312" cy="974439"/>
          </a:xfrm>
        </p:spPr>
        <p:txBody>
          <a:bodyPr/>
          <a:lstStyle/>
          <a:p>
            <a:r>
              <a:rPr lang="fi-FI" sz="5400" dirty="0"/>
              <a:t>ERITYISRUOKAVALIOT</a:t>
            </a:r>
          </a:p>
        </p:txBody>
      </p:sp>
      <p:sp>
        <p:nvSpPr>
          <p:cNvPr id="3" name="Päivämäärän paikkamerkki 2">
            <a:extLst>
              <a:ext uri="{FF2B5EF4-FFF2-40B4-BE49-F238E27FC236}">
                <a16:creationId xmlns:a16="http://schemas.microsoft.com/office/drawing/2014/main" id="{5E0580D5-59F7-099C-3EDD-384913FC921F}"/>
              </a:ext>
            </a:extLst>
          </p:cNvPr>
          <p:cNvSpPr>
            <a:spLocks noGrp="1"/>
          </p:cNvSpPr>
          <p:nvPr>
            <p:ph type="dt" sz="half" idx="10"/>
          </p:nvPr>
        </p:nvSpPr>
        <p:spPr/>
        <p:txBody>
          <a:bodyPr/>
          <a:lstStyle/>
          <a:p>
            <a:fld id="{DDC89562-7E35-428F-8FAE-6A9A6BD59787}" type="datetime1">
              <a:rPr lang="fi-FI" smtClean="0"/>
              <a:t>15.5.2026</a:t>
            </a:fld>
            <a:endParaRPr lang="fi-FI"/>
          </a:p>
        </p:txBody>
      </p:sp>
      <p:sp>
        <p:nvSpPr>
          <p:cNvPr id="4" name="Alatunnisteen paikkamerkki 3">
            <a:extLst>
              <a:ext uri="{FF2B5EF4-FFF2-40B4-BE49-F238E27FC236}">
                <a16:creationId xmlns:a16="http://schemas.microsoft.com/office/drawing/2014/main" id="{DD0471D2-D0A0-7AB1-4A3C-33B152DACD9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D64ED70-F513-680C-12A3-52101807E295}"/>
              </a:ext>
            </a:extLst>
          </p:cNvPr>
          <p:cNvSpPr>
            <a:spLocks noGrp="1"/>
          </p:cNvSpPr>
          <p:nvPr>
            <p:ph type="sldNum" sz="quarter" idx="12"/>
          </p:nvPr>
        </p:nvSpPr>
        <p:spPr/>
        <p:txBody>
          <a:bodyPr/>
          <a:lstStyle/>
          <a:p>
            <a:fld id="{31160B98-140E-4345-B1A3-2A7247C42973}" type="slidenum">
              <a:rPr lang="fi-FI" smtClean="0"/>
              <a:t>6</a:t>
            </a:fld>
            <a:endParaRPr lang="fi-FI"/>
          </a:p>
        </p:txBody>
      </p:sp>
      <p:sp>
        <p:nvSpPr>
          <p:cNvPr id="6" name="Tekstiruutu 5">
            <a:extLst>
              <a:ext uri="{FF2B5EF4-FFF2-40B4-BE49-F238E27FC236}">
                <a16:creationId xmlns:a16="http://schemas.microsoft.com/office/drawing/2014/main" id="{3C70479A-E4B5-BCA6-6F22-64D17C0ED233}"/>
              </a:ext>
            </a:extLst>
          </p:cNvPr>
          <p:cNvSpPr txBox="1"/>
          <p:nvPr/>
        </p:nvSpPr>
        <p:spPr>
          <a:xfrm>
            <a:off x="390417" y="1582340"/>
            <a:ext cx="10058400" cy="5262979"/>
          </a:xfrm>
          <a:prstGeom prst="rect">
            <a:avLst/>
          </a:prstGeom>
          <a:noFill/>
        </p:spPr>
        <p:txBody>
          <a:bodyPr wrap="square" rtlCol="0">
            <a:spAutoFit/>
          </a:bodyPr>
          <a:lstStyle/>
          <a:p>
            <a:pPr algn="l"/>
            <a:r>
              <a:rPr lang="fi-FI" sz="1600" b="0" i="0" dirty="0">
                <a:solidFill>
                  <a:srgbClr val="000000"/>
                </a:solidFill>
                <a:effectLst/>
                <a:latin typeface="Arial" panose="020B0604020202020204" pitchFamily="34" charset="0"/>
              </a:rPr>
              <a:t>Koululla toimii ruokapalvelu Kylän Kattaus</a:t>
            </a:r>
          </a:p>
          <a:p>
            <a:pPr algn="l"/>
            <a:endParaRPr lang="fi-FI" sz="1600" b="0" i="0" dirty="0">
              <a:solidFill>
                <a:srgbClr val="000000"/>
              </a:solidFill>
              <a:effectLst/>
              <a:latin typeface="Arial" panose="020B0604020202020204" pitchFamily="34" charset="0"/>
            </a:endParaRPr>
          </a:p>
          <a:p>
            <a:pPr algn="l"/>
            <a:r>
              <a:rPr lang="fi-FI" sz="1600" b="0" i="0" dirty="0">
                <a:solidFill>
                  <a:srgbClr val="000000"/>
                </a:solidFill>
                <a:effectLst/>
                <a:latin typeface="Arial" panose="020B0604020202020204" pitchFamily="34" charset="0"/>
              </a:rPr>
              <a:t>Erityisruokavaliot ilmoitetaan kirjallisella lomakkeella, joka toimitetaan keittiöön koulun alkaessa sekä aina kun ruokavalio muuttuu. (Mielellään juhannusviikkoon mennessä) Myös opettajalle ilmoitetaan erityisruokavaliotieto huoltajan toimesta.</a:t>
            </a:r>
          </a:p>
          <a:p>
            <a:pPr algn="l"/>
            <a:endParaRPr lang="fi-FI" sz="1600" dirty="0">
              <a:solidFill>
                <a:srgbClr val="000000"/>
              </a:solidFill>
              <a:latin typeface="Arial" panose="020B0604020202020204" pitchFamily="34" charset="0"/>
            </a:endParaRPr>
          </a:p>
          <a:p>
            <a:pPr algn="l"/>
            <a:r>
              <a:rPr lang="fi-FI" sz="1600" b="0" i="0" dirty="0">
                <a:solidFill>
                  <a:srgbClr val="000000"/>
                </a:solidFill>
                <a:effectLst/>
                <a:latin typeface="Verdana" panose="020B0604030504040204" pitchFamily="34" charset="0"/>
              </a:rPr>
              <a:t>Koulun lapsille ja nuorille valmistetaan erityisruokavalio allergiasta tai muusta terveydellisestä syystä </a:t>
            </a:r>
            <a:r>
              <a:rPr lang="fi-FI" sz="1600" b="1" i="0" dirty="0">
                <a:solidFill>
                  <a:srgbClr val="000000"/>
                </a:solidFill>
                <a:effectLst/>
                <a:latin typeface="Verdana" panose="020B0604030504040204" pitchFamily="34" charset="0"/>
              </a:rPr>
              <a:t>lääkärin- tai ravitsemusterapeutin todistuksen perusteella</a:t>
            </a:r>
            <a:r>
              <a:rPr lang="fi-FI" sz="1600" b="0" i="0" dirty="0">
                <a:solidFill>
                  <a:srgbClr val="000000"/>
                </a:solidFill>
                <a:effectLst/>
                <a:latin typeface="Verdana" panose="020B0604030504040204" pitchFamily="34" charset="0"/>
              </a:rPr>
              <a:t>.</a:t>
            </a:r>
          </a:p>
          <a:p>
            <a:pPr algn="l"/>
            <a:endParaRPr lang="fi-FI" sz="1600" dirty="0">
              <a:solidFill>
                <a:srgbClr val="000000"/>
              </a:solidFill>
              <a:latin typeface="Verdana" panose="020B0604030504040204" pitchFamily="34" charset="0"/>
            </a:endParaRPr>
          </a:p>
          <a:p>
            <a:pPr algn="l"/>
            <a:r>
              <a:rPr lang="fi-FI" sz="1600" b="1" i="0" dirty="0">
                <a:solidFill>
                  <a:srgbClr val="000000"/>
                </a:solidFill>
                <a:effectLst/>
                <a:latin typeface="Verdana" panose="020B0604030504040204" pitchFamily="34" charset="0"/>
              </a:rPr>
              <a:t>Lääkärin- tai ravitsemusterapeutin todistusta ei edellytetä</a:t>
            </a:r>
            <a:r>
              <a:rPr lang="fi-FI" sz="1600" b="0" i="0" dirty="0">
                <a:solidFill>
                  <a:srgbClr val="000000"/>
                </a:solidFill>
                <a:effectLst/>
                <a:latin typeface="Verdana" panose="020B0604030504040204" pitchFamily="34" charset="0"/>
              </a:rPr>
              <a:t> laktoosittomassa, vegaanisessa tai kasvisruokavaliossa eikä vakaumukseen perustuvassa ruokavaliossa. Vakaumuksellisiin syihin perustuvan erityisruokavalion saa vanhemman luvalla (alakoulut)</a:t>
            </a:r>
            <a:endParaRPr lang="fi-FI" sz="1600" b="0" i="0" dirty="0">
              <a:solidFill>
                <a:srgbClr val="000000"/>
              </a:solidFill>
              <a:effectLst/>
              <a:latin typeface="Arial" panose="020B0604020202020204" pitchFamily="34" charset="0"/>
            </a:endParaRPr>
          </a:p>
          <a:p>
            <a:pPr algn="l"/>
            <a:endParaRPr lang="fi-FI" sz="1600" dirty="0">
              <a:solidFill>
                <a:srgbClr val="000000"/>
              </a:solidFill>
              <a:latin typeface="Arial" panose="020B0604020202020204" pitchFamily="34" charset="0"/>
            </a:endParaRPr>
          </a:p>
          <a:p>
            <a:pPr algn="l"/>
            <a:r>
              <a:rPr lang="fi-FI" sz="1600" b="1" i="1" dirty="0">
                <a:solidFill>
                  <a:srgbClr val="000000"/>
                </a:solidFill>
                <a:effectLst/>
                <a:latin typeface="Verdana" panose="020B0604030504040204" pitchFamily="34" charset="0"/>
              </a:rPr>
              <a:t>Terveydenhoitaja kirjoittaa lomakkeen ruoka-aineallergioista, joista voi aiheutua ruokailijalle vakavia oireita (anafylaktinen reaktio)</a:t>
            </a:r>
          </a:p>
          <a:p>
            <a:pPr algn="l"/>
            <a:r>
              <a:rPr lang="fi-FI" sz="1600" b="0" i="0" dirty="0">
                <a:solidFill>
                  <a:srgbClr val="000000"/>
                </a:solidFill>
                <a:effectLst/>
                <a:latin typeface="Raleway" pitchFamily="2" charset="0"/>
              </a:rPr>
              <a:t>Jos huoltajalla ei ole tallessa todistusta erityisruokavaliosta niin terveydenhoitaja voi kirjoittaa potilastietoihin perustuvan todistuksen, kun siitä on lääkärin tekemä diagnoosi.</a:t>
            </a:r>
            <a:endParaRPr lang="fi-FI" sz="1600" b="1" i="1" dirty="0">
              <a:solidFill>
                <a:srgbClr val="000000"/>
              </a:solidFill>
              <a:effectLst/>
              <a:latin typeface="Verdana" panose="020B0604030504040204" pitchFamily="34" charset="0"/>
            </a:endParaRPr>
          </a:p>
          <a:p>
            <a:pPr algn="l"/>
            <a:endParaRPr lang="fi-FI" sz="1600" b="1" i="1" dirty="0">
              <a:solidFill>
                <a:srgbClr val="000000"/>
              </a:solidFill>
              <a:latin typeface="Verdana" panose="020B0604030504040204" pitchFamily="34" charset="0"/>
            </a:endParaRPr>
          </a:p>
          <a:p>
            <a:pPr algn="l"/>
            <a:r>
              <a:rPr lang="fi-FI" sz="1600" b="1" i="1" dirty="0">
                <a:solidFill>
                  <a:srgbClr val="000000"/>
                </a:solidFill>
                <a:effectLst/>
                <a:latin typeface="Verdana" panose="020B0604030504040204" pitchFamily="34" charset="0"/>
              </a:rPr>
              <a:t>Lomake löytyy Kylän Kattauksen sivuilta tai koulun kansliasta</a:t>
            </a:r>
          </a:p>
          <a:p>
            <a:pPr algn="l"/>
            <a:endParaRPr lang="fi-FI" sz="1600" b="0" i="0" dirty="0">
              <a:solidFill>
                <a:srgbClr val="000000"/>
              </a:solidFill>
              <a:effectLst/>
              <a:latin typeface="Verdana" panose="020B0604030504040204" pitchFamily="34" charset="0"/>
            </a:endParaRPr>
          </a:p>
          <a:p>
            <a:pPr algn="l"/>
            <a:endParaRPr lang="fi-FI" sz="1600" dirty="0">
              <a:solidFill>
                <a:schemeClr val="tx2"/>
              </a:solidFill>
            </a:endParaRPr>
          </a:p>
        </p:txBody>
      </p:sp>
      <p:pic>
        <p:nvPicPr>
          <p:cNvPr id="8" name="Kuva 7" descr="Ainekset lautasella">
            <a:extLst>
              <a:ext uri="{FF2B5EF4-FFF2-40B4-BE49-F238E27FC236}">
                <a16:creationId xmlns:a16="http://schemas.microsoft.com/office/drawing/2014/main" id="{3C57D95B-EE19-84E5-C30F-097CAA12C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7096" y="102454"/>
            <a:ext cx="2904487" cy="1935332"/>
          </a:xfrm>
          <a:prstGeom prst="rect">
            <a:avLst/>
          </a:prstGeom>
        </p:spPr>
      </p:pic>
    </p:spTree>
    <p:extLst>
      <p:ext uri="{BB962C8B-B14F-4D97-AF65-F5344CB8AC3E}">
        <p14:creationId xmlns:p14="http://schemas.microsoft.com/office/powerpoint/2010/main" val="14634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E1C305-95D8-31EB-67AC-73423A1F3CC6}"/>
              </a:ext>
            </a:extLst>
          </p:cNvPr>
          <p:cNvSpPr>
            <a:spLocks noGrp="1"/>
          </p:cNvSpPr>
          <p:nvPr>
            <p:ph type="ctrTitle"/>
          </p:nvPr>
        </p:nvSpPr>
        <p:spPr>
          <a:xfrm>
            <a:off x="509016" y="422847"/>
            <a:ext cx="8973312" cy="1662808"/>
          </a:xfrm>
        </p:spPr>
        <p:txBody>
          <a:bodyPr/>
          <a:lstStyle/>
          <a:p>
            <a:r>
              <a:rPr lang="fi-FI" sz="5400" dirty="0"/>
              <a:t>OPPILAAN LÄÄKEHOIDOSTA SOPIMINEN</a:t>
            </a:r>
          </a:p>
        </p:txBody>
      </p:sp>
      <p:sp>
        <p:nvSpPr>
          <p:cNvPr id="3" name="Päivämäärän paikkamerkki 2">
            <a:extLst>
              <a:ext uri="{FF2B5EF4-FFF2-40B4-BE49-F238E27FC236}">
                <a16:creationId xmlns:a16="http://schemas.microsoft.com/office/drawing/2014/main" id="{FB14A314-A45F-6855-3C35-1F1EDD8360E8}"/>
              </a:ext>
            </a:extLst>
          </p:cNvPr>
          <p:cNvSpPr>
            <a:spLocks noGrp="1"/>
          </p:cNvSpPr>
          <p:nvPr>
            <p:ph type="dt" sz="half" idx="10"/>
          </p:nvPr>
        </p:nvSpPr>
        <p:spPr/>
        <p:txBody>
          <a:bodyPr/>
          <a:lstStyle/>
          <a:p>
            <a:fld id="{DDC89562-7E35-428F-8FAE-6A9A6BD59787}" type="datetime1">
              <a:rPr lang="fi-FI" smtClean="0"/>
              <a:t>15.5.2026</a:t>
            </a:fld>
            <a:endParaRPr lang="fi-FI"/>
          </a:p>
        </p:txBody>
      </p:sp>
      <p:sp>
        <p:nvSpPr>
          <p:cNvPr id="4" name="Alatunnisteen paikkamerkki 3">
            <a:extLst>
              <a:ext uri="{FF2B5EF4-FFF2-40B4-BE49-F238E27FC236}">
                <a16:creationId xmlns:a16="http://schemas.microsoft.com/office/drawing/2014/main" id="{1076BE3C-C063-26C1-8428-96616DD902B4}"/>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BB033EE-FE0A-20F4-FCEF-E1812F01E986}"/>
              </a:ext>
            </a:extLst>
          </p:cNvPr>
          <p:cNvSpPr>
            <a:spLocks noGrp="1"/>
          </p:cNvSpPr>
          <p:nvPr>
            <p:ph type="sldNum" sz="quarter" idx="12"/>
          </p:nvPr>
        </p:nvSpPr>
        <p:spPr/>
        <p:txBody>
          <a:bodyPr/>
          <a:lstStyle/>
          <a:p>
            <a:fld id="{31160B98-140E-4345-B1A3-2A7247C42973}" type="slidenum">
              <a:rPr lang="fi-FI" smtClean="0"/>
              <a:t>7</a:t>
            </a:fld>
            <a:endParaRPr lang="fi-FI"/>
          </a:p>
        </p:txBody>
      </p:sp>
      <p:sp>
        <p:nvSpPr>
          <p:cNvPr id="6" name="Tekstiruutu 5">
            <a:extLst>
              <a:ext uri="{FF2B5EF4-FFF2-40B4-BE49-F238E27FC236}">
                <a16:creationId xmlns:a16="http://schemas.microsoft.com/office/drawing/2014/main" id="{3D2A195E-05C7-9003-A103-424A50D87846}"/>
              </a:ext>
            </a:extLst>
          </p:cNvPr>
          <p:cNvSpPr txBox="1"/>
          <p:nvPr/>
        </p:nvSpPr>
        <p:spPr>
          <a:xfrm>
            <a:off x="626724" y="2445249"/>
            <a:ext cx="11270750" cy="2215991"/>
          </a:xfrm>
          <a:prstGeom prst="rect">
            <a:avLst/>
          </a:prstGeom>
          <a:noFill/>
        </p:spPr>
        <p:txBody>
          <a:bodyPr wrap="square" rtlCol="0">
            <a:spAutoFit/>
          </a:bodyPr>
          <a:lstStyle/>
          <a:p>
            <a:pPr marL="285750" indent="-285750" algn="l">
              <a:buFont typeface="Wingdings" panose="05000000000000000000" pitchFamily="2" charset="2"/>
              <a:buChar char="§"/>
            </a:pPr>
            <a:r>
              <a:rPr lang="fi-FI" b="0" i="0" dirty="0">
                <a:solidFill>
                  <a:srgbClr val="242424"/>
                </a:solidFill>
                <a:effectLst/>
                <a:latin typeface="Calibri" panose="020F0502020204030204" pitchFamily="34" charset="0"/>
              </a:rPr>
              <a:t>Perusopetuksessa olevien, säännöllistä lääkehoitoa tarvitsevien oppilaiden koulupäivän aikaisesta lääkitsemistä sovitaan erikseen.</a:t>
            </a:r>
          </a:p>
          <a:p>
            <a:pPr algn="l"/>
            <a:r>
              <a:rPr lang="fi-FI" b="0" i="0" dirty="0">
                <a:solidFill>
                  <a:srgbClr val="242424"/>
                </a:solidFill>
                <a:effectLst/>
                <a:latin typeface="Calibri" panose="020F0502020204030204" pitchFamily="34" charset="0"/>
              </a:rPr>
              <a:t> </a:t>
            </a:r>
          </a:p>
          <a:p>
            <a:pPr marL="285750" indent="-285750" algn="l">
              <a:buFont typeface="Wingdings" panose="05000000000000000000" pitchFamily="2" charset="2"/>
              <a:buChar char="§"/>
            </a:pPr>
            <a:r>
              <a:rPr lang="fi-FI" b="0" i="0" dirty="0">
                <a:solidFill>
                  <a:srgbClr val="242424"/>
                </a:solidFill>
                <a:effectLst/>
                <a:latin typeface="Calibri" panose="020F0502020204030204" pitchFamily="34" charset="0"/>
              </a:rPr>
              <a:t>Jos oppilas tarvitsee lääkettä koulupäivän tai iltapäivätoiminnan aikana pyydetään huoltajia olemaan yhteydessä koulu</a:t>
            </a:r>
            <a:r>
              <a:rPr lang="fi-FI" dirty="0">
                <a:solidFill>
                  <a:srgbClr val="242424"/>
                </a:solidFill>
                <a:latin typeface="Calibri" panose="020F0502020204030204" pitchFamily="34" charset="0"/>
              </a:rPr>
              <a:t>lle.</a:t>
            </a:r>
          </a:p>
          <a:p>
            <a:pPr algn="l"/>
            <a:endParaRPr lang="fi-FI" sz="1600" dirty="0">
              <a:solidFill>
                <a:srgbClr val="27272C"/>
              </a:solidFill>
              <a:latin typeface="Helvetica" panose="020B0604020202020204" pitchFamily="34" charset="0"/>
            </a:endParaRPr>
          </a:p>
          <a:p>
            <a:pPr algn="l"/>
            <a:r>
              <a:rPr lang="fi-FI" sz="1600" b="0" i="0" dirty="0">
                <a:solidFill>
                  <a:srgbClr val="27272C"/>
                </a:solidFill>
                <a:effectLst/>
                <a:latin typeface="Helvetica" panose="020B0604020202020204" pitchFamily="34" charset="0"/>
              </a:rPr>
              <a:t>Tällöin pidetään lääkehoidon aloituspalaveri ennen koulun alkua, johon osallistuu huoltaja sekä koulun edustus tarvittaessa myös terveydenhoitaja. (esim. diabetes, epilepsialääkitys, kohtauslääkkeet)</a:t>
            </a:r>
            <a:endParaRPr lang="fi-FI" sz="1600" dirty="0">
              <a:solidFill>
                <a:schemeClr val="tx2"/>
              </a:solidFill>
            </a:endParaRPr>
          </a:p>
        </p:txBody>
      </p:sp>
    </p:spTree>
    <p:extLst>
      <p:ext uri="{BB962C8B-B14F-4D97-AF65-F5344CB8AC3E}">
        <p14:creationId xmlns:p14="http://schemas.microsoft.com/office/powerpoint/2010/main" val="98408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7C86E287-3CBE-A48D-4425-DC41BF1ACA30}"/>
              </a:ext>
            </a:extLst>
          </p:cNvPr>
          <p:cNvSpPr>
            <a:spLocks noGrp="1"/>
          </p:cNvSpPr>
          <p:nvPr>
            <p:ph type="title"/>
          </p:nvPr>
        </p:nvSpPr>
        <p:spPr/>
        <p:txBody>
          <a:bodyPr/>
          <a:lstStyle/>
          <a:p>
            <a:r>
              <a:rPr lang="fr-FR"/>
              <a:t>Int vel et qui </a:t>
            </a:r>
            <a:br>
              <a:rPr lang="fr-FR"/>
            </a:br>
            <a:r>
              <a:rPr lang="fr-FR"/>
              <a:t>dollanis mint del </a:t>
            </a:r>
            <a:br>
              <a:rPr lang="fr-FR"/>
            </a:br>
            <a:r>
              <a:rPr lang="fr-FR"/>
              <a:t>Erro dipsam que </a:t>
            </a:r>
            <a:br>
              <a:rPr lang="fr-FR"/>
            </a:br>
            <a:r>
              <a:rPr lang="fr-FR"/>
              <a:t>nis derunt et</a:t>
            </a:r>
            <a:endParaRPr lang="fi-FI"/>
          </a:p>
        </p:txBody>
      </p:sp>
      <p:pic>
        <p:nvPicPr>
          <p:cNvPr id="7" name="Kuvan paikkamerkki 6" descr="Kuva, joka sisältää kohteen ruoho, henkilö, ulko, pieni">
            <a:extLst>
              <a:ext uri="{FF2B5EF4-FFF2-40B4-BE49-F238E27FC236}">
                <a16:creationId xmlns:a16="http://schemas.microsoft.com/office/drawing/2014/main" id="{D30DDED7-0759-D4A6-0D19-F89DE97BDB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10" r="810"/>
          <a:stretch>
            <a:fillRect/>
          </a:stretch>
        </p:blipFill>
        <p:spPr>
          <a:xfrm>
            <a:off x="1752600" y="422306"/>
            <a:ext cx="7720207" cy="3786448"/>
          </a:xfrm>
        </p:spPr>
      </p:pic>
      <p:sp>
        <p:nvSpPr>
          <p:cNvPr id="4" name="Dian numeron paikkamerkki 3">
            <a:extLst>
              <a:ext uri="{FF2B5EF4-FFF2-40B4-BE49-F238E27FC236}">
                <a16:creationId xmlns:a16="http://schemas.microsoft.com/office/drawing/2014/main" id="{F88DBB14-AD06-CBE3-8D60-DEEBC03B5554}"/>
              </a:ext>
            </a:extLst>
          </p:cNvPr>
          <p:cNvSpPr>
            <a:spLocks noGrp="1"/>
          </p:cNvSpPr>
          <p:nvPr>
            <p:ph type="sldNum" sz="quarter" idx="12"/>
          </p:nvPr>
        </p:nvSpPr>
        <p:spPr/>
        <p:txBody>
          <a:bodyPr/>
          <a:lstStyle/>
          <a:p>
            <a:fld id="{31160B98-140E-4345-B1A3-2A7247C42973}" type="slidenum">
              <a:rPr lang="fi-FI" smtClean="0"/>
              <a:pPr/>
              <a:t>8</a:t>
            </a:fld>
            <a:endParaRPr lang="fi-FI"/>
          </a:p>
        </p:txBody>
      </p:sp>
      <p:sp>
        <p:nvSpPr>
          <p:cNvPr id="2" name="Päivämäärän paikkamerkki 1">
            <a:extLst>
              <a:ext uri="{FF2B5EF4-FFF2-40B4-BE49-F238E27FC236}">
                <a16:creationId xmlns:a16="http://schemas.microsoft.com/office/drawing/2014/main" id="{66377A39-2180-6EE4-DF8A-C4F35FFD1F94}"/>
              </a:ext>
            </a:extLst>
          </p:cNvPr>
          <p:cNvSpPr>
            <a:spLocks noGrp="1"/>
          </p:cNvSpPr>
          <p:nvPr>
            <p:ph type="dt" sz="half" idx="10"/>
          </p:nvPr>
        </p:nvSpPr>
        <p:spPr/>
        <p:txBody>
          <a:bodyPr/>
          <a:lstStyle/>
          <a:p>
            <a:fld id="{7543A2C5-3C68-4C15-B04F-E325283184C4}" type="datetime1">
              <a:rPr lang="fi-FI" smtClean="0"/>
              <a:pPr/>
              <a:t>15.5.2026</a:t>
            </a:fld>
            <a:endParaRPr lang="fi-FI"/>
          </a:p>
        </p:txBody>
      </p:sp>
      <p:sp>
        <p:nvSpPr>
          <p:cNvPr id="3" name="Alatunnisteen paikkamerkki 2">
            <a:extLst>
              <a:ext uri="{FF2B5EF4-FFF2-40B4-BE49-F238E27FC236}">
                <a16:creationId xmlns:a16="http://schemas.microsoft.com/office/drawing/2014/main" id="{0BB0C276-BA55-97BE-8D58-5493F8C4A799}"/>
              </a:ext>
            </a:extLst>
          </p:cNvPr>
          <p:cNvSpPr>
            <a:spLocks noGrp="1"/>
          </p:cNvSpPr>
          <p:nvPr>
            <p:ph type="ftr" sz="quarter" idx="11"/>
          </p:nvPr>
        </p:nvSpPr>
        <p:spPr/>
        <p:txBody>
          <a:bodyPr/>
          <a:lstStyle/>
          <a:p>
            <a:endParaRPr lang="fi-FI"/>
          </a:p>
        </p:txBody>
      </p:sp>
      <p:sp>
        <p:nvSpPr>
          <p:cNvPr id="5" name="Tekstiruutu 4">
            <a:extLst>
              <a:ext uri="{FF2B5EF4-FFF2-40B4-BE49-F238E27FC236}">
                <a16:creationId xmlns:a16="http://schemas.microsoft.com/office/drawing/2014/main" id="{3ED28598-506D-DDCE-3CF1-8DC382AB3FCF}"/>
              </a:ext>
            </a:extLst>
          </p:cNvPr>
          <p:cNvSpPr txBox="1"/>
          <p:nvPr/>
        </p:nvSpPr>
        <p:spPr>
          <a:xfrm>
            <a:off x="1487424" y="4512488"/>
            <a:ext cx="5665342" cy="1538883"/>
          </a:xfrm>
          <a:prstGeom prst="rect">
            <a:avLst/>
          </a:prstGeom>
          <a:noFill/>
        </p:spPr>
        <p:txBody>
          <a:bodyPr wrap="square" rtlCol="0">
            <a:spAutoFit/>
          </a:bodyPr>
          <a:lstStyle/>
          <a:p>
            <a:pPr algn="l"/>
            <a:r>
              <a:rPr lang="fi-FI" dirty="0">
                <a:solidFill>
                  <a:schemeClr val="tx2"/>
                </a:solidFill>
              </a:rPr>
              <a:t>NÄHDÄÄN TARKASTUKSISSA!</a:t>
            </a:r>
          </a:p>
          <a:p>
            <a:pPr algn="l"/>
            <a:endParaRPr lang="fi-FI" dirty="0">
              <a:solidFill>
                <a:schemeClr val="tx2"/>
              </a:solidFill>
            </a:endParaRPr>
          </a:p>
          <a:p>
            <a:pPr marL="0" indent="0" algn="ctr">
              <a:buNone/>
            </a:pPr>
            <a:r>
              <a:rPr lang="fi-FI" sz="2000" dirty="0"/>
              <a:t>Terveydenhoitaja Ninja Mäkelä</a:t>
            </a:r>
          </a:p>
          <a:p>
            <a:pPr marL="0" indent="0" algn="ctr">
              <a:buNone/>
            </a:pPr>
            <a:r>
              <a:rPr lang="fi-FI" sz="2000" dirty="0"/>
              <a:t>Puh. 046 920 46 23</a:t>
            </a:r>
          </a:p>
          <a:p>
            <a:pPr algn="l"/>
            <a:endParaRPr lang="fi-FI" dirty="0">
              <a:solidFill>
                <a:schemeClr val="tx2"/>
              </a:solidFill>
            </a:endParaRPr>
          </a:p>
        </p:txBody>
      </p:sp>
    </p:spTree>
    <p:extLst>
      <p:ext uri="{BB962C8B-B14F-4D97-AF65-F5344CB8AC3E}">
        <p14:creationId xmlns:p14="http://schemas.microsoft.com/office/powerpoint/2010/main" val="211345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600778"/>
      </p:ext>
    </p:extLst>
  </p:cSld>
  <p:clrMapOvr>
    <a:masterClrMapping/>
  </p:clrMapOvr>
</p:sld>
</file>

<file path=ppt/theme/theme1.xml><?xml version="1.0" encoding="utf-8"?>
<a:theme xmlns:a="http://schemas.openxmlformats.org/drawingml/2006/main" name="Hyvaks-teema">
  <a:themeElements>
    <a:clrScheme name="Hyvaks">
      <a:dk1>
        <a:sysClr val="windowText" lastClr="000000"/>
      </a:dk1>
      <a:lt1>
        <a:sysClr val="window" lastClr="FFFFFF"/>
      </a:lt1>
      <a:dk2>
        <a:srgbClr val="255B92"/>
      </a:dk2>
      <a:lt2>
        <a:srgbClr val="EBDCA6"/>
      </a:lt2>
      <a:accent1>
        <a:srgbClr val="255B92"/>
      </a:accent1>
      <a:accent2>
        <a:srgbClr val="B3D384"/>
      </a:accent2>
      <a:accent3>
        <a:srgbClr val="FFCCCC"/>
      </a:accent3>
      <a:accent4>
        <a:srgbClr val="B8CCEA"/>
      </a:accent4>
      <a:accent5>
        <a:srgbClr val="225400"/>
      </a:accent5>
      <a:accent6>
        <a:srgbClr val="F28A0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Hyvaks_esitysmallipohja.potx" id="{A4E4BBEE-799B-4E39-963A-DD77604D4A83}" vid="{E11BDC50-E0E8-4F71-A1F7-D4A0E0BFD11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17B8FE57DF0FF49B84FD2256B2BFC1A" ma:contentTypeVersion="0" ma:contentTypeDescription="Luo uusi asiakirja." ma:contentTypeScope="" ma:versionID="f44e0c747bf07a61784d49ed70296cc0">
  <xsd:schema xmlns:xsd="http://www.w3.org/2001/XMLSchema" xmlns:xs="http://www.w3.org/2001/XMLSchema" xmlns:p="http://schemas.microsoft.com/office/2006/metadata/properties" targetNamespace="http://schemas.microsoft.com/office/2006/metadata/properties" ma:root="true" ma:fieldsID="351571826bcc59afd6d17a804ec2702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2CE332-C883-46EA-8C1C-F89F1DD23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0EC56B3-FA60-49DD-B39B-5ECC7A1A4980}">
  <ds:schemaRefs>
    <ds:schemaRef ds:uri="http://schemas.microsoft.com/sharepoint/v3/contenttype/forms"/>
  </ds:schemaRefs>
</ds:datastoreItem>
</file>

<file path=customXml/itemProps3.xml><?xml version="1.0" encoding="utf-8"?>
<ds:datastoreItem xmlns:ds="http://schemas.openxmlformats.org/officeDocument/2006/customXml" ds:itemID="{4D75223C-D9D9-4204-978B-BB849A863827}">
  <ds:schemaRefs>
    <ds:schemaRef ds:uri="82e09938-3931-427b-9273-f53bbd8846bd"/>
    <ds:schemaRef ds:uri="befe9cf9-8374-41be-a8dd-87d577d898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432</TotalTime>
  <Words>526</Words>
  <Application>Microsoft Office PowerPoint</Application>
  <PresentationFormat>Laajakuva</PresentationFormat>
  <Paragraphs>73</Paragraphs>
  <Slides>9</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9</vt:i4>
      </vt:variant>
    </vt:vector>
  </HeadingPairs>
  <TitlesOfParts>
    <vt:vector size="18" baseType="lpstr">
      <vt:lpstr>Arial</vt:lpstr>
      <vt:lpstr>Calibri</vt:lpstr>
      <vt:lpstr>Courier New</vt:lpstr>
      <vt:lpstr>Helvetica</vt:lpstr>
      <vt:lpstr>Raleway</vt:lpstr>
      <vt:lpstr>Times New Roman</vt:lpstr>
      <vt:lpstr>Verdana</vt:lpstr>
      <vt:lpstr>Wingdings</vt:lpstr>
      <vt:lpstr>Hyvaks-teema</vt:lpstr>
      <vt:lpstr>KOULUTULOKKAIDEN TERVEYSTARKASTUSINFO  Lasten ja nuorten palvelut, koulu- ja opiskeluterveydenhuolto</vt:lpstr>
      <vt:lpstr>      </vt:lpstr>
      <vt:lpstr>KOULUUNLÄHTÖTARKASTUKSET</vt:lpstr>
      <vt:lpstr>AJANVARAUS TERVEYDENHOITAJAN TARKASTUKSEEN JA SÄHKÖISEEN ESITIETOLOMAKKEESEEN</vt:lpstr>
      <vt:lpstr>NÄIN OTAT YHTEYTTÄ OPISKELUHUOLTOON</vt:lpstr>
      <vt:lpstr>ERITYISRUOKAVALIOT</vt:lpstr>
      <vt:lpstr>OPPILAAN LÄÄKEHOIDOSTA SOPIMINEN</vt:lpstr>
      <vt:lpstr>Int vel et qui  dollanis mint del  Erro dipsam que  nis derunt et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ju vi</dc:creator>
  <cp:lastModifiedBy>Järvinen Päivi.K</cp:lastModifiedBy>
  <cp:revision>15</cp:revision>
  <dcterms:created xsi:type="dcterms:W3CDTF">2022-11-02T06:46:42Z</dcterms:created>
  <dcterms:modified xsi:type="dcterms:W3CDTF">2026-05-15T08:46:55Z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0x010100617B8FE57DF0FF49B84FD2256B2BFC1A</vt:lpwstr>
  </property>
  <property fmtid="{D5CDD505-2E9C-101B-9397-08002B2CF9AE}" pid="3" name="MediaServiceImageTags">
    <vt:lpwstr/>
  </property>
</Properties>
</file>