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078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437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26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01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438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597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9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88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64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02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754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0D6C-A4FB-49FD-B31C-C8D505511192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6563-B0BA-4EA2-976D-220850A3E6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0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E1C2FCE-B669-46D3-9204-9339C6E2B2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LIIKKUVAKSI-KOULUTUS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5EEF6EDD-86BA-43CB-9076-DA05366DB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sz="4000"/>
              <a:t>ALAKOULU 2017-2018</a:t>
            </a:r>
            <a:endParaRPr lang="fi-FI" sz="4000" dirty="0"/>
          </a:p>
          <a:p>
            <a:endParaRPr lang="fi-FI" sz="4000" dirty="0"/>
          </a:p>
          <a:p>
            <a:r>
              <a:rPr lang="fi-FI" sz="4000" b="1" dirty="0"/>
              <a:t>TURNAUKSEN/KISAILUN JÄRJESTÄMINEN</a:t>
            </a:r>
          </a:p>
        </p:txBody>
      </p:sp>
    </p:spTree>
    <p:extLst>
      <p:ext uri="{BB962C8B-B14F-4D97-AF65-F5344CB8AC3E}">
        <p14:creationId xmlns:p14="http://schemas.microsoft.com/office/powerpoint/2010/main" val="72123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429" y="3421542"/>
            <a:ext cx="3417902" cy="277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188" y="9981459"/>
            <a:ext cx="1773561" cy="133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D7AD804-5635-4459-901C-B4A686B7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AIKATAULU JA KAAVIO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DF66750-B9AB-437B-9C87-1C7B1BD17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MILLOIN TURNAUS ALKAA?</a:t>
            </a:r>
          </a:p>
          <a:p>
            <a:r>
              <a:rPr lang="fi-FI" dirty="0"/>
              <a:t>MILLOIN PELIT OLTAVA PELATTUNA?</a:t>
            </a:r>
          </a:p>
          <a:p>
            <a:r>
              <a:rPr lang="fi-FI" dirty="0"/>
              <a:t>MISSÄ PELIT PELATAAN?</a:t>
            </a:r>
          </a:p>
          <a:p>
            <a:r>
              <a:rPr lang="fi-FI" dirty="0"/>
              <a:t>KAAVION </a:t>
            </a:r>
            <a:r>
              <a:rPr lang="fi-FI" dirty="0" smtClean="0"/>
              <a:t>TEKO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7594" y="13664213"/>
            <a:ext cx="1773561" cy="133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54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D765C55-ABAB-415F-A0D4-F6CD84F0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PALKINNOT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CA813D3B-C373-407A-A060-97A74EAEE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8" y="803186"/>
            <a:ext cx="4383362" cy="1794240"/>
          </a:xfrm>
        </p:spPr>
        <p:txBody>
          <a:bodyPr/>
          <a:lstStyle/>
          <a:p>
            <a:r>
              <a:rPr lang="fi-FI" dirty="0"/>
              <a:t>KIERTOPALKINNOT</a:t>
            </a:r>
          </a:p>
          <a:p>
            <a:r>
              <a:rPr lang="fi-FI" dirty="0"/>
              <a:t>TAVARAPALKINNOT</a:t>
            </a:r>
          </a:p>
          <a:p>
            <a:r>
              <a:rPr lang="fi-FI" dirty="0"/>
              <a:t>TARVITAANKO PALKINTOJA?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xmlns="" id="{876778C9-89C4-46DA-92B9-54FB16EC9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136" y="2482445"/>
            <a:ext cx="4584518" cy="343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8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BB7FC08-85B6-4540-9C74-0129AA01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TURNAUKSEN/</a:t>
            </a:r>
            <a:br>
              <a:rPr lang="fi-FI" dirty="0"/>
            </a:br>
            <a:r>
              <a:rPr lang="fi-FI" dirty="0"/>
              <a:t>KISAILUN JÄRJESTÄMINEN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89C7D89-F05A-4F31-BDD0-153D93993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46" y="803186"/>
            <a:ext cx="6281873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SISÄLTÖ:</a:t>
            </a:r>
          </a:p>
          <a:p>
            <a:r>
              <a:rPr lang="fi-FI" dirty="0"/>
              <a:t>MIKÄ LAJI?</a:t>
            </a:r>
          </a:p>
          <a:p>
            <a:r>
              <a:rPr lang="fi-FI" dirty="0"/>
              <a:t>SÄÄNNÖT</a:t>
            </a:r>
          </a:p>
          <a:p>
            <a:r>
              <a:rPr lang="fi-FI" dirty="0"/>
              <a:t>SARJAT, JOUKKUEET</a:t>
            </a:r>
          </a:p>
          <a:p>
            <a:r>
              <a:rPr lang="fi-FI" dirty="0"/>
              <a:t>LUPA</a:t>
            </a:r>
          </a:p>
          <a:p>
            <a:r>
              <a:rPr lang="fi-FI" dirty="0"/>
              <a:t>ILMOITTAUTUMISLISTA</a:t>
            </a:r>
          </a:p>
          <a:p>
            <a:r>
              <a:rPr lang="fi-FI" dirty="0"/>
              <a:t>MAINOSTAMINEN</a:t>
            </a:r>
          </a:p>
          <a:p>
            <a:r>
              <a:rPr lang="fi-FI" dirty="0"/>
              <a:t>TUOMARIT</a:t>
            </a:r>
          </a:p>
          <a:p>
            <a:r>
              <a:rPr lang="fi-FI" dirty="0"/>
              <a:t>AIKATAULU</a:t>
            </a:r>
          </a:p>
          <a:p>
            <a:r>
              <a:rPr lang="fi-FI" dirty="0"/>
              <a:t>PALKINNOT</a:t>
            </a:r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3A6D56DD-22EB-4ECC-AEA5-2286AC218B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670" y="1252756"/>
            <a:ext cx="2898947" cy="434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xmlns="" id="{75C00B55-D26F-46DB-9D6A-A5FCE753B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501" y="1450903"/>
            <a:ext cx="6609386" cy="495703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46BDCB3-1894-4B1F-9265-BB597967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LAJI?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90FE0BC-6795-4BAD-8E80-DF04C5E7B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673" y="953835"/>
            <a:ext cx="6281873" cy="5248622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FIREBALL (POLTTOPALLO)</a:t>
            </a:r>
          </a:p>
          <a:p>
            <a:r>
              <a:rPr lang="fi-FI" dirty="0">
                <a:solidFill>
                  <a:schemeClr val="bg1"/>
                </a:solidFill>
              </a:rPr>
              <a:t>PINGIS</a:t>
            </a:r>
          </a:p>
          <a:p>
            <a:r>
              <a:rPr lang="fi-FI" dirty="0">
                <a:solidFill>
                  <a:schemeClr val="bg1"/>
                </a:solidFill>
              </a:rPr>
              <a:t>TOSSULÄTKÄ</a:t>
            </a:r>
          </a:p>
          <a:p>
            <a:r>
              <a:rPr lang="fi-FI" dirty="0">
                <a:solidFill>
                  <a:schemeClr val="bg1"/>
                </a:solidFill>
              </a:rPr>
              <a:t>OMA PUOLI PUHTAANA</a:t>
            </a:r>
          </a:p>
          <a:p>
            <a:r>
              <a:rPr lang="fi-FI" dirty="0">
                <a:solidFill>
                  <a:schemeClr val="bg1"/>
                </a:solidFill>
              </a:rPr>
              <a:t>FUTSAL</a:t>
            </a:r>
          </a:p>
          <a:p>
            <a:r>
              <a:rPr lang="fi-FI" dirty="0">
                <a:solidFill>
                  <a:schemeClr val="bg1"/>
                </a:solidFill>
              </a:rPr>
              <a:t>FRISBEEGOLF</a:t>
            </a:r>
          </a:p>
          <a:p>
            <a:r>
              <a:rPr lang="fi-FI" dirty="0">
                <a:solidFill>
                  <a:schemeClr val="bg1"/>
                </a:solidFill>
              </a:rPr>
              <a:t>JOKIN MUU, MIKÄ?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766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F155142-3945-4ED5-AEBF-839A0D62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SÄÄNNÖT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BA22106D-A7D6-4B1E-A273-66FD0794C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5536301" cy="2602623"/>
          </a:xfrm>
        </p:spPr>
        <p:txBody>
          <a:bodyPr/>
          <a:lstStyle/>
          <a:p>
            <a:r>
              <a:rPr lang="fi-FI" dirty="0"/>
              <a:t>OPPILAIDEN ITSE KIRJOITTAMAT SÄÄNNÖT?</a:t>
            </a:r>
          </a:p>
          <a:p>
            <a:r>
              <a:rPr lang="fi-FI" dirty="0"/>
              <a:t>PALJON VAI VÄHÄN SÄÄNTÖJÄ?</a:t>
            </a:r>
          </a:p>
          <a:p>
            <a:r>
              <a:rPr lang="fi-FI" dirty="0"/>
              <a:t>TURVALLISUUS KAIKEN LÄHTÖKOHTA</a:t>
            </a:r>
          </a:p>
          <a:p>
            <a:r>
              <a:rPr lang="fi-FI" dirty="0"/>
              <a:t>MITÄ TAPAHTUU, JOS SÄÄNTÖJÄ RIKOTAAN?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xmlns="" id="{90C13200-0006-4D60-9A60-97DBD64BD2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053" y="3246783"/>
            <a:ext cx="3766530" cy="251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7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1806B35-4558-477D-B66C-025201FE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LUPA TURNAUKSEN JÄRJESTÄMISEEN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FEF51875-A032-4667-A0E5-F42C45C2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KENELTÄ LUPA PITÄÄ KYSYÄ?</a:t>
            </a:r>
          </a:p>
          <a:p>
            <a:pPr lvl="1"/>
            <a:r>
              <a:rPr lang="fi-FI" dirty="0"/>
              <a:t>REHTORI, LIIKKUVA KOULU –OPETTAJA..?</a:t>
            </a:r>
          </a:p>
          <a:p>
            <a:r>
              <a:rPr lang="fi-FI" dirty="0"/>
              <a:t>TARVITAANKO TURNAUKSEEN AIKUISIA?</a:t>
            </a:r>
          </a:p>
          <a:p>
            <a:r>
              <a:rPr lang="fi-FI" dirty="0"/>
              <a:t>PITÄÄKÖ VARATA TILOJA?</a:t>
            </a:r>
          </a:p>
        </p:txBody>
      </p:sp>
    </p:spTree>
    <p:extLst>
      <p:ext uri="{BB962C8B-B14F-4D97-AF65-F5344CB8AC3E}">
        <p14:creationId xmlns:p14="http://schemas.microsoft.com/office/powerpoint/2010/main" val="200964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059E362-4EBB-43D4-839E-0F4E2491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SARJAT, JOUKKUEIDEN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AC30779-3746-4429-ABC6-065BDF5FE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ESIM. 1-2, 3-4, 5-6</a:t>
            </a:r>
          </a:p>
          <a:p>
            <a:r>
              <a:rPr lang="fi-FI" dirty="0"/>
              <a:t>TYTÖT JA POJAT YHDESSÄ VAI ERIKSEEN?</a:t>
            </a:r>
          </a:p>
          <a:p>
            <a:r>
              <a:rPr lang="fi-FI"/>
              <a:t>LUOKKAJUOKKUEET </a:t>
            </a:r>
            <a:r>
              <a:rPr lang="fi-FI" dirty="0"/>
              <a:t>VAI VAPAASTI MUODOSTETUT JOUKKUEET?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869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8F63F7F-9623-40FE-B12D-2AADF91C4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13" y="2296916"/>
            <a:ext cx="4229816" cy="2456442"/>
          </a:xfrm>
        </p:spPr>
        <p:txBody>
          <a:bodyPr/>
          <a:lstStyle/>
          <a:p>
            <a:r>
              <a:rPr lang="fi-FI" dirty="0"/>
              <a:t>ILMOITTAUTUMIS-</a:t>
            </a:r>
            <a:br>
              <a:rPr lang="fi-FI" dirty="0"/>
            </a:br>
            <a:r>
              <a:rPr lang="fi-FI" dirty="0"/>
              <a:t>LISTA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735E4C9E-433B-41D9-BD50-51C5D047D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629" y="321935"/>
            <a:ext cx="5496544" cy="4431423"/>
          </a:xfrm>
        </p:spPr>
        <p:txBody>
          <a:bodyPr/>
          <a:lstStyle/>
          <a:p>
            <a:r>
              <a:rPr lang="fi-FI" dirty="0"/>
              <a:t>MITEN JOUKKUEET ILMOITTAUTUVAT?</a:t>
            </a:r>
          </a:p>
          <a:p>
            <a:r>
              <a:rPr lang="fi-FI" dirty="0"/>
              <a:t>MISSÄ LISTAT?</a:t>
            </a:r>
          </a:p>
          <a:p>
            <a:r>
              <a:rPr lang="fi-FI" dirty="0"/>
              <a:t>MILLOIN ILMOITTAUTUMINEN LOPPUU?</a:t>
            </a:r>
          </a:p>
          <a:p>
            <a:r>
              <a:rPr lang="fi-FI" dirty="0"/>
              <a:t>TARVITTAVAT TIEDOT:</a:t>
            </a:r>
          </a:p>
          <a:p>
            <a:pPr lvl="1"/>
            <a:r>
              <a:rPr lang="fi-FI" dirty="0"/>
              <a:t>JOUKKUEEN NIMI</a:t>
            </a:r>
          </a:p>
          <a:p>
            <a:pPr lvl="1"/>
            <a:r>
              <a:rPr lang="fi-FI" dirty="0"/>
              <a:t>LUOKKA</a:t>
            </a:r>
          </a:p>
          <a:p>
            <a:pPr lvl="1"/>
            <a:r>
              <a:rPr lang="fi-FI" dirty="0"/>
              <a:t>OSALLISTUJAT</a:t>
            </a:r>
          </a:p>
          <a:p>
            <a:pPr lvl="1"/>
            <a:r>
              <a:rPr lang="fi-FI" dirty="0"/>
              <a:t>JOTAIN MUUTA, MITÄ?</a:t>
            </a:r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6454E544-01CE-40B1-9EDB-E7884BB46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24034" y="2526688"/>
            <a:ext cx="4170017" cy="312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3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8F74485-0985-4FC3-BD30-505FB76DE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22" y="2363177"/>
            <a:ext cx="4229816" cy="2456442"/>
          </a:xfrm>
        </p:spPr>
        <p:txBody>
          <a:bodyPr/>
          <a:lstStyle/>
          <a:p>
            <a:r>
              <a:rPr lang="fi-FI" dirty="0"/>
              <a:t>MAINOSTAMINEN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BD363877-6415-4235-8870-602AE4D52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MISSÄ MAINOSTETAAN?</a:t>
            </a:r>
          </a:p>
          <a:p>
            <a:pPr lvl="1"/>
            <a:r>
              <a:rPr lang="fi-FI" dirty="0"/>
              <a:t>KESKUSRADIO</a:t>
            </a:r>
          </a:p>
          <a:p>
            <a:pPr lvl="1"/>
            <a:r>
              <a:rPr lang="fi-FI" dirty="0"/>
              <a:t>INFO-TV</a:t>
            </a:r>
          </a:p>
          <a:p>
            <a:pPr lvl="1"/>
            <a:r>
              <a:rPr lang="fi-FI" dirty="0"/>
              <a:t>SEINÄJULISTEET</a:t>
            </a:r>
          </a:p>
          <a:p>
            <a:pPr lvl="1"/>
            <a:r>
              <a:rPr lang="fi-FI" dirty="0"/>
              <a:t>KIERTÄEN LUOKISSA</a:t>
            </a:r>
          </a:p>
          <a:p>
            <a:pPr lvl="1"/>
            <a:r>
              <a:rPr lang="fi-FI" dirty="0"/>
              <a:t>LIIKKUVAKSIT KERTOVAT OMISSA LUOKISSAAN</a:t>
            </a:r>
          </a:p>
        </p:txBody>
      </p:sp>
    </p:spTree>
    <p:extLst>
      <p:ext uri="{BB962C8B-B14F-4D97-AF65-F5344CB8AC3E}">
        <p14:creationId xmlns:p14="http://schemas.microsoft.com/office/powerpoint/2010/main" val="262695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4FC090F-1426-4741-9925-C7A33A16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TUOMARIT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5A580193-A12B-4BDD-AC23-D38B5085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243" y="218542"/>
            <a:ext cx="5330824" cy="4262765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TARVITAANKO TUOMAREITA?</a:t>
            </a:r>
          </a:p>
          <a:p>
            <a:r>
              <a:rPr lang="fi-FI" dirty="0"/>
              <a:t>TUOMARILISTA</a:t>
            </a:r>
          </a:p>
          <a:p>
            <a:r>
              <a:rPr lang="fi-FI" dirty="0"/>
              <a:t>OPPILAAT VAI AIKUISET TUOMAREINA?</a:t>
            </a:r>
          </a:p>
          <a:p>
            <a:pPr lvl="1"/>
            <a:r>
              <a:rPr lang="fi-FI" dirty="0"/>
              <a:t>LIIKKUVAKSI</a:t>
            </a:r>
          </a:p>
          <a:p>
            <a:pPr lvl="1"/>
            <a:r>
              <a:rPr lang="fi-FI" dirty="0"/>
              <a:t>VANHEMPI OPPILAS</a:t>
            </a:r>
          </a:p>
          <a:p>
            <a:pPr lvl="1"/>
            <a:r>
              <a:rPr lang="fi-FI" dirty="0"/>
              <a:t>VÄLITUNTIVALVOJA</a:t>
            </a:r>
          </a:p>
          <a:p>
            <a:pPr lvl="1"/>
            <a:r>
              <a:rPr lang="fi-FI" dirty="0"/>
              <a:t>LIIKUNNANOPETTAJA</a:t>
            </a:r>
          </a:p>
          <a:p>
            <a:pPr marL="457200" lvl="1" indent="0">
              <a:buNone/>
            </a:pP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xmlns="" id="{C0E729F4-8ED3-441C-87C7-FD1E65622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714" y="2413967"/>
            <a:ext cx="2317143" cy="413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0004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87</TotalTime>
  <Words>185</Words>
  <Application>Microsoft Office PowerPoint</Application>
  <PresentationFormat>Mukautettu</PresentationFormat>
  <Paragraphs>71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Atlas</vt:lpstr>
      <vt:lpstr>LIIKKUVAKSI-KOULUTUS</vt:lpstr>
      <vt:lpstr>TURNAUKSEN/ KISAILUN JÄRJESTÄMINEN</vt:lpstr>
      <vt:lpstr>MIKÄ LAJI?</vt:lpstr>
      <vt:lpstr>SÄÄNNÖT</vt:lpstr>
      <vt:lpstr>LUPA TURNAUKSEN JÄRJESTÄMISEEN</vt:lpstr>
      <vt:lpstr>SARJAT, JOUKKUEIDEN RAKENNE</vt:lpstr>
      <vt:lpstr>ILMOITTAUTUMIS- LISTA</vt:lpstr>
      <vt:lpstr>MAINOSTAMINEN</vt:lpstr>
      <vt:lpstr>TUOMARIT</vt:lpstr>
      <vt:lpstr>AIKATAULU JA KAAVIO</vt:lpstr>
      <vt:lpstr>PALKINNOT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LIIKKUVAKSI-KOULUTUS</dc:title>
  <dc:creator>Samuli.Pentinniemi</dc:creator>
  <cp:lastModifiedBy>JKL</cp:lastModifiedBy>
  <cp:revision>25</cp:revision>
  <dcterms:created xsi:type="dcterms:W3CDTF">2017-11-01T10:44:41Z</dcterms:created>
  <dcterms:modified xsi:type="dcterms:W3CDTF">2017-11-10T11:49:57Z</dcterms:modified>
</cp:coreProperties>
</file>