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2821FF51-8C20-4854-8082-BAF013682C47}" type="datetimeFigureOut">
              <a:rPr lang="fi-FI" smtClean="0"/>
              <a:t>10.11.2017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CA38405-4E00-4F33-9A1E-ADA9A7E6D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2940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FF51-8C20-4854-8082-BAF013682C47}" type="datetimeFigureOut">
              <a:rPr lang="fi-FI" smtClean="0"/>
              <a:t>10.11.2017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8405-4E00-4F33-9A1E-ADA9A7E6D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0442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821FF51-8C20-4854-8082-BAF013682C47}" type="datetimeFigureOut">
              <a:rPr lang="fi-FI" smtClean="0"/>
              <a:t>10.11.2017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CA38405-4E00-4F33-9A1E-ADA9A7E6D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530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FF51-8C20-4854-8082-BAF013682C47}" type="datetimeFigureOut">
              <a:rPr lang="fi-FI" smtClean="0"/>
              <a:t>10.11.2017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8405-4E00-4F33-9A1E-ADA9A7E6D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902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821FF51-8C20-4854-8082-BAF013682C47}" type="datetimeFigureOut">
              <a:rPr lang="fi-FI" smtClean="0"/>
              <a:t>10.11.2017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CA38405-4E00-4F33-9A1E-ADA9A7E6D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58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821FF51-8C20-4854-8082-BAF013682C47}" type="datetimeFigureOut">
              <a:rPr lang="fi-FI" smtClean="0"/>
              <a:t>10.11.2017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CA38405-4E00-4F33-9A1E-ADA9A7E6D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734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821FF51-8C20-4854-8082-BAF013682C47}" type="datetimeFigureOut">
              <a:rPr lang="fi-FI" smtClean="0"/>
              <a:t>10.11.2017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CA38405-4E00-4F33-9A1E-ADA9A7E6D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5630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FF51-8C20-4854-8082-BAF013682C47}" type="datetimeFigureOut">
              <a:rPr lang="fi-FI" smtClean="0"/>
              <a:t>10.11.2017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8405-4E00-4F33-9A1E-ADA9A7E6D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559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821FF51-8C20-4854-8082-BAF013682C47}" type="datetimeFigureOut">
              <a:rPr lang="fi-FI" smtClean="0"/>
              <a:t>10.11.2017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CA38405-4E00-4F33-9A1E-ADA9A7E6D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637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FF51-8C20-4854-8082-BAF013682C47}" type="datetimeFigureOut">
              <a:rPr lang="fi-FI" smtClean="0"/>
              <a:t>10.11.2017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8405-4E00-4F33-9A1E-ADA9A7E6D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730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821FF51-8C20-4854-8082-BAF013682C47}" type="datetimeFigureOut">
              <a:rPr lang="fi-FI" smtClean="0"/>
              <a:t>10.11.2017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0CA38405-4E00-4F33-9A1E-ADA9A7E6D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9551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1FF51-8C20-4854-8082-BAF013682C47}" type="datetimeFigureOut">
              <a:rPr lang="fi-FI" smtClean="0"/>
              <a:t>10.11.2017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38405-4E00-4F33-9A1E-ADA9A7E6D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498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6E1C2FCE-B669-46D3-9204-9339C6E2B2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LIIKKUVAKSI-KOULUTUS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xmlns="" id="{5EEF6EDD-86BA-43CB-9076-DA05366DBA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sz="4000"/>
              <a:t>ALAKOULU 2017-2018</a:t>
            </a:r>
            <a:endParaRPr lang="fi-FI" sz="4000" dirty="0"/>
          </a:p>
          <a:p>
            <a:endParaRPr lang="fi-FI" sz="4000" dirty="0"/>
          </a:p>
          <a:p>
            <a:r>
              <a:rPr lang="fi-FI" sz="4000" b="1" dirty="0"/>
              <a:t>LEIKITTÄMINEN</a:t>
            </a:r>
          </a:p>
        </p:txBody>
      </p:sp>
    </p:spTree>
    <p:extLst>
      <p:ext uri="{BB962C8B-B14F-4D97-AF65-F5344CB8AC3E}">
        <p14:creationId xmlns:p14="http://schemas.microsoft.com/office/powerpoint/2010/main" val="721238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7EA94A76-82DA-4FC6-8EAE-8CB56BD15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LEIKITTÄMINEN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E4B3D2D7-028F-4273-BB98-6E8ECDE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3919536" cy="4100118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SISÄLTÖ:</a:t>
            </a:r>
          </a:p>
          <a:p>
            <a:r>
              <a:rPr lang="fi-FI" dirty="0"/>
              <a:t>MILLAINEN ON HYVÄ LIIKUNTALEIKKI VÄLITUNNILLE?</a:t>
            </a:r>
          </a:p>
          <a:p>
            <a:r>
              <a:rPr lang="fi-FI" dirty="0"/>
              <a:t>LEIKIN SÄÄNNÖT</a:t>
            </a:r>
          </a:p>
          <a:p>
            <a:r>
              <a:rPr lang="fi-FI" dirty="0"/>
              <a:t>TEHTÄVÄ 1</a:t>
            </a:r>
          </a:p>
          <a:p>
            <a:r>
              <a:rPr lang="fi-FI" dirty="0"/>
              <a:t>KOULUN OMA LEIKKIPANKKI</a:t>
            </a:r>
          </a:p>
          <a:p>
            <a:r>
              <a:rPr lang="fi-FI" dirty="0"/>
              <a:t>TEHTÄVÄ 2</a:t>
            </a:r>
          </a:p>
          <a:p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xmlns="" id="{FD38016B-E409-4ED6-B5BB-1D299FDDC4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941" y="2704646"/>
            <a:ext cx="2086659" cy="313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950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AEDE005D-5DB6-4A76-9505-AE1AC6A11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MILLAINEN ON HYVÄ LEIKKI VÄLITUNNILLE?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6591447E-5AFB-4AB1-82D8-3A103E0CE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YKSINKERTAISET SÄÄNNÖT</a:t>
            </a:r>
          </a:p>
          <a:p>
            <a:r>
              <a:rPr lang="fi-FI" dirty="0"/>
              <a:t>PALJON LIIKETTÄ</a:t>
            </a:r>
          </a:p>
          <a:p>
            <a:r>
              <a:rPr lang="fi-FI" dirty="0"/>
              <a:t>MAHDOLLISESTI JO SUURELLE OSALLE OPPILAISTA TUTTU</a:t>
            </a:r>
          </a:p>
          <a:p>
            <a:r>
              <a:rPr lang="fi-FI" dirty="0"/>
              <a:t>LEIKISTÄ EI JOUDU POIS TAI SIIHEN PÄÄSEE HELPOSTI TAKAISIN</a:t>
            </a:r>
          </a:p>
          <a:p>
            <a:endParaRPr lang="fi-FI" dirty="0"/>
          </a:p>
          <a:p>
            <a:r>
              <a:rPr lang="fi-FI" i="1" dirty="0"/>
              <a:t>MIKSI VÄLITUNNILLE EI KANNATA OTTAA UUSIA, PALJON SÄÄNTÖJÄ SISÄLTÄVIÄ LEIKKEJÄ?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7387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E3693CA5-06FC-4293-99B8-6B940A4C8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SÄÄNNÖT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C5E8BA5B-4304-430A-A60D-5ADF5C05C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5195" y="558283"/>
            <a:ext cx="3813518" cy="3583284"/>
          </a:xfrm>
        </p:spPr>
        <p:txBody>
          <a:bodyPr/>
          <a:lstStyle/>
          <a:p>
            <a:r>
              <a:rPr lang="fi-FI" dirty="0"/>
              <a:t>EI TUOMARIA</a:t>
            </a:r>
          </a:p>
          <a:p>
            <a:r>
              <a:rPr lang="fi-FI" dirty="0"/>
              <a:t>KAIKKIEN PITÄÄ PYSTYÄ OSALLISTUMAAN</a:t>
            </a:r>
          </a:p>
          <a:p>
            <a:r>
              <a:rPr lang="fi-FI" dirty="0"/>
              <a:t>OPPILAIDEN PITÄÄ PYSTYÄ HOITAMAAN MAHDOLLINEN PISTEENLASKU ITSE</a:t>
            </a:r>
          </a:p>
          <a:p>
            <a:r>
              <a:rPr lang="fi-FI" dirty="0"/>
              <a:t>TURVALLISUUS KAIKEN LÄHTÖKOHTA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xmlns="" id="{568EDE4A-2991-4AAC-9E62-392C35ADD6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337" y="4141567"/>
            <a:ext cx="3421973" cy="2280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820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EDE05680-8490-466A-A8E3-6B9CA0B33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 1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A44B0DB7-BC0A-4BEA-9BF6-055B18A0A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4952" y="0"/>
            <a:ext cx="5774840" cy="4003181"/>
          </a:xfrm>
        </p:spPr>
        <p:txBody>
          <a:bodyPr/>
          <a:lstStyle/>
          <a:p>
            <a:r>
              <a:rPr lang="fi-FI" dirty="0"/>
              <a:t>MIETTIKÄÄ YKSIN, PAREITTAIN TAI RYHMISSÄ MILLAISET LEIKIT TÄYTTÄVÄT EDELLÄMAINITUT VAATIMUKSET</a:t>
            </a:r>
          </a:p>
          <a:p>
            <a:r>
              <a:rPr lang="fi-FI" dirty="0"/>
              <a:t>KOOTKAA NÄMÄ LEIKIT KOULUNNE OMAAN LEIKKIPANKKIIN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xmlns="" id="{6422ED55-405E-4415-9061-088FF80C0F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952" y="2981739"/>
            <a:ext cx="4771948" cy="318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315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C4C2F805-DC55-4732-A9D5-22B61C8DE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KOULUN OMA LEIKKIPANKKI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88C93ADE-7BE8-4B76-AD2C-08E3D10E1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1.</a:t>
            </a:r>
          </a:p>
          <a:p>
            <a:r>
              <a:rPr lang="fi-FI" dirty="0"/>
              <a:t>2.</a:t>
            </a:r>
          </a:p>
          <a:p>
            <a:r>
              <a:rPr lang="fi-FI" dirty="0"/>
              <a:t>3.</a:t>
            </a:r>
          </a:p>
          <a:p>
            <a:r>
              <a:rPr lang="fi-FI" dirty="0"/>
              <a:t>4.</a:t>
            </a:r>
          </a:p>
          <a:p>
            <a:r>
              <a:rPr lang="fi-FI" dirty="0"/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1368142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875C049F-507C-4E18-B252-710585FE1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3670F461-2844-43C5-934B-C38BEFDA6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KÄYKÄÄ KOKEILEMASSA LEIKKEJÄ JA OHJATKAA NIITÄ TOISILLENNE</a:t>
            </a:r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r>
              <a:rPr lang="fi-FI" dirty="0"/>
              <a:t>JA / TAI</a:t>
            </a:r>
          </a:p>
          <a:p>
            <a:endParaRPr lang="fi-FI" dirty="0"/>
          </a:p>
          <a:p>
            <a:r>
              <a:rPr lang="fi-FI" dirty="0"/>
              <a:t>MIETTIKÄÄ MITEN VOISITTE INNOSTAA OPPILAITA LEIKKIMÄÄN OMASSA KOULUSSANNE</a:t>
            </a:r>
          </a:p>
          <a:p>
            <a:pPr lvl="1"/>
            <a:r>
              <a:rPr lang="fi-FI" dirty="0"/>
              <a:t>LEIKKIEN MAINOSTUS</a:t>
            </a:r>
          </a:p>
          <a:p>
            <a:pPr lvl="1"/>
            <a:r>
              <a:rPr lang="fi-FI" dirty="0"/>
              <a:t>LEIKKIEN OHJAUS VÄLITUNNILLA</a:t>
            </a:r>
          </a:p>
          <a:p>
            <a:pPr lvl="1"/>
            <a:r>
              <a:rPr lang="fi-FI" dirty="0"/>
              <a:t>KOKO KOULUN LEIKKIPÄIVÄ</a:t>
            </a:r>
          </a:p>
          <a:p>
            <a:pPr lvl="1"/>
            <a:r>
              <a:rPr lang="fi-FI" dirty="0"/>
              <a:t>JOTAIN MUUTA..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913586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95</TotalTime>
  <Words>139</Words>
  <Application>Microsoft Office PowerPoint</Application>
  <PresentationFormat>Mukautettu</PresentationFormat>
  <Paragraphs>42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Atlas</vt:lpstr>
      <vt:lpstr>LIIKKUVAKSI-KOULUTUS</vt:lpstr>
      <vt:lpstr>LEIKITTÄMINEN</vt:lpstr>
      <vt:lpstr>MILLAINEN ON HYVÄ LEIKKI VÄLITUNNILLE?</vt:lpstr>
      <vt:lpstr>SÄÄNNÖT</vt:lpstr>
      <vt:lpstr>TEHTÄVÄ 1</vt:lpstr>
      <vt:lpstr>KOULUN OMA LEIKKIPANKKI</vt:lpstr>
      <vt:lpstr>TEHTÄVÄ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LIIKKUVAKSI-KOULUTUS</dc:title>
  <dc:creator>Samuli.Pentinniemi</dc:creator>
  <cp:lastModifiedBy>JKL</cp:lastModifiedBy>
  <cp:revision>16</cp:revision>
  <dcterms:created xsi:type="dcterms:W3CDTF">2017-11-01T11:54:30Z</dcterms:created>
  <dcterms:modified xsi:type="dcterms:W3CDTF">2017-11-10T11:50:08Z</dcterms:modified>
</cp:coreProperties>
</file>