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68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1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50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8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7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81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7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23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928D-6758-4A86-9A31-58C7EE6055A7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2B4C-8C99-434F-8D45-933125339C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9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E1C2FCE-B669-46D3-9204-9339C6E2B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LIIKKUVAKSI-KOULUTUS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5EEF6EDD-86BA-43CB-9076-DA05366DB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sz="4000" dirty="0"/>
              <a:t>ALAKOULUT JYVÄSKYLÄ 2017-2018</a:t>
            </a:r>
          </a:p>
          <a:p>
            <a:endParaRPr lang="fi-FI" sz="4000" dirty="0"/>
          </a:p>
          <a:p>
            <a:r>
              <a:rPr lang="fi-FI" sz="4000" b="1" dirty="0"/>
              <a:t>BREIKKIVIDEOIDEN KUVAAMINEN</a:t>
            </a:r>
          </a:p>
        </p:txBody>
      </p:sp>
    </p:spTree>
    <p:extLst>
      <p:ext uri="{BB962C8B-B14F-4D97-AF65-F5344CB8AC3E}">
        <p14:creationId xmlns:p14="http://schemas.microsoft.com/office/powerpoint/2010/main" val="72123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7C8C65E-1076-44DB-9BBA-03A5E573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BREIKKI-VIDEOIDEN KUVAAMINEN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D5555EE-E045-45E0-B281-DF50DB78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SISÄLTÖ</a:t>
            </a:r>
          </a:p>
          <a:p>
            <a:r>
              <a:rPr lang="fi-FI" dirty="0"/>
              <a:t>KÄSIKIRJOITUS</a:t>
            </a:r>
          </a:p>
          <a:p>
            <a:r>
              <a:rPr lang="fi-FI" dirty="0"/>
              <a:t>KUVAUS</a:t>
            </a:r>
          </a:p>
          <a:p>
            <a:r>
              <a:rPr lang="fi-FI" dirty="0"/>
              <a:t>EDITOINTI</a:t>
            </a:r>
          </a:p>
          <a:p>
            <a:r>
              <a:rPr lang="fi-FI" dirty="0"/>
              <a:t>JAKAMINEN</a:t>
            </a:r>
          </a:p>
          <a:p>
            <a:r>
              <a:rPr lang="fi-FI" dirty="0"/>
              <a:t>TEHTÄVÄ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03F1DE3B-3E9B-4524-BF14-3BEFDF340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00" y="2520584"/>
            <a:ext cx="4171447" cy="27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B847418-1EFB-4171-8C2A-C9C384F8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KÄSIKIRJOITUS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DE6C162-7DCA-455E-B6CF-8FE218FC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SISÄLLE VAI ULOS?</a:t>
            </a:r>
          </a:p>
          <a:p>
            <a:r>
              <a:rPr lang="fi-FI" dirty="0"/>
              <a:t>OPPITUNNILLE VAI VÄLITUNNILLE?</a:t>
            </a:r>
          </a:p>
          <a:p>
            <a:r>
              <a:rPr lang="fi-FI" dirty="0"/>
              <a:t>AAMUNAVAUS, TAUKOJUMPPA, HAASTE..?</a:t>
            </a:r>
          </a:p>
          <a:p>
            <a:r>
              <a:rPr lang="fi-FI" dirty="0"/>
              <a:t>MITÄ VIDEOSSA TAPAHTUU?</a:t>
            </a:r>
          </a:p>
          <a:p>
            <a:pPr lvl="1"/>
            <a:r>
              <a:rPr lang="fi-FI" dirty="0"/>
              <a:t>JUMPPAA</a:t>
            </a:r>
          </a:p>
          <a:p>
            <a:pPr lvl="1"/>
            <a:r>
              <a:rPr lang="fi-FI" dirty="0"/>
              <a:t>TANSSIA</a:t>
            </a:r>
          </a:p>
          <a:p>
            <a:pPr lvl="1"/>
            <a:r>
              <a:rPr lang="fi-FI" dirty="0"/>
              <a:t>VOIMAILUA</a:t>
            </a:r>
          </a:p>
          <a:p>
            <a:pPr lvl="1"/>
            <a:r>
              <a:rPr lang="fi-FI" dirty="0"/>
              <a:t>RYTMISTÄ LIIKETTÄ</a:t>
            </a:r>
          </a:p>
          <a:p>
            <a:pPr lvl="1"/>
            <a:r>
              <a:rPr lang="fi-FI" dirty="0"/>
              <a:t>MÄENLASKUA</a:t>
            </a:r>
          </a:p>
          <a:p>
            <a:pPr lvl="1"/>
            <a:r>
              <a:rPr lang="fi-FI" dirty="0"/>
              <a:t>JOTAIN MUUTA, MITÄ?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6A839801-49A2-4CD2-B4D1-28888CB8E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7" y="2925416"/>
            <a:ext cx="3096591" cy="23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8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19CB553-3C2C-4964-9381-E82C571D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CE46F67-404A-4013-8DCC-8EA68EF0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386" y="1253760"/>
            <a:ext cx="3005135" cy="323872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KUVAKULMA</a:t>
            </a:r>
          </a:p>
          <a:p>
            <a:r>
              <a:rPr lang="fi-FI" dirty="0"/>
              <a:t>VALAISTUS</a:t>
            </a:r>
          </a:p>
          <a:p>
            <a:r>
              <a:rPr lang="fi-FI" dirty="0"/>
              <a:t>MILLÄ KUVATAAN: KÄNNYKKÄ, IPAD, KAMERA?</a:t>
            </a:r>
          </a:p>
          <a:p>
            <a:r>
              <a:rPr lang="fi-FI" dirty="0"/>
              <a:t>KUVATTAVIEN KUVAUSLUVAT</a:t>
            </a:r>
          </a:p>
          <a:p>
            <a:r>
              <a:rPr lang="fi-FI" dirty="0"/>
              <a:t>LIIKKEIDEN YDINKOHDAT TÄRKEITÄ!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A536947D-6C82-4675-978D-B03B8B623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91" y="2478156"/>
            <a:ext cx="3712556" cy="24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7B638F0-62E5-4FD5-9C46-549DD5F6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EDITOINTI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D0C9D11-BF53-4861-83EE-87A5DF1A5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8" y="803186"/>
            <a:ext cx="3190666" cy="4895249"/>
          </a:xfrm>
        </p:spPr>
        <p:txBody>
          <a:bodyPr/>
          <a:lstStyle/>
          <a:p>
            <a:r>
              <a:rPr lang="fi-FI" dirty="0"/>
              <a:t>OHJELMA</a:t>
            </a:r>
          </a:p>
          <a:p>
            <a:pPr lvl="1"/>
            <a:r>
              <a:rPr lang="fi-FI" dirty="0"/>
              <a:t>IMOVIE</a:t>
            </a:r>
          </a:p>
          <a:p>
            <a:pPr lvl="1"/>
            <a:r>
              <a:rPr lang="fi-FI" dirty="0"/>
              <a:t>JOKIN MUU, MIKÄ?</a:t>
            </a:r>
          </a:p>
          <a:p>
            <a:r>
              <a:rPr lang="fi-FI" dirty="0"/>
              <a:t>MUSIIKKI</a:t>
            </a:r>
          </a:p>
          <a:p>
            <a:pPr lvl="1"/>
            <a:r>
              <a:rPr lang="fi-FI" dirty="0"/>
              <a:t>EDITOINTIOHJELMIEN VAPAAT MUSIIKIT</a:t>
            </a:r>
          </a:p>
          <a:p>
            <a:pPr lvl="1"/>
            <a:r>
              <a:rPr lang="fi-FI" dirty="0"/>
              <a:t>ITSE TEHDYT MUSIIKIT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4BE97AD8-4316-4EBC-AFEC-C66C418BD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4" y="1227636"/>
            <a:ext cx="2979805" cy="44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AEA922E-35AB-4ED5-9CAF-39666391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JAKAMINEN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5B9633A-3F81-4B8D-B429-FF6C39F7A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5615813" cy="1873753"/>
          </a:xfrm>
        </p:spPr>
        <p:txBody>
          <a:bodyPr/>
          <a:lstStyle/>
          <a:p>
            <a:r>
              <a:rPr lang="fi-FI" dirty="0"/>
              <a:t>KOULUN SISÄISEEN KÄYTTÖÖN</a:t>
            </a:r>
          </a:p>
          <a:p>
            <a:r>
              <a:rPr lang="fi-FI" dirty="0"/>
              <a:t>MITEN BREIKKIVIDEO JAETAAN?</a:t>
            </a:r>
          </a:p>
          <a:p>
            <a:r>
              <a:rPr lang="fi-FI" dirty="0"/>
              <a:t>MITEN KAIKKI PÄÄSEVÄT KOKEILEMAAN?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BBCE3BFF-1F4C-40D8-827A-782532FA2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91" y="2552509"/>
            <a:ext cx="4739924" cy="31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5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F4DE881-AB77-4432-A09A-E37FDCAB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C13AF40-5AC2-4120-B67B-418F26352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IDEOIKAA LYHYT BREIKKIVIDEO JA KUVATKAA </a:t>
            </a:r>
            <a:r>
              <a:rPr lang="fi-FI" dirty="0" smtClean="0"/>
              <a:t>SE</a:t>
            </a:r>
            <a:endParaRPr lang="fi-FI" dirty="0"/>
          </a:p>
          <a:p>
            <a:r>
              <a:rPr lang="fi-FI" dirty="0" smtClean="0"/>
              <a:t>JATKOTEHTÄVÄ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KERÄTKÄÄ OMASTA LUOKASTANNE RYHMÄ JA KUVATKAA JA EDITOIKAA LUOKKANNE OMA BREIKKIVIDEO</a:t>
            </a:r>
          </a:p>
          <a:p>
            <a:pPr lvl="1"/>
            <a:r>
              <a:rPr lang="fi-FI" dirty="0"/>
              <a:t>LISÄTKÄÄ VIDEO KOULUNNE BREIKKIVIDEOPANKKIIN</a:t>
            </a:r>
          </a:p>
        </p:txBody>
      </p:sp>
    </p:spTree>
    <p:extLst>
      <p:ext uri="{BB962C8B-B14F-4D97-AF65-F5344CB8AC3E}">
        <p14:creationId xmlns:p14="http://schemas.microsoft.com/office/powerpoint/2010/main" val="363785037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76</TotalTime>
  <Words>114</Words>
  <Application>Microsoft Office PowerPoint</Application>
  <PresentationFormat>Mukautettu</PresentationFormat>
  <Paragraphs>44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Atlas</vt:lpstr>
      <vt:lpstr>LIIKKUVAKSI-KOULUTUS</vt:lpstr>
      <vt:lpstr>BREIKKI-VIDEOIDEN KUVAAMINEN</vt:lpstr>
      <vt:lpstr>KÄSIKIRJOITUS</vt:lpstr>
      <vt:lpstr>KUVAUS</vt:lpstr>
      <vt:lpstr>EDITOINTI</vt:lpstr>
      <vt:lpstr>JAKAMINEN</vt:lpstr>
      <vt:lpstr>TEHTÄVÄ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LIIKKUVAKSI-KOULUTUS</dc:title>
  <dc:creator>Samuli.Pentinniemi</dc:creator>
  <cp:lastModifiedBy>JKL</cp:lastModifiedBy>
  <cp:revision>17</cp:revision>
  <dcterms:created xsi:type="dcterms:W3CDTF">2017-11-01T11:25:21Z</dcterms:created>
  <dcterms:modified xsi:type="dcterms:W3CDTF">2017-11-10T11:50:25Z</dcterms:modified>
</cp:coreProperties>
</file>