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708" r:id="rId5"/>
  </p:sldMasterIdLst>
  <p:sldIdLst>
    <p:sldId id="278" r:id="rId6"/>
    <p:sldId id="269" r:id="rId7"/>
    <p:sldId id="268" r:id="rId8"/>
    <p:sldId id="271" r:id="rId9"/>
    <p:sldId id="285" r:id="rId10"/>
    <p:sldId id="279" r:id="rId11"/>
    <p:sldId id="281" r:id="rId12"/>
    <p:sldId id="284" r:id="rId13"/>
    <p:sldId id="275" r:id="rId14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ja Parantainen" initials="KP" lastIdx="1" clrIdx="0">
    <p:extLst>
      <p:ext uri="{19B8F6BF-5375-455C-9EA6-DF929625EA0E}">
        <p15:presenceInfo xmlns:p15="http://schemas.microsoft.com/office/powerpoint/2012/main" userId="S::katja.parantainen@edu.jyvaskyla.fi::5b7d3b29-d98d-4f77-b015-4639b29f2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28943-0FAA-A2F5-4433-F6FA369E9BFF}" v="100" dt="2023-08-29T13:35:29.701"/>
    <p1510:client id="{16A1F59C-D7A3-475B-8348-B1ADD8C44AB9}" v="47" dt="2023-08-28T10:35:15.647"/>
    <p1510:client id="{1912F964-3BB4-1AAC-2F39-BBC51FCE24E7}" v="3" dt="2023-08-29T13:31:47.889"/>
    <p1510:client id="{3D66CEAF-72DC-F35A-6E17-EA9FDDA802F3}" v="2" dt="2023-08-29T12:06:53.834"/>
    <p1510:client id="{647D65B6-2F14-79FF-FAA4-1CA30C7BF1FF}" v="2" dt="2023-08-28T12:31:07.301"/>
    <p1510:client id="{78F68776-2276-4657-9697-EB7E67F350E6}" v="38" dt="2023-08-27T10:42:49.071"/>
    <p1510:client id="{ABB67F15-5E5C-A986-E031-4EA6948A8D10}" v="253" dt="2023-08-29T10:32:31.828"/>
    <p1510:client id="{D29ACF2D-4A1C-B03F-E689-7F1853BE18E6}" v="60" dt="2023-08-28T12:24:28.611"/>
    <p1510:client id="{E205462D-882B-B1C7-99D8-41A022302BC2}" v="229" dt="2023-08-28T12:39:16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Vaalea tyyli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E9CBF-0D6C-4E6C-8270-058218DB6F7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4D9C4B-ACDE-4635-B879-24CB2974B6C2}">
      <dgm:prSet/>
      <dgm:spPr/>
      <dgm:t>
        <a:bodyPr/>
        <a:lstStyle/>
        <a:p>
          <a:r>
            <a:rPr lang="fi-FI"/>
            <a:t>Vaatteiden nimeäminen</a:t>
          </a:r>
          <a:endParaRPr lang="en-US"/>
        </a:p>
      </dgm:t>
    </dgm:pt>
    <dgm:pt modelId="{4AC6E1A1-7F72-4F45-A2FE-226839EDC399}" type="parTrans" cxnId="{D6EC910C-51A5-4C6B-BB0D-2DB7488C8046}">
      <dgm:prSet/>
      <dgm:spPr/>
      <dgm:t>
        <a:bodyPr/>
        <a:lstStyle/>
        <a:p>
          <a:endParaRPr lang="en-US"/>
        </a:p>
      </dgm:t>
    </dgm:pt>
    <dgm:pt modelId="{CE5DEBDC-3677-4EAC-BB65-8A3FCB78F1CA}" type="sibTrans" cxnId="{D6EC910C-51A5-4C6B-BB0D-2DB7488C8046}">
      <dgm:prSet/>
      <dgm:spPr/>
      <dgm:t>
        <a:bodyPr/>
        <a:lstStyle/>
        <a:p>
          <a:endParaRPr lang="en-US"/>
        </a:p>
      </dgm:t>
    </dgm:pt>
    <dgm:pt modelId="{D6E14A6E-9E94-4BD2-B412-89C8E7C05736}">
      <dgm:prSet/>
      <dgm:spPr/>
      <dgm:t>
        <a:bodyPr/>
        <a:lstStyle/>
        <a:p>
          <a:r>
            <a:rPr lang="fi-FI"/>
            <a:t>Löytötavarat pienten eteisessä (tyhjennetään yleensä ennen lomia)</a:t>
          </a:r>
          <a:endParaRPr lang="en-US"/>
        </a:p>
      </dgm:t>
    </dgm:pt>
    <dgm:pt modelId="{8C0EBC46-427D-4991-8931-50F0967DDAEA}" type="parTrans" cxnId="{C970FE0A-F85A-49CE-A74F-7983D0ADBC06}">
      <dgm:prSet/>
      <dgm:spPr/>
      <dgm:t>
        <a:bodyPr/>
        <a:lstStyle/>
        <a:p>
          <a:endParaRPr lang="en-US"/>
        </a:p>
      </dgm:t>
    </dgm:pt>
    <dgm:pt modelId="{3D6D8918-5DDC-4586-8B8C-707DBDAC0985}" type="sibTrans" cxnId="{C970FE0A-F85A-49CE-A74F-7983D0ADBC06}">
      <dgm:prSet/>
      <dgm:spPr/>
      <dgm:t>
        <a:bodyPr/>
        <a:lstStyle/>
        <a:p>
          <a:endParaRPr lang="en-US"/>
        </a:p>
      </dgm:t>
    </dgm:pt>
    <dgm:pt modelId="{813295A7-B71F-4615-9C17-4E1F47D94401}">
      <dgm:prSet/>
      <dgm:spPr/>
      <dgm:t>
        <a:bodyPr/>
        <a:lstStyle/>
        <a:p>
          <a:r>
            <a:rPr lang="fi-FI"/>
            <a:t>Vaihtovaatteet </a:t>
          </a:r>
          <a:endParaRPr lang="en-US"/>
        </a:p>
      </dgm:t>
    </dgm:pt>
    <dgm:pt modelId="{EEDCF4C2-EB6F-4601-90EF-77D32D5978B2}" type="parTrans" cxnId="{0F4CE3A9-A66F-4878-855B-CD1C7CFCCC9F}">
      <dgm:prSet/>
      <dgm:spPr/>
      <dgm:t>
        <a:bodyPr/>
        <a:lstStyle/>
        <a:p>
          <a:endParaRPr lang="en-US"/>
        </a:p>
      </dgm:t>
    </dgm:pt>
    <dgm:pt modelId="{4B8533E3-4AFA-4DC6-92EE-67E5D8764CC9}" type="sibTrans" cxnId="{0F4CE3A9-A66F-4878-855B-CD1C7CFCCC9F}">
      <dgm:prSet/>
      <dgm:spPr/>
      <dgm:t>
        <a:bodyPr/>
        <a:lstStyle/>
        <a:p>
          <a:endParaRPr lang="en-US"/>
        </a:p>
      </dgm:t>
    </dgm:pt>
    <dgm:pt modelId="{7E74779F-326D-44C4-920E-234E49C1339B}">
      <dgm:prSet/>
      <dgm:spPr/>
      <dgm:t>
        <a:bodyPr/>
        <a:lstStyle/>
        <a:p>
          <a:r>
            <a:rPr lang="fi-FI"/>
            <a:t>Liikuntavälineet </a:t>
          </a:r>
          <a:endParaRPr lang="en-US"/>
        </a:p>
      </dgm:t>
    </dgm:pt>
    <dgm:pt modelId="{6C7386D7-D03C-456E-949A-670AFF700118}" type="parTrans" cxnId="{7C6EA02D-4B54-4470-9595-1F551510C00F}">
      <dgm:prSet/>
      <dgm:spPr/>
      <dgm:t>
        <a:bodyPr/>
        <a:lstStyle/>
        <a:p>
          <a:endParaRPr lang="en-US"/>
        </a:p>
      </dgm:t>
    </dgm:pt>
    <dgm:pt modelId="{E143C07C-8F32-4A16-B583-3E4B08D3D0FC}" type="sibTrans" cxnId="{7C6EA02D-4B54-4470-9595-1F551510C00F}">
      <dgm:prSet/>
      <dgm:spPr/>
      <dgm:t>
        <a:bodyPr/>
        <a:lstStyle/>
        <a:p>
          <a:endParaRPr lang="en-US"/>
        </a:p>
      </dgm:t>
    </dgm:pt>
    <dgm:pt modelId="{D3C76C05-BA94-4815-AAD6-03B440B5D1A9}">
      <dgm:prSet/>
      <dgm:spPr/>
      <dgm:t>
        <a:bodyPr/>
        <a:lstStyle/>
        <a:p>
          <a:pPr rtl="0"/>
          <a:r>
            <a:rPr lang="fi-FI"/>
            <a:t>Kuulokkeet</a:t>
          </a:r>
          <a:r>
            <a:rPr lang="fi-FI">
              <a:latin typeface="Calibri Light" panose="020F0302020204030204"/>
            </a:rPr>
            <a:t> ja kuulosuojaimet</a:t>
          </a:r>
          <a:endParaRPr lang="en-US"/>
        </a:p>
      </dgm:t>
    </dgm:pt>
    <dgm:pt modelId="{21FE239A-4331-46EC-8006-7AE0AA9C1ADA}" type="parTrans" cxnId="{B5F574B2-5DDE-4530-8BB2-6E0A7486D5E6}">
      <dgm:prSet/>
      <dgm:spPr/>
      <dgm:t>
        <a:bodyPr/>
        <a:lstStyle/>
        <a:p>
          <a:endParaRPr lang="en-US"/>
        </a:p>
      </dgm:t>
    </dgm:pt>
    <dgm:pt modelId="{33B5B904-2916-4E44-8326-05007AF99953}" type="sibTrans" cxnId="{B5F574B2-5DDE-4530-8BB2-6E0A7486D5E6}">
      <dgm:prSet/>
      <dgm:spPr/>
      <dgm:t>
        <a:bodyPr/>
        <a:lstStyle/>
        <a:p>
          <a:endParaRPr lang="en-US"/>
        </a:p>
      </dgm:t>
    </dgm:pt>
    <dgm:pt modelId="{96DAEA80-81B3-4231-B4B6-2E5AFD8FEF51}">
      <dgm:prSet/>
      <dgm:spPr/>
      <dgm:t>
        <a:bodyPr/>
        <a:lstStyle/>
        <a:p>
          <a:r>
            <a:rPr lang="fi-FI"/>
            <a:t>Kotona samat työvälineet kuin koulussa: kynä, kumi, viivoitin, sakset, värikynät ja liimapuikko. </a:t>
          </a:r>
          <a:endParaRPr lang="en-US"/>
        </a:p>
      </dgm:t>
    </dgm:pt>
    <dgm:pt modelId="{9DBED2CA-7A5E-4C17-9D8B-D9E1C4117A0D}" type="parTrans" cxnId="{5BA1C1F3-CF90-4114-A1F5-459E58D53BDF}">
      <dgm:prSet/>
      <dgm:spPr/>
      <dgm:t>
        <a:bodyPr/>
        <a:lstStyle/>
        <a:p>
          <a:endParaRPr lang="en-US"/>
        </a:p>
      </dgm:t>
    </dgm:pt>
    <dgm:pt modelId="{CB164FD6-6280-4990-B98C-84BFED7226F0}" type="sibTrans" cxnId="{5BA1C1F3-CF90-4114-A1F5-459E58D53BDF}">
      <dgm:prSet/>
      <dgm:spPr/>
      <dgm:t>
        <a:bodyPr/>
        <a:lstStyle/>
        <a:p>
          <a:endParaRPr lang="en-US"/>
        </a:p>
      </dgm:t>
    </dgm:pt>
    <dgm:pt modelId="{8C5B8C77-559F-4442-9C1F-1B0753542417}">
      <dgm:prSet/>
      <dgm:spPr/>
      <dgm:t>
        <a:bodyPr/>
        <a:lstStyle/>
        <a:p>
          <a:r>
            <a:rPr lang="fi-FI"/>
            <a:t>Välipala</a:t>
          </a:r>
          <a:endParaRPr lang="en-US"/>
        </a:p>
      </dgm:t>
    </dgm:pt>
    <dgm:pt modelId="{E8DCF27D-7D79-4D5C-8D2B-134A39B4D1AE}" type="parTrans" cxnId="{0662A03B-67AA-4FD7-91D1-882E619F443C}">
      <dgm:prSet/>
      <dgm:spPr/>
      <dgm:t>
        <a:bodyPr/>
        <a:lstStyle/>
        <a:p>
          <a:endParaRPr lang="en-US"/>
        </a:p>
      </dgm:t>
    </dgm:pt>
    <dgm:pt modelId="{205C152E-8B6D-44BA-8F36-AD315E8F07AB}" type="sibTrans" cxnId="{0662A03B-67AA-4FD7-91D1-882E619F443C}">
      <dgm:prSet/>
      <dgm:spPr/>
      <dgm:t>
        <a:bodyPr/>
        <a:lstStyle/>
        <a:p>
          <a:endParaRPr lang="en-US"/>
        </a:p>
      </dgm:t>
    </dgm:pt>
    <dgm:pt modelId="{958C34E0-B381-4180-8A45-7F78CD9E60F2}">
      <dgm:prSet/>
      <dgm:spPr/>
      <dgm:t>
        <a:bodyPr/>
        <a:lstStyle/>
        <a:p>
          <a:pPr rtl="0"/>
          <a:r>
            <a:rPr lang="fi-FI"/>
            <a:t>Poissaoloilmoitus Wilmaan</a:t>
          </a:r>
          <a:r>
            <a:rPr lang="fi-FI">
              <a:latin typeface="Calibri Light" panose="020F0302020204030204"/>
            </a:rPr>
            <a:t> ja lomahakemukset</a:t>
          </a:r>
          <a:endParaRPr lang="en-US"/>
        </a:p>
      </dgm:t>
    </dgm:pt>
    <dgm:pt modelId="{EE37DF26-9653-42A4-89D5-612E18F47623}" type="parTrans" cxnId="{172DB3DF-077E-44E5-9254-2AD442C4DACF}">
      <dgm:prSet/>
      <dgm:spPr/>
      <dgm:t>
        <a:bodyPr/>
        <a:lstStyle/>
        <a:p>
          <a:endParaRPr lang="en-US"/>
        </a:p>
      </dgm:t>
    </dgm:pt>
    <dgm:pt modelId="{BCC1219E-D3CE-4934-8875-A2E86E4B24D2}" type="sibTrans" cxnId="{172DB3DF-077E-44E5-9254-2AD442C4DACF}">
      <dgm:prSet/>
      <dgm:spPr/>
      <dgm:t>
        <a:bodyPr/>
        <a:lstStyle/>
        <a:p>
          <a:endParaRPr lang="en-US"/>
        </a:p>
      </dgm:t>
    </dgm:pt>
    <dgm:pt modelId="{B21A183E-11B5-4A4B-8C04-B66C8883C9B9}">
      <dgm:prSet/>
      <dgm:spPr/>
      <dgm:t>
        <a:bodyPr/>
        <a:lstStyle/>
        <a:p>
          <a:r>
            <a:rPr lang="fi-FI"/>
            <a:t>Vanhempainneuvosto</a:t>
          </a:r>
        </a:p>
      </dgm:t>
    </dgm:pt>
    <dgm:pt modelId="{2AE5FA63-7453-4F0F-ABBF-E7193925F6DE}" type="parTrans" cxnId="{7C9E436A-BBB6-4D0B-80A4-E9A9CC5D461C}">
      <dgm:prSet/>
      <dgm:spPr/>
      <dgm:t>
        <a:bodyPr/>
        <a:lstStyle/>
        <a:p>
          <a:endParaRPr lang="en-US"/>
        </a:p>
      </dgm:t>
    </dgm:pt>
    <dgm:pt modelId="{A976B702-F0EA-4357-8D92-05D0E94B8AF4}" type="sibTrans" cxnId="{7C9E436A-BBB6-4D0B-80A4-E9A9CC5D461C}">
      <dgm:prSet/>
      <dgm:spPr/>
      <dgm:t>
        <a:bodyPr/>
        <a:lstStyle/>
        <a:p>
          <a:endParaRPr lang="en-US"/>
        </a:p>
      </dgm:t>
    </dgm:pt>
    <dgm:pt modelId="{38B7DD05-030C-4B0E-AC7A-15D592C20C16}">
      <dgm:prSet/>
      <dgm:spPr/>
      <dgm:t>
        <a:bodyPr/>
        <a:lstStyle/>
        <a:p>
          <a:r>
            <a:rPr lang="fi-FI"/>
            <a:t>Lauantaikoulupäivä 1.9. klo: 9-13 Retkipäivä, tervetuloa mukaan! </a:t>
          </a:r>
          <a:endParaRPr lang="en-US"/>
        </a:p>
      </dgm:t>
    </dgm:pt>
    <dgm:pt modelId="{0781EC6A-DD8B-4B4A-B01B-EDF9AAF9AEBD}" type="parTrans" cxnId="{29E63687-07FD-4C76-A66B-895C2DABA40E}">
      <dgm:prSet/>
      <dgm:spPr/>
      <dgm:t>
        <a:bodyPr/>
        <a:lstStyle/>
        <a:p>
          <a:endParaRPr lang="en-US"/>
        </a:p>
      </dgm:t>
    </dgm:pt>
    <dgm:pt modelId="{1ACB4206-4192-4225-AFF1-B8DAD78A06A0}" type="sibTrans" cxnId="{29E63687-07FD-4C76-A66B-895C2DABA40E}">
      <dgm:prSet/>
      <dgm:spPr/>
      <dgm:t>
        <a:bodyPr/>
        <a:lstStyle/>
        <a:p>
          <a:endParaRPr lang="en-US"/>
        </a:p>
      </dgm:t>
    </dgm:pt>
    <dgm:pt modelId="{57C7C87B-4F3C-4015-8873-66F35E60F8ED}">
      <dgm:prSet phldr="0"/>
      <dgm:spPr/>
      <dgm:t>
        <a:bodyPr/>
        <a:lstStyle/>
        <a:p>
          <a:pPr rtl="0"/>
          <a:r>
            <a:rPr lang="fi-FI">
              <a:solidFill>
                <a:srgbClr val="000000"/>
              </a:solidFill>
              <a:latin typeface="Calibri"/>
              <a:cs typeface="Calibri"/>
            </a:rPr>
            <a:t>Valokuvaus 11.9 (3a), 12.9 (3b</a:t>
          </a:r>
          <a:r>
            <a:rPr lang="fi-FI">
              <a:latin typeface="Calibri"/>
              <a:cs typeface="Calibri"/>
            </a:rPr>
            <a:t>)</a:t>
          </a:r>
          <a:endParaRPr lang="fi-FI">
            <a:latin typeface="Calibri Light" panose="020F0302020204030204"/>
          </a:endParaRPr>
        </a:p>
      </dgm:t>
    </dgm:pt>
    <dgm:pt modelId="{35EF1D8F-8A81-4DD6-A1C7-B96412ADBDCF}" type="parTrans" cxnId="{6AC89BBE-BBD6-40C4-938A-AC9FCB67D5D6}">
      <dgm:prSet/>
      <dgm:spPr/>
    </dgm:pt>
    <dgm:pt modelId="{F3B4C659-CC47-43EF-B708-322F89F1D5B6}" type="sibTrans" cxnId="{6AC89BBE-BBD6-40C4-938A-AC9FCB67D5D6}">
      <dgm:prSet/>
      <dgm:spPr/>
    </dgm:pt>
    <dgm:pt modelId="{DD675054-AAFC-4876-AF6E-817EAEC59F05}">
      <dgm:prSet phldr="0"/>
      <dgm:spPr/>
      <dgm:t>
        <a:bodyPr/>
        <a:lstStyle/>
        <a:p>
          <a:pPr rtl="0"/>
          <a:r>
            <a:rPr lang="fi-FI">
              <a:latin typeface="Calibri Light" panose="020F0302020204030204"/>
            </a:rPr>
            <a:t>Kotitehtävät (lukuläksyn kuittaus, läksyjen tarkistus)</a:t>
          </a:r>
        </a:p>
      </dgm:t>
    </dgm:pt>
    <dgm:pt modelId="{6D3389A8-E219-4AB5-A492-7F86743CAC85}" type="parTrans" cxnId="{C3ED58A3-5089-4798-A64A-E9F38442F398}">
      <dgm:prSet/>
      <dgm:spPr/>
    </dgm:pt>
    <dgm:pt modelId="{282C0449-6C5D-411F-B8CB-A2B8EE9F4BBB}" type="sibTrans" cxnId="{C3ED58A3-5089-4798-A64A-E9F38442F398}">
      <dgm:prSet/>
      <dgm:spPr/>
    </dgm:pt>
    <dgm:pt modelId="{01D911C1-E1C1-4D52-8249-C9CB313BBE20}">
      <dgm:prSet phldr="0"/>
      <dgm:spPr/>
      <dgm:t>
        <a:bodyPr/>
        <a:lstStyle/>
        <a:p>
          <a:r>
            <a:rPr lang="fi-FI">
              <a:latin typeface="Calibri Light" panose="020F0302020204030204"/>
            </a:rPr>
            <a:t>Lukudiplomi</a:t>
          </a:r>
        </a:p>
      </dgm:t>
    </dgm:pt>
    <dgm:pt modelId="{C41C468F-1F7C-457A-8A87-47177D314895}" type="parTrans" cxnId="{C5C6D3E3-EE5F-47BC-BA86-266986DD828E}">
      <dgm:prSet/>
      <dgm:spPr/>
    </dgm:pt>
    <dgm:pt modelId="{5F8F491F-3816-4934-9171-1A7A755A7723}" type="sibTrans" cxnId="{C5C6D3E3-EE5F-47BC-BA86-266986DD828E}">
      <dgm:prSet/>
      <dgm:spPr/>
    </dgm:pt>
    <dgm:pt modelId="{2E240BA6-B92F-4497-A96B-14A79534E806}" type="pres">
      <dgm:prSet presAssocID="{6CBE9CBF-0D6C-4E6C-8270-058218DB6F70}" presName="diagram" presStyleCnt="0">
        <dgm:presLayoutVars>
          <dgm:dir/>
          <dgm:resizeHandles val="exact"/>
        </dgm:presLayoutVars>
      </dgm:prSet>
      <dgm:spPr/>
    </dgm:pt>
    <dgm:pt modelId="{81879C72-C17C-4DC5-B84C-045C7D81F498}" type="pres">
      <dgm:prSet presAssocID="{DD675054-AAFC-4876-AF6E-817EAEC59F05}" presName="node" presStyleLbl="node1" presStyleIdx="0" presStyleCnt="13">
        <dgm:presLayoutVars>
          <dgm:bulletEnabled val="1"/>
        </dgm:presLayoutVars>
      </dgm:prSet>
      <dgm:spPr/>
    </dgm:pt>
    <dgm:pt modelId="{02510B39-9EDB-46E9-9A96-26A61810B107}" type="pres">
      <dgm:prSet presAssocID="{282C0449-6C5D-411F-B8CB-A2B8EE9F4BBB}" presName="sibTrans" presStyleCnt="0"/>
      <dgm:spPr/>
    </dgm:pt>
    <dgm:pt modelId="{0A96494B-7B6A-4D02-B323-90B006E8E1E9}" type="pres">
      <dgm:prSet presAssocID="{01D911C1-E1C1-4D52-8249-C9CB313BBE20}" presName="node" presStyleLbl="node1" presStyleIdx="1" presStyleCnt="13">
        <dgm:presLayoutVars>
          <dgm:bulletEnabled val="1"/>
        </dgm:presLayoutVars>
      </dgm:prSet>
      <dgm:spPr/>
    </dgm:pt>
    <dgm:pt modelId="{B2192230-6BAB-4FA3-95DA-C42B18C62038}" type="pres">
      <dgm:prSet presAssocID="{5F8F491F-3816-4934-9171-1A7A755A7723}" presName="sibTrans" presStyleCnt="0"/>
      <dgm:spPr/>
    </dgm:pt>
    <dgm:pt modelId="{6A54BFDB-DC7B-4E71-B986-38B887664F2A}" type="pres">
      <dgm:prSet presAssocID="{324D9C4B-ACDE-4635-B879-24CB2974B6C2}" presName="node" presStyleLbl="node1" presStyleIdx="2" presStyleCnt="13">
        <dgm:presLayoutVars>
          <dgm:bulletEnabled val="1"/>
        </dgm:presLayoutVars>
      </dgm:prSet>
      <dgm:spPr/>
    </dgm:pt>
    <dgm:pt modelId="{D8C81F3E-9A3F-4B62-A8FD-FEB8945486CC}" type="pres">
      <dgm:prSet presAssocID="{CE5DEBDC-3677-4EAC-BB65-8A3FCB78F1CA}" presName="sibTrans" presStyleCnt="0"/>
      <dgm:spPr/>
    </dgm:pt>
    <dgm:pt modelId="{60AE3C91-08BF-4BF0-A7AD-983252BBF08B}" type="pres">
      <dgm:prSet presAssocID="{D6E14A6E-9E94-4BD2-B412-89C8E7C05736}" presName="node" presStyleLbl="node1" presStyleIdx="3" presStyleCnt="13">
        <dgm:presLayoutVars>
          <dgm:bulletEnabled val="1"/>
        </dgm:presLayoutVars>
      </dgm:prSet>
      <dgm:spPr/>
    </dgm:pt>
    <dgm:pt modelId="{F11D8FD6-1743-4A99-A89A-A6C233E9A6A1}" type="pres">
      <dgm:prSet presAssocID="{3D6D8918-5DDC-4586-8B8C-707DBDAC0985}" presName="sibTrans" presStyleCnt="0"/>
      <dgm:spPr/>
    </dgm:pt>
    <dgm:pt modelId="{78F44069-0B50-465E-B752-D6CB1E1E56FE}" type="pres">
      <dgm:prSet presAssocID="{813295A7-B71F-4615-9C17-4E1F47D94401}" presName="node" presStyleLbl="node1" presStyleIdx="4" presStyleCnt="13">
        <dgm:presLayoutVars>
          <dgm:bulletEnabled val="1"/>
        </dgm:presLayoutVars>
      </dgm:prSet>
      <dgm:spPr/>
    </dgm:pt>
    <dgm:pt modelId="{EE05A4CF-9AB1-4375-86CE-FAFE5E9D1ED7}" type="pres">
      <dgm:prSet presAssocID="{4B8533E3-4AFA-4DC6-92EE-67E5D8764CC9}" presName="sibTrans" presStyleCnt="0"/>
      <dgm:spPr/>
    </dgm:pt>
    <dgm:pt modelId="{1A62AD2C-B9E9-47E3-8570-C64461463300}" type="pres">
      <dgm:prSet presAssocID="{7E74779F-326D-44C4-920E-234E49C1339B}" presName="node" presStyleLbl="node1" presStyleIdx="5" presStyleCnt="13">
        <dgm:presLayoutVars>
          <dgm:bulletEnabled val="1"/>
        </dgm:presLayoutVars>
      </dgm:prSet>
      <dgm:spPr/>
    </dgm:pt>
    <dgm:pt modelId="{ED9F87C5-D7CB-497D-87EB-22382AC1334C}" type="pres">
      <dgm:prSet presAssocID="{E143C07C-8F32-4A16-B583-3E4B08D3D0FC}" presName="sibTrans" presStyleCnt="0"/>
      <dgm:spPr/>
    </dgm:pt>
    <dgm:pt modelId="{B0FD14FE-81A1-43B9-9361-F300085C90B7}" type="pres">
      <dgm:prSet presAssocID="{D3C76C05-BA94-4815-AAD6-03B440B5D1A9}" presName="node" presStyleLbl="node1" presStyleIdx="6" presStyleCnt="13">
        <dgm:presLayoutVars>
          <dgm:bulletEnabled val="1"/>
        </dgm:presLayoutVars>
      </dgm:prSet>
      <dgm:spPr/>
    </dgm:pt>
    <dgm:pt modelId="{4066EC2A-332B-4163-B957-2FF81686BD70}" type="pres">
      <dgm:prSet presAssocID="{33B5B904-2916-4E44-8326-05007AF99953}" presName="sibTrans" presStyleCnt="0"/>
      <dgm:spPr/>
    </dgm:pt>
    <dgm:pt modelId="{FDE5D2E3-D436-4F08-9582-5E9B6622D0A9}" type="pres">
      <dgm:prSet presAssocID="{96DAEA80-81B3-4231-B4B6-2E5AFD8FEF51}" presName="node" presStyleLbl="node1" presStyleIdx="7" presStyleCnt="13">
        <dgm:presLayoutVars>
          <dgm:bulletEnabled val="1"/>
        </dgm:presLayoutVars>
      </dgm:prSet>
      <dgm:spPr/>
    </dgm:pt>
    <dgm:pt modelId="{0E53AFB6-6341-42C2-B3A1-853FA21F88FE}" type="pres">
      <dgm:prSet presAssocID="{CB164FD6-6280-4990-B98C-84BFED7226F0}" presName="sibTrans" presStyleCnt="0"/>
      <dgm:spPr/>
    </dgm:pt>
    <dgm:pt modelId="{AC538723-B94C-4C24-97AC-C40704EC3A2B}" type="pres">
      <dgm:prSet presAssocID="{8C5B8C77-559F-4442-9C1F-1B0753542417}" presName="node" presStyleLbl="node1" presStyleIdx="8" presStyleCnt="13">
        <dgm:presLayoutVars>
          <dgm:bulletEnabled val="1"/>
        </dgm:presLayoutVars>
      </dgm:prSet>
      <dgm:spPr/>
    </dgm:pt>
    <dgm:pt modelId="{6D6ED5D1-2BD7-454A-82A6-B5DEFF9FC0D4}" type="pres">
      <dgm:prSet presAssocID="{205C152E-8B6D-44BA-8F36-AD315E8F07AB}" presName="sibTrans" presStyleCnt="0"/>
      <dgm:spPr/>
    </dgm:pt>
    <dgm:pt modelId="{15261A24-6D2B-4D29-94C4-E4885E849C5A}" type="pres">
      <dgm:prSet presAssocID="{958C34E0-B381-4180-8A45-7F78CD9E60F2}" presName="node" presStyleLbl="node1" presStyleIdx="9" presStyleCnt="13">
        <dgm:presLayoutVars>
          <dgm:bulletEnabled val="1"/>
        </dgm:presLayoutVars>
      </dgm:prSet>
      <dgm:spPr/>
    </dgm:pt>
    <dgm:pt modelId="{6352FBF1-3BCA-423D-B7A6-52938351355A}" type="pres">
      <dgm:prSet presAssocID="{BCC1219E-D3CE-4934-8875-A2E86E4B24D2}" presName="sibTrans" presStyleCnt="0"/>
      <dgm:spPr/>
    </dgm:pt>
    <dgm:pt modelId="{39121335-4896-4F0A-B967-8B843E6EEC33}" type="pres">
      <dgm:prSet presAssocID="{B21A183E-11B5-4A4B-8C04-B66C8883C9B9}" presName="node" presStyleLbl="node1" presStyleIdx="10" presStyleCnt="13">
        <dgm:presLayoutVars>
          <dgm:bulletEnabled val="1"/>
        </dgm:presLayoutVars>
      </dgm:prSet>
      <dgm:spPr/>
    </dgm:pt>
    <dgm:pt modelId="{CE6AE2F9-7142-4FA1-B036-2E5DE0E6B1AF}" type="pres">
      <dgm:prSet presAssocID="{A976B702-F0EA-4357-8D92-05D0E94B8AF4}" presName="sibTrans" presStyleCnt="0"/>
      <dgm:spPr/>
    </dgm:pt>
    <dgm:pt modelId="{7AF10C38-DF56-43C2-BAFA-470B3EB2A2CE}" type="pres">
      <dgm:prSet presAssocID="{38B7DD05-030C-4B0E-AC7A-15D592C20C16}" presName="node" presStyleLbl="node1" presStyleIdx="11" presStyleCnt="13">
        <dgm:presLayoutVars>
          <dgm:bulletEnabled val="1"/>
        </dgm:presLayoutVars>
      </dgm:prSet>
      <dgm:spPr/>
    </dgm:pt>
    <dgm:pt modelId="{C49EA34C-CDC0-49E3-9279-DFBCEB1A8E02}" type="pres">
      <dgm:prSet presAssocID="{1ACB4206-4192-4225-AFF1-B8DAD78A06A0}" presName="sibTrans" presStyleCnt="0"/>
      <dgm:spPr/>
    </dgm:pt>
    <dgm:pt modelId="{20D64D35-E524-4A64-B87E-500E1045ABA6}" type="pres">
      <dgm:prSet presAssocID="{57C7C87B-4F3C-4015-8873-66F35E60F8ED}" presName="node" presStyleLbl="node1" presStyleIdx="12" presStyleCnt="13">
        <dgm:presLayoutVars>
          <dgm:bulletEnabled val="1"/>
        </dgm:presLayoutVars>
      </dgm:prSet>
      <dgm:spPr/>
    </dgm:pt>
  </dgm:ptLst>
  <dgm:cxnLst>
    <dgm:cxn modelId="{8DD65E0A-1A74-4D87-A4FB-C2DB57AF23EC}" type="presOf" srcId="{8C5B8C77-559F-4442-9C1F-1B0753542417}" destId="{AC538723-B94C-4C24-97AC-C40704EC3A2B}" srcOrd="0" destOrd="0" presId="urn:microsoft.com/office/officeart/2005/8/layout/default"/>
    <dgm:cxn modelId="{C970FE0A-F85A-49CE-A74F-7983D0ADBC06}" srcId="{6CBE9CBF-0D6C-4E6C-8270-058218DB6F70}" destId="{D6E14A6E-9E94-4BD2-B412-89C8E7C05736}" srcOrd="3" destOrd="0" parTransId="{8C0EBC46-427D-4991-8931-50F0967DDAEA}" sibTransId="{3D6D8918-5DDC-4586-8B8C-707DBDAC0985}"/>
    <dgm:cxn modelId="{D6EC910C-51A5-4C6B-BB0D-2DB7488C8046}" srcId="{6CBE9CBF-0D6C-4E6C-8270-058218DB6F70}" destId="{324D9C4B-ACDE-4635-B879-24CB2974B6C2}" srcOrd="2" destOrd="0" parTransId="{4AC6E1A1-7F72-4F45-A2FE-226839EDC399}" sibTransId="{CE5DEBDC-3677-4EAC-BB65-8A3FCB78F1CA}"/>
    <dgm:cxn modelId="{7C6EA02D-4B54-4470-9595-1F551510C00F}" srcId="{6CBE9CBF-0D6C-4E6C-8270-058218DB6F70}" destId="{7E74779F-326D-44C4-920E-234E49C1339B}" srcOrd="5" destOrd="0" parTransId="{6C7386D7-D03C-456E-949A-670AFF700118}" sibTransId="{E143C07C-8F32-4A16-B583-3E4B08D3D0FC}"/>
    <dgm:cxn modelId="{09A3AF30-6D07-4568-A17B-3C6F123B990B}" type="presOf" srcId="{57C7C87B-4F3C-4015-8873-66F35E60F8ED}" destId="{20D64D35-E524-4A64-B87E-500E1045ABA6}" srcOrd="0" destOrd="0" presId="urn:microsoft.com/office/officeart/2005/8/layout/default"/>
    <dgm:cxn modelId="{0662A03B-67AA-4FD7-91D1-882E619F443C}" srcId="{6CBE9CBF-0D6C-4E6C-8270-058218DB6F70}" destId="{8C5B8C77-559F-4442-9C1F-1B0753542417}" srcOrd="8" destOrd="0" parTransId="{E8DCF27D-7D79-4D5C-8D2B-134A39B4D1AE}" sibTransId="{205C152E-8B6D-44BA-8F36-AD315E8F07AB}"/>
    <dgm:cxn modelId="{15108D5C-8489-4167-AF8A-1DBCB9FC25B2}" type="presOf" srcId="{7E74779F-326D-44C4-920E-234E49C1339B}" destId="{1A62AD2C-B9E9-47E3-8570-C64461463300}" srcOrd="0" destOrd="0" presId="urn:microsoft.com/office/officeart/2005/8/layout/default"/>
    <dgm:cxn modelId="{AFD3A342-3359-4CE0-B4F2-C4209AAB8D4E}" type="presOf" srcId="{01D911C1-E1C1-4D52-8249-C9CB313BBE20}" destId="{0A96494B-7B6A-4D02-B323-90B006E8E1E9}" srcOrd="0" destOrd="0" presId="urn:microsoft.com/office/officeart/2005/8/layout/default"/>
    <dgm:cxn modelId="{1E4EE242-D972-4711-B110-C7F1506052B7}" type="presOf" srcId="{38B7DD05-030C-4B0E-AC7A-15D592C20C16}" destId="{7AF10C38-DF56-43C2-BAFA-470B3EB2A2CE}" srcOrd="0" destOrd="0" presId="urn:microsoft.com/office/officeart/2005/8/layout/default"/>
    <dgm:cxn modelId="{7C9E436A-BBB6-4D0B-80A4-E9A9CC5D461C}" srcId="{6CBE9CBF-0D6C-4E6C-8270-058218DB6F70}" destId="{B21A183E-11B5-4A4B-8C04-B66C8883C9B9}" srcOrd="10" destOrd="0" parTransId="{2AE5FA63-7453-4F0F-ABBF-E7193925F6DE}" sibTransId="{A976B702-F0EA-4357-8D92-05D0E94B8AF4}"/>
    <dgm:cxn modelId="{5B821371-0D43-43DE-B20B-93042431E943}" type="presOf" srcId="{958C34E0-B381-4180-8A45-7F78CD9E60F2}" destId="{15261A24-6D2B-4D29-94C4-E4885E849C5A}" srcOrd="0" destOrd="0" presId="urn:microsoft.com/office/officeart/2005/8/layout/default"/>
    <dgm:cxn modelId="{D690647C-3D14-4719-8E68-EC356B9AA33F}" type="presOf" srcId="{813295A7-B71F-4615-9C17-4E1F47D94401}" destId="{78F44069-0B50-465E-B752-D6CB1E1E56FE}" srcOrd="0" destOrd="0" presId="urn:microsoft.com/office/officeart/2005/8/layout/default"/>
    <dgm:cxn modelId="{29E63687-07FD-4C76-A66B-895C2DABA40E}" srcId="{6CBE9CBF-0D6C-4E6C-8270-058218DB6F70}" destId="{38B7DD05-030C-4B0E-AC7A-15D592C20C16}" srcOrd="11" destOrd="0" parTransId="{0781EC6A-DD8B-4B4A-B01B-EDF9AAF9AEBD}" sibTransId="{1ACB4206-4192-4225-AFF1-B8DAD78A06A0}"/>
    <dgm:cxn modelId="{C087849A-BE28-4FB5-B35E-80F4BDC49334}" type="presOf" srcId="{324D9C4B-ACDE-4635-B879-24CB2974B6C2}" destId="{6A54BFDB-DC7B-4E71-B986-38B887664F2A}" srcOrd="0" destOrd="0" presId="urn:microsoft.com/office/officeart/2005/8/layout/default"/>
    <dgm:cxn modelId="{C3ED58A3-5089-4798-A64A-E9F38442F398}" srcId="{6CBE9CBF-0D6C-4E6C-8270-058218DB6F70}" destId="{DD675054-AAFC-4876-AF6E-817EAEC59F05}" srcOrd="0" destOrd="0" parTransId="{6D3389A8-E219-4AB5-A492-7F86743CAC85}" sibTransId="{282C0449-6C5D-411F-B8CB-A2B8EE9F4BBB}"/>
    <dgm:cxn modelId="{0F4CE3A9-A66F-4878-855B-CD1C7CFCCC9F}" srcId="{6CBE9CBF-0D6C-4E6C-8270-058218DB6F70}" destId="{813295A7-B71F-4615-9C17-4E1F47D94401}" srcOrd="4" destOrd="0" parTransId="{EEDCF4C2-EB6F-4601-90EF-77D32D5978B2}" sibTransId="{4B8533E3-4AFA-4DC6-92EE-67E5D8764CC9}"/>
    <dgm:cxn modelId="{5C8641AE-3038-4F0C-A9FA-DF1CB9FDBACC}" type="presOf" srcId="{96DAEA80-81B3-4231-B4B6-2E5AFD8FEF51}" destId="{FDE5D2E3-D436-4F08-9582-5E9B6622D0A9}" srcOrd="0" destOrd="0" presId="urn:microsoft.com/office/officeart/2005/8/layout/default"/>
    <dgm:cxn modelId="{B5F574B2-5DDE-4530-8BB2-6E0A7486D5E6}" srcId="{6CBE9CBF-0D6C-4E6C-8270-058218DB6F70}" destId="{D3C76C05-BA94-4815-AAD6-03B440B5D1A9}" srcOrd="6" destOrd="0" parTransId="{21FE239A-4331-46EC-8006-7AE0AA9C1ADA}" sibTransId="{33B5B904-2916-4E44-8326-05007AF99953}"/>
    <dgm:cxn modelId="{6AC89BBE-BBD6-40C4-938A-AC9FCB67D5D6}" srcId="{6CBE9CBF-0D6C-4E6C-8270-058218DB6F70}" destId="{57C7C87B-4F3C-4015-8873-66F35E60F8ED}" srcOrd="12" destOrd="0" parTransId="{35EF1D8F-8A81-4DD6-A1C7-B96412ADBDCF}" sibTransId="{F3B4C659-CC47-43EF-B708-322F89F1D5B6}"/>
    <dgm:cxn modelId="{3F4634C5-F9AD-4705-9042-5B427F359F1C}" type="presOf" srcId="{B21A183E-11B5-4A4B-8C04-B66C8883C9B9}" destId="{39121335-4896-4F0A-B967-8B843E6EEC33}" srcOrd="0" destOrd="0" presId="urn:microsoft.com/office/officeart/2005/8/layout/default"/>
    <dgm:cxn modelId="{8A9FA4C6-1CB4-43CE-98A1-2E882891053F}" type="presOf" srcId="{DD675054-AAFC-4876-AF6E-817EAEC59F05}" destId="{81879C72-C17C-4DC5-B84C-045C7D81F498}" srcOrd="0" destOrd="0" presId="urn:microsoft.com/office/officeart/2005/8/layout/default"/>
    <dgm:cxn modelId="{8BCF7FD8-5693-41B7-81ED-F4C8CED572CA}" type="presOf" srcId="{6CBE9CBF-0D6C-4E6C-8270-058218DB6F70}" destId="{2E240BA6-B92F-4497-A96B-14A79534E806}" srcOrd="0" destOrd="0" presId="urn:microsoft.com/office/officeart/2005/8/layout/default"/>
    <dgm:cxn modelId="{97F41ADE-5EDE-4281-B783-CDAAE52AF055}" type="presOf" srcId="{D3C76C05-BA94-4815-AAD6-03B440B5D1A9}" destId="{B0FD14FE-81A1-43B9-9361-F300085C90B7}" srcOrd="0" destOrd="0" presId="urn:microsoft.com/office/officeart/2005/8/layout/default"/>
    <dgm:cxn modelId="{172DB3DF-077E-44E5-9254-2AD442C4DACF}" srcId="{6CBE9CBF-0D6C-4E6C-8270-058218DB6F70}" destId="{958C34E0-B381-4180-8A45-7F78CD9E60F2}" srcOrd="9" destOrd="0" parTransId="{EE37DF26-9653-42A4-89D5-612E18F47623}" sibTransId="{BCC1219E-D3CE-4934-8875-A2E86E4B24D2}"/>
    <dgm:cxn modelId="{C5C6D3E3-EE5F-47BC-BA86-266986DD828E}" srcId="{6CBE9CBF-0D6C-4E6C-8270-058218DB6F70}" destId="{01D911C1-E1C1-4D52-8249-C9CB313BBE20}" srcOrd="1" destOrd="0" parTransId="{C41C468F-1F7C-457A-8A87-47177D314895}" sibTransId="{5F8F491F-3816-4934-9171-1A7A755A7723}"/>
    <dgm:cxn modelId="{61C6FBEE-E2CA-4F81-A6D9-FC2381FBA72C}" type="presOf" srcId="{D6E14A6E-9E94-4BD2-B412-89C8E7C05736}" destId="{60AE3C91-08BF-4BF0-A7AD-983252BBF08B}" srcOrd="0" destOrd="0" presId="urn:microsoft.com/office/officeart/2005/8/layout/default"/>
    <dgm:cxn modelId="{5BA1C1F3-CF90-4114-A1F5-459E58D53BDF}" srcId="{6CBE9CBF-0D6C-4E6C-8270-058218DB6F70}" destId="{96DAEA80-81B3-4231-B4B6-2E5AFD8FEF51}" srcOrd="7" destOrd="0" parTransId="{9DBED2CA-7A5E-4C17-9D8B-D9E1C4117A0D}" sibTransId="{CB164FD6-6280-4990-B98C-84BFED7226F0}"/>
    <dgm:cxn modelId="{EED2EC37-5D1A-4B28-B9B1-D6E328FC054D}" type="presParOf" srcId="{2E240BA6-B92F-4497-A96B-14A79534E806}" destId="{81879C72-C17C-4DC5-B84C-045C7D81F498}" srcOrd="0" destOrd="0" presId="urn:microsoft.com/office/officeart/2005/8/layout/default"/>
    <dgm:cxn modelId="{04C24EF1-47FC-49ED-8FC6-F21328FBBE6A}" type="presParOf" srcId="{2E240BA6-B92F-4497-A96B-14A79534E806}" destId="{02510B39-9EDB-46E9-9A96-26A61810B107}" srcOrd="1" destOrd="0" presId="urn:microsoft.com/office/officeart/2005/8/layout/default"/>
    <dgm:cxn modelId="{5AB690D3-8283-43F0-8B24-73903DE5C463}" type="presParOf" srcId="{2E240BA6-B92F-4497-A96B-14A79534E806}" destId="{0A96494B-7B6A-4D02-B323-90B006E8E1E9}" srcOrd="2" destOrd="0" presId="urn:microsoft.com/office/officeart/2005/8/layout/default"/>
    <dgm:cxn modelId="{2823DAD8-D483-4D7F-B6ED-0F007227D50E}" type="presParOf" srcId="{2E240BA6-B92F-4497-A96B-14A79534E806}" destId="{B2192230-6BAB-4FA3-95DA-C42B18C62038}" srcOrd="3" destOrd="0" presId="urn:microsoft.com/office/officeart/2005/8/layout/default"/>
    <dgm:cxn modelId="{5B667F90-C699-4DAB-B182-485B3CFC2813}" type="presParOf" srcId="{2E240BA6-B92F-4497-A96B-14A79534E806}" destId="{6A54BFDB-DC7B-4E71-B986-38B887664F2A}" srcOrd="4" destOrd="0" presId="urn:microsoft.com/office/officeart/2005/8/layout/default"/>
    <dgm:cxn modelId="{2C796D1F-097A-48D0-9916-0665A2D62471}" type="presParOf" srcId="{2E240BA6-B92F-4497-A96B-14A79534E806}" destId="{D8C81F3E-9A3F-4B62-A8FD-FEB8945486CC}" srcOrd="5" destOrd="0" presId="urn:microsoft.com/office/officeart/2005/8/layout/default"/>
    <dgm:cxn modelId="{70CF5303-0797-4668-A748-5CE0CF0E2C0F}" type="presParOf" srcId="{2E240BA6-B92F-4497-A96B-14A79534E806}" destId="{60AE3C91-08BF-4BF0-A7AD-983252BBF08B}" srcOrd="6" destOrd="0" presId="urn:microsoft.com/office/officeart/2005/8/layout/default"/>
    <dgm:cxn modelId="{2FD35927-4285-4E94-94DB-AD97FA5E1E60}" type="presParOf" srcId="{2E240BA6-B92F-4497-A96B-14A79534E806}" destId="{F11D8FD6-1743-4A99-A89A-A6C233E9A6A1}" srcOrd="7" destOrd="0" presId="urn:microsoft.com/office/officeart/2005/8/layout/default"/>
    <dgm:cxn modelId="{176BF2FC-B5A1-4DEC-991E-87BA86BF952D}" type="presParOf" srcId="{2E240BA6-B92F-4497-A96B-14A79534E806}" destId="{78F44069-0B50-465E-B752-D6CB1E1E56FE}" srcOrd="8" destOrd="0" presId="urn:microsoft.com/office/officeart/2005/8/layout/default"/>
    <dgm:cxn modelId="{3098C808-281A-48D8-83CA-CC886246D2B6}" type="presParOf" srcId="{2E240BA6-B92F-4497-A96B-14A79534E806}" destId="{EE05A4CF-9AB1-4375-86CE-FAFE5E9D1ED7}" srcOrd="9" destOrd="0" presId="urn:microsoft.com/office/officeart/2005/8/layout/default"/>
    <dgm:cxn modelId="{A0EEB0A7-5E3C-4D50-97CF-D2D7F5C52F16}" type="presParOf" srcId="{2E240BA6-B92F-4497-A96B-14A79534E806}" destId="{1A62AD2C-B9E9-47E3-8570-C64461463300}" srcOrd="10" destOrd="0" presId="urn:microsoft.com/office/officeart/2005/8/layout/default"/>
    <dgm:cxn modelId="{6B03E9EF-7E29-4ACF-A87D-32C7F4C2CDDC}" type="presParOf" srcId="{2E240BA6-B92F-4497-A96B-14A79534E806}" destId="{ED9F87C5-D7CB-497D-87EB-22382AC1334C}" srcOrd="11" destOrd="0" presId="urn:microsoft.com/office/officeart/2005/8/layout/default"/>
    <dgm:cxn modelId="{1E6D8142-B582-4BEF-A9D3-0A31757099C4}" type="presParOf" srcId="{2E240BA6-B92F-4497-A96B-14A79534E806}" destId="{B0FD14FE-81A1-43B9-9361-F300085C90B7}" srcOrd="12" destOrd="0" presId="urn:microsoft.com/office/officeart/2005/8/layout/default"/>
    <dgm:cxn modelId="{318B1840-801D-4188-93D3-F97D8AA57908}" type="presParOf" srcId="{2E240BA6-B92F-4497-A96B-14A79534E806}" destId="{4066EC2A-332B-4163-B957-2FF81686BD70}" srcOrd="13" destOrd="0" presId="urn:microsoft.com/office/officeart/2005/8/layout/default"/>
    <dgm:cxn modelId="{4261477C-85E9-49E4-94F4-80DBE89C6F4F}" type="presParOf" srcId="{2E240BA6-B92F-4497-A96B-14A79534E806}" destId="{FDE5D2E3-D436-4F08-9582-5E9B6622D0A9}" srcOrd="14" destOrd="0" presId="urn:microsoft.com/office/officeart/2005/8/layout/default"/>
    <dgm:cxn modelId="{B95E4848-5765-4937-B931-F691E354F987}" type="presParOf" srcId="{2E240BA6-B92F-4497-A96B-14A79534E806}" destId="{0E53AFB6-6341-42C2-B3A1-853FA21F88FE}" srcOrd="15" destOrd="0" presId="urn:microsoft.com/office/officeart/2005/8/layout/default"/>
    <dgm:cxn modelId="{86FB5422-AC98-4D38-97AC-E9B30F9A9E17}" type="presParOf" srcId="{2E240BA6-B92F-4497-A96B-14A79534E806}" destId="{AC538723-B94C-4C24-97AC-C40704EC3A2B}" srcOrd="16" destOrd="0" presId="urn:microsoft.com/office/officeart/2005/8/layout/default"/>
    <dgm:cxn modelId="{8FB75940-7000-446F-9301-0E3031CD9A2A}" type="presParOf" srcId="{2E240BA6-B92F-4497-A96B-14A79534E806}" destId="{6D6ED5D1-2BD7-454A-82A6-B5DEFF9FC0D4}" srcOrd="17" destOrd="0" presId="urn:microsoft.com/office/officeart/2005/8/layout/default"/>
    <dgm:cxn modelId="{3ABF6C0A-C55C-4F86-8B35-34E56506496C}" type="presParOf" srcId="{2E240BA6-B92F-4497-A96B-14A79534E806}" destId="{15261A24-6D2B-4D29-94C4-E4885E849C5A}" srcOrd="18" destOrd="0" presId="urn:microsoft.com/office/officeart/2005/8/layout/default"/>
    <dgm:cxn modelId="{94963D48-1711-43D0-8591-1AEE0D37C29E}" type="presParOf" srcId="{2E240BA6-B92F-4497-A96B-14A79534E806}" destId="{6352FBF1-3BCA-423D-B7A6-52938351355A}" srcOrd="19" destOrd="0" presId="urn:microsoft.com/office/officeart/2005/8/layout/default"/>
    <dgm:cxn modelId="{60ED416F-A6EF-45E4-847C-5016E6C9A586}" type="presParOf" srcId="{2E240BA6-B92F-4497-A96B-14A79534E806}" destId="{39121335-4896-4F0A-B967-8B843E6EEC33}" srcOrd="20" destOrd="0" presId="urn:microsoft.com/office/officeart/2005/8/layout/default"/>
    <dgm:cxn modelId="{FCD781A2-9FD2-4386-95DE-F017E1FE28D7}" type="presParOf" srcId="{2E240BA6-B92F-4497-A96B-14A79534E806}" destId="{CE6AE2F9-7142-4FA1-B036-2E5DE0E6B1AF}" srcOrd="21" destOrd="0" presId="urn:microsoft.com/office/officeart/2005/8/layout/default"/>
    <dgm:cxn modelId="{E44E10A4-5DA0-4ED7-A365-56774094C916}" type="presParOf" srcId="{2E240BA6-B92F-4497-A96B-14A79534E806}" destId="{7AF10C38-DF56-43C2-BAFA-470B3EB2A2CE}" srcOrd="22" destOrd="0" presId="urn:microsoft.com/office/officeart/2005/8/layout/default"/>
    <dgm:cxn modelId="{22DDD27C-06E2-47AC-BBEF-9A4B28956CB6}" type="presParOf" srcId="{2E240BA6-B92F-4497-A96B-14A79534E806}" destId="{C49EA34C-CDC0-49E3-9279-DFBCEB1A8E02}" srcOrd="23" destOrd="0" presId="urn:microsoft.com/office/officeart/2005/8/layout/default"/>
    <dgm:cxn modelId="{25E751D8-E322-4048-BD92-F061EB7240A5}" type="presParOf" srcId="{2E240BA6-B92F-4497-A96B-14A79534E806}" destId="{20D64D35-E524-4A64-B87E-500E1045ABA6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79C72-C17C-4DC5-B84C-045C7D81F498}">
      <dsp:nvSpPr>
        <dsp:cNvPr id="0" name=""/>
        <dsp:cNvSpPr/>
      </dsp:nvSpPr>
      <dsp:spPr>
        <a:xfrm>
          <a:off x="3735" y="74113"/>
          <a:ext cx="2022288" cy="12133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Calibri Light" panose="020F0302020204030204"/>
            </a:rPr>
            <a:t>Kotitehtävät (lukuläksyn kuittaus, läksyjen tarkistus)</a:t>
          </a:r>
        </a:p>
      </dsp:txBody>
      <dsp:txXfrm>
        <a:off x="3735" y="74113"/>
        <a:ext cx="2022288" cy="1213373"/>
      </dsp:txXfrm>
    </dsp:sp>
    <dsp:sp modelId="{0A96494B-7B6A-4D02-B323-90B006E8E1E9}">
      <dsp:nvSpPr>
        <dsp:cNvPr id="0" name=""/>
        <dsp:cNvSpPr/>
      </dsp:nvSpPr>
      <dsp:spPr>
        <a:xfrm>
          <a:off x="2228252" y="74113"/>
          <a:ext cx="2022288" cy="12133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latin typeface="Calibri Light" panose="020F0302020204030204"/>
            </a:rPr>
            <a:t>Lukudiplomi</a:t>
          </a:r>
        </a:p>
      </dsp:txBody>
      <dsp:txXfrm>
        <a:off x="2228252" y="74113"/>
        <a:ext cx="2022288" cy="1213373"/>
      </dsp:txXfrm>
    </dsp:sp>
    <dsp:sp modelId="{6A54BFDB-DC7B-4E71-B986-38B887664F2A}">
      <dsp:nvSpPr>
        <dsp:cNvPr id="0" name=""/>
        <dsp:cNvSpPr/>
      </dsp:nvSpPr>
      <dsp:spPr>
        <a:xfrm>
          <a:off x="4452770" y="74113"/>
          <a:ext cx="2022288" cy="12133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Vaatteiden nimeäminen</a:t>
          </a:r>
          <a:endParaRPr lang="en-US" sz="1400" kern="1200"/>
        </a:p>
      </dsp:txBody>
      <dsp:txXfrm>
        <a:off x="4452770" y="74113"/>
        <a:ext cx="2022288" cy="1213373"/>
      </dsp:txXfrm>
    </dsp:sp>
    <dsp:sp modelId="{60AE3C91-08BF-4BF0-A7AD-983252BBF08B}">
      <dsp:nvSpPr>
        <dsp:cNvPr id="0" name=""/>
        <dsp:cNvSpPr/>
      </dsp:nvSpPr>
      <dsp:spPr>
        <a:xfrm>
          <a:off x="6677287" y="74113"/>
          <a:ext cx="2022288" cy="12133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Löytötavarat pienten eteisessä (tyhjennetään yleensä ennen lomia)</a:t>
          </a:r>
          <a:endParaRPr lang="en-US" sz="1400" kern="1200"/>
        </a:p>
      </dsp:txBody>
      <dsp:txXfrm>
        <a:off x="6677287" y="74113"/>
        <a:ext cx="2022288" cy="1213373"/>
      </dsp:txXfrm>
    </dsp:sp>
    <dsp:sp modelId="{78F44069-0B50-465E-B752-D6CB1E1E56FE}">
      <dsp:nvSpPr>
        <dsp:cNvPr id="0" name=""/>
        <dsp:cNvSpPr/>
      </dsp:nvSpPr>
      <dsp:spPr>
        <a:xfrm>
          <a:off x="8901805" y="74113"/>
          <a:ext cx="2022288" cy="121337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Vaihtovaatteet </a:t>
          </a:r>
          <a:endParaRPr lang="en-US" sz="1400" kern="1200"/>
        </a:p>
      </dsp:txBody>
      <dsp:txXfrm>
        <a:off x="8901805" y="74113"/>
        <a:ext cx="2022288" cy="1213373"/>
      </dsp:txXfrm>
    </dsp:sp>
    <dsp:sp modelId="{1A62AD2C-B9E9-47E3-8570-C64461463300}">
      <dsp:nvSpPr>
        <dsp:cNvPr id="0" name=""/>
        <dsp:cNvSpPr/>
      </dsp:nvSpPr>
      <dsp:spPr>
        <a:xfrm>
          <a:off x="3735" y="1489715"/>
          <a:ext cx="2022288" cy="12133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Liikuntavälineet </a:t>
          </a:r>
          <a:endParaRPr lang="en-US" sz="1400" kern="1200"/>
        </a:p>
      </dsp:txBody>
      <dsp:txXfrm>
        <a:off x="3735" y="1489715"/>
        <a:ext cx="2022288" cy="1213373"/>
      </dsp:txXfrm>
    </dsp:sp>
    <dsp:sp modelId="{B0FD14FE-81A1-43B9-9361-F300085C90B7}">
      <dsp:nvSpPr>
        <dsp:cNvPr id="0" name=""/>
        <dsp:cNvSpPr/>
      </dsp:nvSpPr>
      <dsp:spPr>
        <a:xfrm>
          <a:off x="2228252" y="1489715"/>
          <a:ext cx="2022288" cy="12133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Kuulokkeet</a:t>
          </a:r>
          <a:r>
            <a:rPr lang="fi-FI" sz="1400" kern="1200">
              <a:latin typeface="Calibri Light" panose="020F0302020204030204"/>
            </a:rPr>
            <a:t> ja kuulosuojaimet</a:t>
          </a:r>
          <a:endParaRPr lang="en-US" sz="1400" kern="1200"/>
        </a:p>
      </dsp:txBody>
      <dsp:txXfrm>
        <a:off x="2228252" y="1489715"/>
        <a:ext cx="2022288" cy="1213373"/>
      </dsp:txXfrm>
    </dsp:sp>
    <dsp:sp modelId="{FDE5D2E3-D436-4F08-9582-5E9B6622D0A9}">
      <dsp:nvSpPr>
        <dsp:cNvPr id="0" name=""/>
        <dsp:cNvSpPr/>
      </dsp:nvSpPr>
      <dsp:spPr>
        <a:xfrm>
          <a:off x="4452770" y="1489715"/>
          <a:ext cx="2022288" cy="12133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Kotona samat työvälineet kuin koulussa: kynä, kumi, viivoitin, sakset, värikynät ja liimapuikko. </a:t>
          </a:r>
          <a:endParaRPr lang="en-US" sz="1400" kern="1200"/>
        </a:p>
      </dsp:txBody>
      <dsp:txXfrm>
        <a:off x="4452770" y="1489715"/>
        <a:ext cx="2022288" cy="1213373"/>
      </dsp:txXfrm>
    </dsp:sp>
    <dsp:sp modelId="{AC538723-B94C-4C24-97AC-C40704EC3A2B}">
      <dsp:nvSpPr>
        <dsp:cNvPr id="0" name=""/>
        <dsp:cNvSpPr/>
      </dsp:nvSpPr>
      <dsp:spPr>
        <a:xfrm>
          <a:off x="6677287" y="1489715"/>
          <a:ext cx="2022288" cy="12133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Välipala</a:t>
          </a:r>
          <a:endParaRPr lang="en-US" sz="1400" kern="1200"/>
        </a:p>
      </dsp:txBody>
      <dsp:txXfrm>
        <a:off x="6677287" y="1489715"/>
        <a:ext cx="2022288" cy="1213373"/>
      </dsp:txXfrm>
    </dsp:sp>
    <dsp:sp modelId="{15261A24-6D2B-4D29-94C4-E4885E849C5A}">
      <dsp:nvSpPr>
        <dsp:cNvPr id="0" name=""/>
        <dsp:cNvSpPr/>
      </dsp:nvSpPr>
      <dsp:spPr>
        <a:xfrm>
          <a:off x="8901805" y="1489715"/>
          <a:ext cx="2022288" cy="121337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Poissaoloilmoitus Wilmaan</a:t>
          </a:r>
          <a:r>
            <a:rPr lang="fi-FI" sz="1400" kern="1200">
              <a:latin typeface="Calibri Light" panose="020F0302020204030204"/>
            </a:rPr>
            <a:t> ja lomahakemukset</a:t>
          </a:r>
          <a:endParaRPr lang="en-US" sz="1400" kern="1200"/>
        </a:p>
      </dsp:txBody>
      <dsp:txXfrm>
        <a:off x="8901805" y="1489715"/>
        <a:ext cx="2022288" cy="1213373"/>
      </dsp:txXfrm>
    </dsp:sp>
    <dsp:sp modelId="{39121335-4896-4F0A-B967-8B843E6EEC33}">
      <dsp:nvSpPr>
        <dsp:cNvPr id="0" name=""/>
        <dsp:cNvSpPr/>
      </dsp:nvSpPr>
      <dsp:spPr>
        <a:xfrm>
          <a:off x="2228252" y="2905317"/>
          <a:ext cx="2022288" cy="12133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Vanhempainneuvosto</a:t>
          </a:r>
        </a:p>
      </dsp:txBody>
      <dsp:txXfrm>
        <a:off x="2228252" y="2905317"/>
        <a:ext cx="2022288" cy="1213373"/>
      </dsp:txXfrm>
    </dsp:sp>
    <dsp:sp modelId="{7AF10C38-DF56-43C2-BAFA-470B3EB2A2CE}">
      <dsp:nvSpPr>
        <dsp:cNvPr id="0" name=""/>
        <dsp:cNvSpPr/>
      </dsp:nvSpPr>
      <dsp:spPr>
        <a:xfrm>
          <a:off x="4452770" y="2905317"/>
          <a:ext cx="2022288" cy="12133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Lauantaikoulupäivä 1.9. klo: 9-13 Retkipäivä, tervetuloa mukaan! </a:t>
          </a:r>
          <a:endParaRPr lang="en-US" sz="1400" kern="1200"/>
        </a:p>
      </dsp:txBody>
      <dsp:txXfrm>
        <a:off x="4452770" y="2905317"/>
        <a:ext cx="2022288" cy="1213373"/>
      </dsp:txXfrm>
    </dsp:sp>
    <dsp:sp modelId="{20D64D35-E524-4A64-B87E-500E1045ABA6}">
      <dsp:nvSpPr>
        <dsp:cNvPr id="0" name=""/>
        <dsp:cNvSpPr/>
      </dsp:nvSpPr>
      <dsp:spPr>
        <a:xfrm>
          <a:off x="6677287" y="2905317"/>
          <a:ext cx="2022288" cy="12133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>
              <a:solidFill>
                <a:srgbClr val="000000"/>
              </a:solidFill>
              <a:latin typeface="Calibri"/>
              <a:cs typeface="Calibri"/>
            </a:rPr>
            <a:t>Valokuvaus 11.9 (3a), 12.9 (3b</a:t>
          </a:r>
          <a:r>
            <a:rPr lang="fi-FI" sz="1400" kern="1200">
              <a:latin typeface="Calibri"/>
              <a:cs typeface="Calibri"/>
            </a:rPr>
            <a:t>)</a:t>
          </a:r>
          <a:endParaRPr lang="fi-FI" sz="1400" kern="1200">
            <a:latin typeface="Calibri Light" panose="020F0302020204030204"/>
          </a:endParaRPr>
        </a:p>
      </dsp:txBody>
      <dsp:txXfrm>
        <a:off x="6677287" y="2905317"/>
        <a:ext cx="2022288" cy="1213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5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73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8/29/2023</a:t>
            </a:fld>
            <a:endParaRPr lang="en-US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94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65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43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62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29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5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50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8/29/2023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8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07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8/29/2023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53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38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06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0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0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8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2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7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1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7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5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jyvaskyla.fi/opetus/perusopetus-jyvaskylassa/arvioint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33174CE-DCE1-4FB0-BC0E-6E5A23414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1057522"/>
            <a:ext cx="4741843" cy="2173433"/>
          </a:xfrm>
        </p:spPr>
        <p:txBody>
          <a:bodyPr>
            <a:no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  <a:latin typeface="Algerian"/>
              </a:rPr>
              <a:t>Tervetuloa  </a:t>
            </a:r>
            <a:br>
              <a:rPr lang="fi-FI" sz="3200" dirty="0">
                <a:latin typeface="Algerian"/>
              </a:rPr>
            </a:br>
            <a:r>
              <a:rPr lang="fi-FI" sz="3200" dirty="0">
                <a:solidFill>
                  <a:schemeClr val="bg1"/>
                </a:solidFill>
                <a:latin typeface="Algerian"/>
              </a:rPr>
              <a:t>vanhempainiltaan!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EAA2B8-CA8C-41AA-B270-F6C607D69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104" y="3751119"/>
            <a:ext cx="4797502" cy="1606163"/>
          </a:xfrm>
        </p:spPr>
        <p:txBody>
          <a:bodyPr anchor="t">
            <a:normAutofit/>
          </a:bodyPr>
          <a:lstStyle/>
          <a:p>
            <a:pPr algn="ctr"/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  <a:ea typeface="Meiryo"/>
              </a:rPr>
              <a:t>3. luokat</a:t>
            </a:r>
            <a:endParaRPr lang="fi-F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29.8.2023</a:t>
            </a:r>
            <a:endParaRPr lang="fi-FI" dirty="0">
              <a:solidFill>
                <a:schemeClr val="tx1">
                  <a:lumMod val="75000"/>
                  <a:lumOff val="25000"/>
                </a:schemeClr>
              </a:solidFill>
              <a:ea typeface="Meiryo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Silmät karkki">
            <a:extLst>
              <a:ext uri="{FF2B5EF4-FFF2-40B4-BE49-F238E27FC236}">
                <a16:creationId xmlns:a16="http://schemas.microsoft.com/office/drawing/2014/main" id="{AAC76EF7-CBAE-AC72-812C-CE4C85ACBA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16" r="20485" b="-2"/>
          <a:stretch/>
        </p:blipFill>
        <p:spPr>
          <a:xfrm>
            <a:off x="6859936" y="-2"/>
            <a:ext cx="5332064" cy="685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1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CF53B7D-EFA7-4FE8-BEC3-64F22C73D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  <a:cs typeface="Calibri Light"/>
              </a:rPr>
              <a:t>OPETTAJAT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8EC77F-D8CC-496A-8FDA-C359ACBA9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fi-FI" sz="3200">
                <a:cs typeface="Calibri"/>
              </a:rPr>
              <a:t>Suvi Kastepohja 3 A</a:t>
            </a:r>
          </a:p>
          <a:p>
            <a:r>
              <a:rPr lang="fi-FI" sz="3200">
                <a:cs typeface="Calibri"/>
              </a:rPr>
              <a:t>Katja Parantainen 3 B</a:t>
            </a:r>
          </a:p>
          <a:p>
            <a:r>
              <a:rPr lang="fi-FI" sz="3200">
                <a:cs typeface="Calibri"/>
              </a:rPr>
              <a:t>Anne Lehtimäki (erityisopettaja)</a:t>
            </a:r>
          </a:p>
          <a:p>
            <a:r>
              <a:rPr lang="fi-FI" sz="3200">
                <a:cs typeface="Calibri"/>
              </a:rPr>
              <a:t>Otto Vuori (englanti, käsityö ja elämänkatsomustieto)</a:t>
            </a:r>
          </a:p>
          <a:p>
            <a:r>
              <a:rPr lang="fi-FI" sz="3200">
                <a:cs typeface="Calibri"/>
              </a:rPr>
              <a:t>Annamari </a:t>
            </a:r>
            <a:r>
              <a:rPr lang="fi-FI" sz="3200" err="1">
                <a:cs typeface="Calibri"/>
              </a:rPr>
              <a:t>Jetsu</a:t>
            </a:r>
            <a:r>
              <a:rPr lang="fi-FI" sz="3200">
                <a:cs typeface="Calibri"/>
              </a:rPr>
              <a:t> (liikunta)</a:t>
            </a:r>
          </a:p>
        </p:txBody>
      </p:sp>
    </p:spTree>
    <p:extLst>
      <p:ext uri="{BB962C8B-B14F-4D97-AF65-F5344CB8AC3E}">
        <p14:creationId xmlns:p14="http://schemas.microsoft.com/office/powerpoint/2010/main" val="3022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3" name="Freeform: Shape 62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5" name="Freeform: Shape 64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5C49FC8-95D3-4F6C-8F09-EB14FAB0E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314" y="816429"/>
            <a:ext cx="10330543" cy="51598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1"/>
              <a:t>YHTEYDENPITO</a:t>
            </a:r>
            <a:br>
              <a:rPr lang="en-US" sz="2800" b="1"/>
            </a:br>
            <a:r>
              <a:rPr lang="en-US" sz="2800" b="1"/>
              <a:t>- Wilma</a:t>
            </a:r>
            <a:b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/>
              <a:t>- </a:t>
            </a:r>
            <a:r>
              <a:rPr lang="en-US" sz="2800" b="1" kern="1200" err="1">
                <a:latin typeface="+mj-lt"/>
                <a:ea typeface="+mj-ea"/>
                <a:cs typeface="+mj-cs"/>
              </a:rPr>
              <a:t>PedaNet</a:t>
            </a:r>
            <a:r>
              <a:rPr lang="en-US" sz="2800" b="1" kern="1200">
                <a:latin typeface="+mj-lt"/>
                <a:ea typeface="+mj-ea"/>
                <a:cs typeface="+mj-cs"/>
              </a:rPr>
              <a:t>, </a:t>
            </a:r>
            <a:r>
              <a:rPr lang="en-US" sz="2800" b="1" kern="1200" err="1">
                <a:latin typeface="+mj-lt"/>
                <a:ea typeface="+mj-ea"/>
                <a:cs typeface="+mj-cs"/>
              </a:rPr>
              <a:t>luokan</a:t>
            </a:r>
            <a:r>
              <a:rPr lang="en-US" sz="2800" b="1" kern="1200"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err="1">
                <a:latin typeface="+mj-lt"/>
                <a:ea typeface="+mj-ea"/>
                <a:cs typeface="+mj-cs"/>
              </a:rPr>
              <a:t>sivu</a:t>
            </a:r>
            <a:r>
              <a:rPr lang="en-US" sz="2800" b="1"/>
              <a:t>: </a:t>
            </a:r>
            <a:r>
              <a:rPr lang="en-US" sz="2800" b="1" err="1"/>
              <a:t>viikkotiedotteet</a:t>
            </a:r>
            <a:r>
              <a:rPr lang="en-US" sz="2800" b="1"/>
              <a:t> ja kotitehtävät</a:t>
            </a:r>
            <a:br>
              <a:rPr lang="en-US" sz="2800" b="1"/>
            </a:br>
            <a:r>
              <a:rPr lang="en-US" sz="2800" b="1"/>
              <a:t>- Opettajan</a:t>
            </a:r>
            <a:r>
              <a:rPr lang="en-US" sz="2800" b="1" kern="1200">
                <a:latin typeface="+mj-lt"/>
                <a:ea typeface="+mj-ea"/>
                <a:cs typeface="+mj-cs"/>
              </a:rPr>
              <a:t> työpuhelin</a:t>
            </a:r>
            <a:b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>
                <a:latin typeface="+mj-lt"/>
                <a:ea typeface="+mj-ea"/>
                <a:cs typeface="+mj-cs"/>
              </a:rPr>
              <a:t>Suvi:</a:t>
            </a:r>
            <a:r>
              <a:rPr lang="en-US" sz="2800" b="1"/>
              <a:t> 0469222452</a:t>
            </a:r>
            <a:br>
              <a:rPr lang="en-US"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b="1" kern="1200">
                <a:latin typeface="+mj-lt"/>
                <a:ea typeface="+mj-ea"/>
                <a:cs typeface="+mj-cs"/>
              </a:rPr>
              <a:t>Katja: </a:t>
            </a:r>
            <a:r>
              <a:rPr lang="en-US" sz="2800" b="1"/>
              <a:t>0405132675</a:t>
            </a:r>
            <a:b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>
                <a:latin typeface="+mj-lt"/>
                <a:ea typeface="+mj-ea"/>
                <a:cs typeface="+mj-cs"/>
              </a:rPr>
              <a:t>  </a:t>
            </a:r>
            <a:b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>
                <a:latin typeface="+mj-lt"/>
                <a:ea typeface="+mj-ea"/>
                <a:cs typeface="+mj-cs"/>
              </a:rPr>
              <a:t>Jos </a:t>
            </a:r>
            <a:r>
              <a:rPr lang="en-US" sz="2800" kern="1200" err="1">
                <a:latin typeface="+mj-lt"/>
                <a:ea typeface="+mj-ea"/>
                <a:cs typeface="+mj-cs"/>
              </a:rPr>
              <a:t>asia</a:t>
            </a:r>
            <a:r>
              <a:rPr lang="en-US" sz="2800" kern="1200">
                <a:latin typeface="+mj-lt"/>
                <a:ea typeface="+mj-ea"/>
                <a:cs typeface="+mj-cs"/>
              </a:rPr>
              <a:t> </a:t>
            </a:r>
            <a:r>
              <a:rPr lang="en-US" sz="2800" kern="1200" err="1">
                <a:latin typeface="+mj-lt"/>
                <a:ea typeface="+mj-ea"/>
                <a:cs typeface="+mj-cs"/>
              </a:rPr>
              <a:t>vaatii</a:t>
            </a:r>
            <a:r>
              <a:rPr lang="en-US" sz="2800" kern="1200">
                <a:latin typeface="+mj-lt"/>
                <a:ea typeface="+mj-ea"/>
                <a:cs typeface="+mj-cs"/>
              </a:rPr>
              <a:t> </a:t>
            </a:r>
            <a:r>
              <a:rPr lang="en-US" sz="2800" kern="1200" err="1">
                <a:latin typeface="+mj-lt"/>
                <a:ea typeface="+mj-ea"/>
                <a:cs typeface="+mj-cs"/>
              </a:rPr>
              <a:t>reagointia</a:t>
            </a:r>
            <a:r>
              <a:rPr lang="en-US" sz="2800" kern="1200">
                <a:latin typeface="+mj-lt"/>
                <a:ea typeface="+mj-ea"/>
                <a:cs typeface="+mj-cs"/>
              </a:rPr>
              <a:t> </a:t>
            </a:r>
            <a:r>
              <a:rPr lang="en-US" sz="2800" kern="1200" err="1">
                <a:latin typeface="+mj-lt"/>
                <a:ea typeface="+mj-ea"/>
                <a:cs typeface="+mj-cs"/>
              </a:rPr>
              <a:t>koulupäivän</a:t>
            </a:r>
            <a:r>
              <a:rPr lang="en-US" sz="2800" kern="1200">
                <a:latin typeface="+mj-lt"/>
                <a:ea typeface="+mj-ea"/>
                <a:cs typeface="+mj-cs"/>
              </a:rPr>
              <a:t> </a:t>
            </a:r>
            <a:r>
              <a:rPr lang="en-US" sz="2800" kern="1200" err="1">
                <a:latin typeface="+mj-lt"/>
                <a:ea typeface="+mj-ea"/>
                <a:cs typeface="+mj-cs"/>
              </a:rPr>
              <a:t>aikana</a:t>
            </a:r>
            <a:r>
              <a:rPr lang="en-US" sz="2800" kern="1200">
                <a:latin typeface="+mj-lt"/>
                <a:ea typeface="+mj-ea"/>
                <a:cs typeface="+mj-cs"/>
              </a:rPr>
              <a:t>, </a:t>
            </a:r>
            <a:b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err="1">
                <a:latin typeface="+mj-lt"/>
                <a:ea typeface="+mj-ea"/>
                <a:cs typeface="+mj-cs"/>
              </a:rPr>
              <a:t>niin</a:t>
            </a:r>
            <a:r>
              <a:rPr lang="en-US" sz="2800" kern="1200">
                <a:latin typeface="+mj-lt"/>
                <a:ea typeface="+mj-ea"/>
                <a:cs typeface="+mj-cs"/>
              </a:rPr>
              <a:t> </a:t>
            </a:r>
            <a:r>
              <a:rPr lang="en-US" sz="2800" kern="1200" err="1">
                <a:latin typeface="+mj-lt"/>
                <a:ea typeface="+mj-ea"/>
                <a:cs typeface="+mj-cs"/>
              </a:rPr>
              <a:t>soittakaa</a:t>
            </a:r>
            <a:r>
              <a:rPr lang="en-US" sz="2800" kern="1200">
                <a:latin typeface="+mj-lt"/>
                <a:ea typeface="+mj-ea"/>
                <a:cs typeface="+mj-cs"/>
              </a:rPr>
              <a:t> </a:t>
            </a:r>
            <a:r>
              <a:rPr lang="en-US" sz="2800" kern="1200" err="1">
                <a:latin typeface="+mj-lt"/>
                <a:ea typeface="+mj-ea"/>
                <a:cs typeface="+mj-cs"/>
              </a:rPr>
              <a:t>opettajan</a:t>
            </a:r>
            <a:r>
              <a:rPr lang="en-US" sz="2800" kern="1200">
                <a:latin typeface="+mj-lt"/>
                <a:ea typeface="+mj-ea"/>
                <a:cs typeface="+mj-cs"/>
              </a:rPr>
              <a:t> </a:t>
            </a:r>
            <a:r>
              <a:rPr lang="en-US" sz="2800" kern="1200" err="1">
                <a:latin typeface="+mj-lt"/>
                <a:ea typeface="+mj-ea"/>
                <a:cs typeface="+mj-cs"/>
              </a:rPr>
              <a:t>työpuhelimeen</a:t>
            </a:r>
            <a:r>
              <a:rPr lang="en-US" sz="2800" kern="1200">
                <a:latin typeface="+mj-lt"/>
                <a:ea typeface="+mj-ea"/>
                <a:cs typeface="+mj-cs"/>
              </a:rPr>
              <a:t>.</a:t>
            </a:r>
            <a:br>
              <a:rPr lang="en-US" sz="2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800" kern="1200">
              <a:solidFill>
                <a:schemeClr val="tx1"/>
              </a:solidFill>
              <a:latin typeface="+mj-lt"/>
              <a:cs typeface="Calibri Light" panose="020F0302020204030204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724FA43-41CB-43AA-8CC9-CE1543E76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Käytännön asioita ja päivämääriä</a:t>
            </a:r>
            <a:endParaRPr lang="fi-FI" sz="4000">
              <a:solidFill>
                <a:srgbClr val="FFFFFF"/>
              </a:solidFill>
            </a:endParaRPr>
          </a:p>
        </p:txBody>
      </p:sp>
      <p:graphicFrame>
        <p:nvGraphicFramePr>
          <p:cNvPr id="33" name="Sisällön paikkamerkki 2">
            <a:extLst>
              <a:ext uri="{FF2B5EF4-FFF2-40B4-BE49-F238E27FC236}">
                <a16:creationId xmlns:a16="http://schemas.microsoft.com/office/drawing/2014/main" id="{8B74EEAE-4B74-F212-BCDF-A083AF154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69028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259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8D1C8F6-77F3-F45B-044F-A8ADF0FF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Kypärämäen koulun kerhot 2023-2024</a:t>
            </a:r>
            <a:endParaRPr lang="fi-FI" sz="4000">
              <a:solidFill>
                <a:srgbClr val="FFFFFF"/>
              </a:solidFill>
            </a:endParaRP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7494293E-BEE2-4C24-3BCB-8F559172C9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4056" y="2696125"/>
          <a:ext cx="10927831" cy="3025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5416">
                  <a:extLst>
                    <a:ext uri="{9D8B030D-6E8A-4147-A177-3AD203B41FA5}">
                      <a16:colId xmlns:a16="http://schemas.microsoft.com/office/drawing/2014/main" val="3426453040"/>
                    </a:ext>
                  </a:extLst>
                </a:gridCol>
                <a:gridCol w="1810003">
                  <a:extLst>
                    <a:ext uri="{9D8B030D-6E8A-4147-A177-3AD203B41FA5}">
                      <a16:colId xmlns:a16="http://schemas.microsoft.com/office/drawing/2014/main" val="1309895137"/>
                    </a:ext>
                  </a:extLst>
                </a:gridCol>
                <a:gridCol w="2007278">
                  <a:extLst>
                    <a:ext uri="{9D8B030D-6E8A-4147-A177-3AD203B41FA5}">
                      <a16:colId xmlns:a16="http://schemas.microsoft.com/office/drawing/2014/main" val="3686613887"/>
                    </a:ext>
                  </a:extLst>
                </a:gridCol>
                <a:gridCol w="1779178">
                  <a:extLst>
                    <a:ext uri="{9D8B030D-6E8A-4147-A177-3AD203B41FA5}">
                      <a16:colId xmlns:a16="http://schemas.microsoft.com/office/drawing/2014/main" val="6789998"/>
                    </a:ext>
                  </a:extLst>
                </a:gridCol>
                <a:gridCol w="2087421">
                  <a:extLst>
                    <a:ext uri="{9D8B030D-6E8A-4147-A177-3AD203B41FA5}">
                      <a16:colId xmlns:a16="http://schemas.microsoft.com/office/drawing/2014/main" val="278457995"/>
                    </a:ext>
                  </a:extLst>
                </a:gridCol>
                <a:gridCol w="1418535">
                  <a:extLst>
                    <a:ext uri="{9D8B030D-6E8A-4147-A177-3AD203B41FA5}">
                      <a16:colId xmlns:a16="http://schemas.microsoft.com/office/drawing/2014/main" val="1415763237"/>
                    </a:ext>
                  </a:extLst>
                </a:gridCol>
              </a:tblGrid>
              <a:tr h="463105"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Maanantai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Tiistai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Keskiviikko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Torstai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Perjantai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extLst>
                  <a:ext uri="{0D108BD9-81ED-4DB2-BD59-A6C34878D82A}">
                    <a16:rowId xmlns:a16="http://schemas.microsoft.com/office/drawing/2014/main" val="3941986276"/>
                  </a:ext>
                </a:extLst>
              </a:tr>
              <a:tr h="463105"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12:30-13:30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Liikka  1-2lk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extLst>
                  <a:ext uri="{0D108BD9-81ED-4DB2-BD59-A6C34878D82A}">
                    <a16:rowId xmlns:a16="http://schemas.microsoft.com/office/drawing/2014/main" val="2827786126"/>
                  </a:ext>
                </a:extLst>
              </a:tr>
              <a:tr h="463105"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13:30-14:30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Kässä  1-2lk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Musa  1-2lk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extLst>
                  <a:ext uri="{0D108BD9-81ED-4DB2-BD59-A6C34878D82A}">
                    <a16:rowId xmlns:a16="http://schemas.microsoft.com/office/drawing/2014/main" val="2828108029"/>
                  </a:ext>
                </a:extLst>
              </a:tr>
              <a:tr h="818200"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14:30-15:30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Luontokuvis 1-3lk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Kässä  3-6lk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extLst>
                  <a:ext uri="{0D108BD9-81ED-4DB2-BD59-A6C34878D82A}">
                    <a16:rowId xmlns:a16="http://schemas.microsoft.com/office/drawing/2014/main" val="4078211627"/>
                  </a:ext>
                </a:extLst>
              </a:tr>
              <a:tr h="818200"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15:15-16:15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Liikka  3-6lk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Ilmaisutaito 1-6lk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Kuvis  3-6lk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tc>
                  <a:txBody>
                    <a:bodyPr/>
                    <a:lstStyle/>
                    <a:p>
                      <a:r>
                        <a:rPr lang="fi-FI" sz="2300">
                          <a:effectLst/>
                        </a:rPr>
                        <a:t> </a:t>
                      </a:r>
                      <a:endParaRPr lang="fi-FI" sz="3500">
                        <a:effectLst/>
                      </a:endParaRPr>
                    </a:p>
                  </a:txBody>
                  <a:tcPr marL="18495" marR="18495" marT="18495" marB="18495"/>
                </a:tc>
                <a:extLst>
                  <a:ext uri="{0D108BD9-81ED-4DB2-BD59-A6C34878D82A}">
                    <a16:rowId xmlns:a16="http://schemas.microsoft.com/office/drawing/2014/main" val="3825311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62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9295101-1F1B-4EE1-A9C3-5D3C561FF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Englannin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opiskelu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kolmannella</a:t>
            </a: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8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luokalla</a:t>
            </a:r>
            <a:endParaRPr lang="en-US" sz="38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isällön paikkamerkki 4" descr="Luetaan sarjakuvamaista">
            <a:extLst>
              <a:ext uri="{FF2B5EF4-FFF2-40B4-BE49-F238E27FC236}">
                <a16:creationId xmlns:a16="http://schemas.microsoft.com/office/drawing/2014/main" id="{321A1A8D-44A1-4A5A-8234-1A639A0D4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989" y="666728"/>
            <a:ext cx="4113007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94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295101-1F1B-4EE1-A9C3-5D3C561FF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647" y="489098"/>
            <a:ext cx="5900342" cy="6060558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Lukuläksyt</a:t>
            </a:r>
            <a:r>
              <a:rPr lang="en-US" sz="2000" dirty="0"/>
              <a:t> </a:t>
            </a:r>
            <a:r>
              <a:rPr lang="en-US" sz="2000" dirty="0" err="1"/>
              <a:t>kannattaa</a:t>
            </a:r>
            <a:r>
              <a:rPr lang="en-US" sz="2000" dirty="0"/>
              <a:t> </a:t>
            </a:r>
            <a:r>
              <a:rPr lang="en-US" sz="2000" dirty="0" err="1"/>
              <a:t>kuunnella</a:t>
            </a:r>
            <a:r>
              <a:rPr lang="en-US" sz="2000" dirty="0"/>
              <a:t> </a:t>
            </a:r>
            <a:r>
              <a:rPr lang="en-US" sz="2000" dirty="0" err="1"/>
              <a:t>ensin</a:t>
            </a:r>
            <a:r>
              <a:rPr lang="en-US" sz="2000" dirty="0"/>
              <a:t> Arttu-</a:t>
            </a:r>
            <a:r>
              <a:rPr lang="en-US" sz="2000" dirty="0" err="1"/>
              <a:t>sovelluksella</a:t>
            </a:r>
            <a:r>
              <a:rPr lang="en-US" sz="2000" dirty="0"/>
              <a:t>. </a:t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en-US" sz="2000" dirty="0" err="1"/>
              <a:t>Lukuläksy</a:t>
            </a:r>
            <a:r>
              <a:rPr lang="en-US" sz="2000" dirty="0"/>
              <a:t> </a:t>
            </a:r>
            <a:r>
              <a:rPr lang="en-US" sz="2000" dirty="0" err="1"/>
              <a:t>luetaan</a:t>
            </a:r>
            <a:r>
              <a:rPr lang="en-US" sz="2000" dirty="0"/>
              <a:t> </a:t>
            </a:r>
            <a:r>
              <a:rPr lang="en-US" sz="2000" dirty="0" err="1"/>
              <a:t>aikuiselle</a:t>
            </a:r>
            <a:r>
              <a:rPr lang="en-US" sz="2000" dirty="0"/>
              <a:t> tai </a:t>
            </a:r>
            <a:r>
              <a:rPr lang="en-US" sz="2000" dirty="0" err="1"/>
              <a:t>sisarukselle</a:t>
            </a:r>
            <a:r>
              <a:rPr lang="en-US" sz="2000" dirty="0"/>
              <a:t> </a:t>
            </a:r>
            <a:r>
              <a:rPr lang="en-US" sz="2000" dirty="0" err="1"/>
              <a:t>ääneen</a:t>
            </a:r>
            <a:r>
              <a:rPr lang="en-US" sz="2000" dirty="0"/>
              <a:t>. </a:t>
            </a:r>
            <a:br>
              <a:rPr lang="en-US" sz="2000" dirty="0"/>
            </a:br>
            <a:r>
              <a:rPr lang="en-US" sz="2000" dirty="0">
                <a:cs typeface="Calibri Light"/>
              </a:rPr>
              <a:t>- </a:t>
            </a:r>
            <a:r>
              <a:rPr lang="en-US" sz="2000" dirty="0" err="1">
                <a:cs typeface="Calibri Light"/>
              </a:rPr>
              <a:t>Englannista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tulee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joka</a:t>
            </a:r>
            <a:r>
              <a:rPr lang="en-US" sz="2000" dirty="0">
                <a:cs typeface="Calibri Light"/>
              </a:rPr>
              <a:t> </a:t>
            </a:r>
            <a:r>
              <a:rPr lang="en-US" sz="2000" dirty="0" err="1">
                <a:cs typeface="Calibri Light"/>
              </a:rPr>
              <a:t>tunnin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jälkeen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jokin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pieni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läksy</a:t>
            </a:r>
            <a:r>
              <a:rPr lang="en-US" sz="2000" dirty="0">
                <a:cs typeface="Calibri Light"/>
              </a:rPr>
              <a:t>. - </a:t>
            </a:r>
            <a:r>
              <a:rPr lang="en-US" sz="2000" dirty="0" err="1">
                <a:cs typeface="Calibri Light"/>
              </a:rPr>
              <a:t>Läksy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näkyy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luokan</a:t>
            </a:r>
            <a:r>
              <a:rPr lang="en-US" sz="2000" dirty="0">
                <a:cs typeface="Calibri Light"/>
              </a:rPr>
              <a:t> peda.net </a:t>
            </a:r>
            <a:r>
              <a:rPr lang="en-US" sz="2000" dirty="0" err="1">
                <a:cs typeface="Calibri Light"/>
              </a:rPr>
              <a:t>sivulla</a:t>
            </a:r>
            <a:r>
              <a:rPr lang="en-US" sz="2000" dirty="0">
                <a:cs typeface="Calibri Light"/>
              </a:rPr>
              <a:t>. </a:t>
            </a:r>
            <a:br>
              <a:rPr lang="en-US" sz="2000" dirty="0">
                <a:cs typeface="Calibri Light"/>
              </a:rPr>
            </a:br>
            <a:br>
              <a:rPr lang="en-US" sz="2000" dirty="0"/>
            </a:br>
            <a:r>
              <a:rPr lang="en-US" sz="2000" dirty="0" err="1"/>
              <a:t>Kokeet</a:t>
            </a:r>
            <a:r>
              <a:rPr lang="en-US" sz="2000" dirty="0"/>
              <a:t>:</a:t>
            </a:r>
            <a:br>
              <a:rPr lang="en-US" sz="2000" dirty="0">
                <a:cs typeface="Calibri Light"/>
              </a:rPr>
            </a:br>
            <a:br>
              <a:rPr lang="en-US" sz="2000" dirty="0"/>
            </a:br>
            <a:r>
              <a:rPr lang="en-US" sz="2000" dirty="0">
                <a:cs typeface="Calibri Light"/>
              </a:rPr>
              <a:t>- </a:t>
            </a:r>
            <a:r>
              <a:rPr lang="en-US" sz="2000" dirty="0" err="1">
                <a:cs typeface="Calibri Light"/>
              </a:rPr>
              <a:t>Sanakokeita</a:t>
            </a:r>
            <a:r>
              <a:rPr lang="en-US" sz="2000" dirty="0">
                <a:cs typeface="Calibri Light"/>
              </a:rPr>
              <a:t> on </a:t>
            </a:r>
            <a:r>
              <a:rPr lang="en-US" sz="2000" dirty="0" err="1">
                <a:cs typeface="Calibri Light"/>
              </a:rPr>
              <a:t>noin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kappaleen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välein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vaihtuvasta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aiheesta</a:t>
            </a:r>
            <a:r>
              <a:rPr lang="en-US" sz="2000" dirty="0">
                <a:cs typeface="Calibri Light"/>
              </a:rPr>
              <a:t>.</a:t>
            </a:r>
            <a:br>
              <a:rPr lang="en-US" sz="2000" dirty="0">
                <a:cs typeface="Calibri Light"/>
              </a:rPr>
            </a:br>
            <a:r>
              <a:rPr lang="en-US" sz="2000" dirty="0">
                <a:cs typeface="Calibri Light"/>
              </a:rPr>
              <a:t>- Iso </a:t>
            </a:r>
            <a:r>
              <a:rPr lang="en-US" sz="2000" dirty="0" err="1">
                <a:cs typeface="Calibri Light"/>
              </a:rPr>
              <a:t>koe</a:t>
            </a:r>
            <a:r>
              <a:rPr lang="en-US" sz="2000" dirty="0">
                <a:cs typeface="Calibri Light"/>
              </a:rPr>
              <a:t> on </a:t>
            </a:r>
            <a:r>
              <a:rPr lang="en-US" sz="2000" dirty="0" err="1">
                <a:cs typeface="Calibri Light"/>
              </a:rPr>
              <a:t>jakson</a:t>
            </a:r>
            <a:r>
              <a:rPr lang="en-US" sz="2000" dirty="0">
                <a:cs typeface="Calibri Light"/>
              </a:rPr>
              <a:t> (3kpl) </a:t>
            </a:r>
            <a:r>
              <a:rPr lang="en-US" sz="2000" dirty="0" err="1">
                <a:cs typeface="Calibri Light"/>
              </a:rPr>
              <a:t>jälkeen</a:t>
            </a:r>
            <a:r>
              <a:rPr lang="en-US" sz="2000" dirty="0">
                <a:cs typeface="Calibri Light"/>
              </a:rPr>
              <a:t>. </a:t>
            </a:r>
            <a:r>
              <a:rPr lang="en-US" sz="2000" dirty="0" err="1">
                <a:cs typeface="Calibri Light"/>
              </a:rPr>
              <a:t>Isoon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kokeeseen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kerrataan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aina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myös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koulussa</a:t>
            </a:r>
            <a:r>
              <a:rPr lang="en-US" sz="2000" dirty="0">
                <a:cs typeface="Calibri Light"/>
              </a:rPr>
              <a:t>.</a:t>
            </a:r>
            <a:br>
              <a:rPr lang="en-US" dirty="0"/>
            </a:br>
            <a:r>
              <a:rPr lang="en-US" sz="2000" dirty="0">
                <a:cs typeface="Calibri Light"/>
              </a:rPr>
              <a:t>- </a:t>
            </a:r>
            <a:r>
              <a:rPr lang="en-US" sz="2000" err="1">
                <a:cs typeface="Calibri Light"/>
              </a:rPr>
              <a:t>Aktiivinen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tuntityöskentely</a:t>
            </a:r>
            <a:r>
              <a:rPr lang="en-US" sz="2000" dirty="0">
                <a:cs typeface="Calibri Light"/>
              </a:rPr>
              <a:t> on </a:t>
            </a:r>
            <a:r>
              <a:rPr lang="en-US" sz="2000" dirty="0" err="1">
                <a:cs typeface="Calibri Light"/>
              </a:rPr>
              <a:t>parasta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valmistautumista</a:t>
            </a:r>
            <a:r>
              <a:rPr lang="en-US" sz="2000" dirty="0">
                <a:cs typeface="Calibri Light"/>
              </a:rPr>
              <a:t> </a:t>
            </a:r>
            <a:r>
              <a:rPr lang="en-US" sz="2000" dirty="0" err="1">
                <a:cs typeface="Calibri Light"/>
              </a:rPr>
              <a:t>kokeeseen</a:t>
            </a:r>
            <a:r>
              <a:rPr lang="en-US" sz="2000" dirty="0">
                <a:cs typeface="Calibri Light"/>
              </a:rPr>
              <a:t>.</a:t>
            </a:r>
            <a:br>
              <a:rPr lang="en-US" sz="2000" dirty="0">
                <a:cs typeface="Calibri Light"/>
              </a:rPr>
            </a:br>
            <a:br>
              <a:rPr lang="en-US" sz="2000" dirty="0">
                <a:cs typeface="Calibri Light"/>
              </a:rPr>
            </a:br>
            <a:endParaRPr lang="en-US" sz="2000" kern="1200" dirty="0">
              <a:cs typeface="Calibri Light"/>
            </a:endParaRPr>
          </a:p>
        </p:txBody>
      </p:sp>
      <p:pic>
        <p:nvPicPr>
          <p:cNvPr id="5" name="Sisällön paikkamerkki 4" descr="Luetaan sarjakuvamaista">
            <a:extLst>
              <a:ext uri="{FF2B5EF4-FFF2-40B4-BE49-F238E27FC236}">
                <a16:creationId xmlns:a16="http://schemas.microsoft.com/office/drawing/2014/main" id="{321A1A8D-44A1-4A5A-8234-1A639A0D4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989" y="666728"/>
            <a:ext cx="4113007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0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9295101-1F1B-4EE1-A9C3-5D3C561FF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752" y="618685"/>
            <a:ext cx="4408368" cy="61595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100" dirty="0" err="1"/>
              <a:t>Arviointi</a:t>
            </a:r>
            <a:r>
              <a:rPr lang="en-US" sz="3100" dirty="0"/>
              <a:t>:</a:t>
            </a:r>
            <a:br>
              <a:rPr lang="en-US" sz="3100" dirty="0"/>
            </a:br>
            <a:r>
              <a:rPr lang="en-US" sz="3100" dirty="0">
                <a:cs typeface="Calibri Light"/>
              </a:rPr>
              <a:t>-</a:t>
            </a:r>
            <a:r>
              <a:rPr lang="en-US" sz="3100" dirty="0" err="1">
                <a:cs typeface="Calibri Light"/>
              </a:rPr>
              <a:t>itsearviointi</a:t>
            </a:r>
            <a:br>
              <a:rPr lang="en-US" sz="3100" dirty="0">
                <a:cs typeface="Calibri Light"/>
              </a:rPr>
            </a:br>
            <a:r>
              <a:rPr lang="en-US" sz="3100" dirty="0">
                <a:cs typeface="Calibri Light"/>
              </a:rPr>
              <a:t>-</a:t>
            </a:r>
            <a:r>
              <a:rPr lang="en-US" sz="3100" dirty="0" err="1">
                <a:cs typeface="Calibri Light"/>
              </a:rPr>
              <a:t>vertaisarviointi</a:t>
            </a:r>
            <a:br>
              <a:rPr lang="en-US" sz="3100" dirty="0">
                <a:cs typeface="Calibri Light"/>
              </a:rPr>
            </a:br>
            <a:r>
              <a:rPr lang="en-US" sz="3100" dirty="0">
                <a:cs typeface="Calibri Light"/>
              </a:rPr>
              <a:t>-</a:t>
            </a:r>
            <a:r>
              <a:rPr lang="en-US" sz="3100" dirty="0" err="1">
                <a:cs typeface="Calibri Light"/>
              </a:rPr>
              <a:t>arviointikeskustelu</a:t>
            </a:r>
            <a:br>
              <a:rPr lang="en-US" sz="3100" dirty="0">
                <a:cs typeface="Calibri Light"/>
              </a:rPr>
            </a:br>
            <a:r>
              <a:rPr lang="en-US" sz="3100" dirty="0">
                <a:cs typeface="Calibri Light"/>
              </a:rPr>
              <a:t>-</a:t>
            </a:r>
            <a:r>
              <a:rPr lang="en-US" sz="3100" dirty="0" err="1">
                <a:cs typeface="Calibri Light"/>
              </a:rPr>
              <a:t>lukuvuositodistus</a:t>
            </a:r>
            <a:br>
              <a:rPr lang="en-US" sz="3100" dirty="0">
                <a:cs typeface="Calibri Light"/>
              </a:rPr>
            </a:br>
            <a:br>
              <a:rPr lang="en-US" sz="3100" dirty="0">
                <a:cs typeface="Calibri Light"/>
              </a:rPr>
            </a:br>
            <a:br>
              <a:rPr lang="en-US" sz="3100" dirty="0">
                <a:cs typeface="Calibri Light"/>
              </a:rPr>
            </a:br>
            <a:r>
              <a:rPr lang="en-US" sz="3100" dirty="0">
                <a:cs typeface="Calibri Light"/>
              </a:rPr>
              <a:t>- </a:t>
            </a:r>
            <a:r>
              <a:rPr lang="en-US" sz="3100" dirty="0">
                <a:ea typeface="+mj-lt"/>
                <a:cs typeface="+mj-lt"/>
                <a:hlinkClick r:id="rId2"/>
              </a:rPr>
              <a:t>https://www.jyvaskyla.fi/opetus/perusopetus-jyvaskylassa/arviointi</a:t>
            </a:r>
            <a:br>
              <a:rPr lang="en-US" sz="3100" dirty="0">
                <a:cs typeface="Calibri Light"/>
              </a:rPr>
            </a:br>
            <a:br>
              <a:rPr lang="en-US" sz="3800" dirty="0">
                <a:cs typeface="Calibri Light"/>
              </a:rPr>
            </a:br>
            <a:br>
              <a:rPr lang="en-US" sz="3800" dirty="0">
                <a:cs typeface="Calibri Light"/>
              </a:rPr>
            </a:br>
            <a:endParaRPr lang="en-US" sz="3800" kern="1200">
              <a:cs typeface="Calibri Light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Sisällön paikkamerkki 4" descr="Piirretty ainut värikynä">
            <a:extLst>
              <a:ext uri="{FF2B5EF4-FFF2-40B4-BE49-F238E27FC236}">
                <a16:creationId xmlns:a16="http://schemas.microsoft.com/office/drawing/2014/main" id="{321A1A8D-44A1-4A5A-8234-1A639A0D4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33989" y="1192224"/>
            <a:ext cx="4113007" cy="44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40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4" descr="Lähikuva kirjan sivuista sydämen muodossa">
            <a:extLst>
              <a:ext uri="{FF2B5EF4-FFF2-40B4-BE49-F238E27FC236}">
                <a16:creationId xmlns:a16="http://schemas.microsoft.com/office/drawing/2014/main" id="{E71EB211-5ECB-4DC4-AF3B-5AC1FD7FEC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81C0E4-D9B3-4FD7-A2C3-0167EA6E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err="1">
                <a:solidFill>
                  <a:schemeClr val="tx1">
                    <a:lumMod val="85000"/>
                    <a:lumOff val="15000"/>
                  </a:schemeClr>
                </a:solidFill>
              </a:rPr>
              <a:t>Huoltajien</a:t>
            </a: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err="1">
                <a:solidFill>
                  <a:schemeClr val="tx1">
                    <a:lumMod val="85000"/>
                    <a:lumOff val="15000"/>
                  </a:schemeClr>
                </a:solidFill>
              </a:rPr>
              <a:t>kysymyksiä</a:t>
            </a: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60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toiveita</a:t>
            </a: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360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palautetta</a:t>
            </a:r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...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63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ji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773724DE518DE44B7B995FF122EFC71" ma:contentTypeVersion="15" ma:contentTypeDescription="Luo uusi asiakirja." ma:contentTypeScope="" ma:versionID="3527e0f9e7253274a8273b5ffd383e32">
  <xsd:schema xmlns:xsd="http://www.w3.org/2001/XMLSchema" xmlns:xs="http://www.w3.org/2001/XMLSchema" xmlns:p="http://schemas.microsoft.com/office/2006/metadata/properties" xmlns:ns3="07c15f1a-27de-4561-863f-7cf12de8be55" xmlns:ns4="ba9e59d3-9227-41ad-9057-b3b3c1213769" targetNamespace="http://schemas.microsoft.com/office/2006/metadata/properties" ma:root="true" ma:fieldsID="177ea9ac430c82c5a9b0c05a073f859e" ns3:_="" ns4:_="">
    <xsd:import namespace="07c15f1a-27de-4561-863f-7cf12de8be55"/>
    <xsd:import namespace="ba9e59d3-9227-41ad-9057-b3b3c12137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15f1a-27de-4561-863f-7cf12de8be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e59d3-9227-41ad-9057-b3b3c12137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7c15f1a-27de-4561-863f-7cf12de8be55" xsi:nil="true"/>
  </documentManagement>
</p:properties>
</file>

<file path=customXml/itemProps1.xml><?xml version="1.0" encoding="utf-8"?>
<ds:datastoreItem xmlns:ds="http://schemas.openxmlformats.org/officeDocument/2006/customXml" ds:itemID="{3C0DDF6E-E6B9-46D0-96C7-4BE3530A69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E0FAAA-B362-4118-A8F4-5E3DB71BD415}">
  <ds:schemaRefs>
    <ds:schemaRef ds:uri="07c15f1a-27de-4561-863f-7cf12de8be55"/>
    <ds:schemaRef ds:uri="ba9e59d3-9227-41ad-9057-b3b3c121376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70BDFEF-B36E-4F06-8D8B-003318253ADD}">
  <ds:schemaRefs>
    <ds:schemaRef ds:uri="07c15f1a-27de-4561-863f-7cf12de8be55"/>
    <ds:schemaRef ds:uri="http://schemas.microsoft.com/office/2006/metadata/properties"/>
    <ds:schemaRef ds:uri="http://schemas.microsoft.com/office/infopath/2007/PartnerControls"/>
    <ds:schemaRef ds:uri="http://www.w3.org/2000/xmlns/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9</Slides>
  <Notes>0</Notes>
  <HiddenSlides>0</HiddenSlide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1" baseType="lpstr">
      <vt:lpstr>Office Theme</vt:lpstr>
      <vt:lpstr>ShojiVTI</vt:lpstr>
      <vt:lpstr>Tervetuloa   vanhempainiltaan!</vt:lpstr>
      <vt:lpstr>OPETTAJAT</vt:lpstr>
      <vt:lpstr>YHTEYDENPITO - Wilma - PedaNet, luokan sivu: viikkotiedotteet ja kotitehtävät - Opettajan työpuhelin Suvi: 0469222452 Katja: 0405132675    Jos asia vaatii reagointia koulupäivän aikana,  niin soittakaa opettajan työpuhelimeen. </vt:lpstr>
      <vt:lpstr>Käytännön asioita ja päivämääriä</vt:lpstr>
      <vt:lpstr>Kypärämäen koulun kerhot 2023-2024</vt:lpstr>
      <vt:lpstr>Englannin opiskelu kolmannella luokalla</vt:lpstr>
      <vt:lpstr> - Lukuläksyt kannattaa kuunnella ensin Arttu-sovelluksella.  - Lukuläksy luetaan aikuiselle tai sisarukselle ääneen.  - Englannista tulee joka tunnin jälkeen jokin pieni läksy. - Läksy näkyy luokan peda.net sivulla.   Kokeet:  - Sanakokeita on noin kappaleen välein vaihtuvasta aiheesta. - Iso koe on jakson (3kpl) jälkeen. Isoon kokeeseen kerrataan aina myös koulussa. - Aktiivinen tuntityöskentely on parasta valmistautumista kokeeseen.  </vt:lpstr>
      <vt:lpstr>Arviointi: -itsearviointi -vertaisarviointi -arviointikeskustelu -lukuvuositodistus   - https://www.jyvaskyla.fi/opetus/perusopetus-jyvaskylassa/arviointi   </vt:lpstr>
      <vt:lpstr>Huoltajien kysymyksiä, toiveita, palautetta...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Tuija-Leena Saikkonen</dc:creator>
  <cp:revision>135</cp:revision>
  <cp:lastPrinted>2020-12-30T08:01:09Z</cp:lastPrinted>
  <dcterms:created xsi:type="dcterms:W3CDTF">2020-09-30T14:27:42Z</dcterms:created>
  <dcterms:modified xsi:type="dcterms:W3CDTF">2023-08-29T15:37:45Z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0x010100F773724DE518DE44B7B995FF122EFC71</vt:lpwstr>
  </property>
</Properties>
</file>