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Lst>
  <p:sldSz cx="9144000" cy="6858000" type="screen4x3"/>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Likbent triangel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ubrik 7"/>
          <p:cNvSpPr>
            <a:spLocks noGrp="1"/>
          </p:cNvSpPr>
          <p:nvPr>
            <p:ph type="ctrTitle"/>
          </p:nvPr>
        </p:nvSpPr>
        <p:spPr>
          <a:xfrm>
            <a:off x="540544" y="776288"/>
            <a:ext cx="8062912" cy="1470025"/>
          </a:xfrm>
        </p:spPr>
        <p:txBody>
          <a:bodyPr anchor="b">
            <a:normAutofit/>
          </a:bodyPr>
          <a:lstStyle>
            <a:lvl1pPr algn="r">
              <a:defRPr sz="4400"/>
            </a:lvl1pPr>
          </a:lstStyle>
          <a:p>
            <a:r>
              <a:rPr kumimoji="0" lang="sv-SE" smtClean="0"/>
              <a:t>Klicka här för att ändra format</a:t>
            </a:r>
            <a:endParaRPr kumimoji="0" lang="en-US"/>
          </a:p>
        </p:txBody>
      </p:sp>
      <p:sp>
        <p:nvSpPr>
          <p:cNvPr id="9" name="Underrubri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smtClean="0"/>
              <a:t>Klicka här för att ändra format på underrubrik i bakgrunden</a:t>
            </a:r>
            <a:endParaRPr kumimoji="0" lang="en-US"/>
          </a:p>
        </p:txBody>
      </p:sp>
      <p:sp>
        <p:nvSpPr>
          <p:cNvPr id="28" name="Platshållare för datum 27"/>
          <p:cNvSpPr>
            <a:spLocks noGrp="1"/>
          </p:cNvSpPr>
          <p:nvPr>
            <p:ph type="dt" sz="half" idx="10"/>
          </p:nvPr>
        </p:nvSpPr>
        <p:spPr>
          <a:xfrm>
            <a:off x="1371600" y="6012656"/>
            <a:ext cx="5791200" cy="365125"/>
          </a:xfrm>
        </p:spPr>
        <p:txBody>
          <a:bodyPr tIns="0" bIns="0" anchor="t"/>
          <a:lstStyle>
            <a:lvl1pPr algn="r">
              <a:defRPr sz="1000"/>
            </a:lvl1pPr>
          </a:lstStyle>
          <a:p>
            <a:fld id="{60EBE7AD-1EFC-4BF1-9761-67EFABDD7C65}" type="datetimeFigureOut">
              <a:rPr lang="sv-FI" smtClean="0"/>
              <a:pPr/>
              <a:t>28.1.2013</a:t>
            </a:fld>
            <a:endParaRPr lang="sv-FI"/>
          </a:p>
        </p:txBody>
      </p:sp>
      <p:sp>
        <p:nvSpPr>
          <p:cNvPr id="17" name="Platshållare för sidfot 16"/>
          <p:cNvSpPr>
            <a:spLocks noGrp="1"/>
          </p:cNvSpPr>
          <p:nvPr>
            <p:ph type="ftr" sz="quarter" idx="11"/>
          </p:nvPr>
        </p:nvSpPr>
        <p:spPr>
          <a:xfrm>
            <a:off x="1371600" y="5650704"/>
            <a:ext cx="5791200" cy="365125"/>
          </a:xfrm>
        </p:spPr>
        <p:txBody>
          <a:bodyPr tIns="0" bIns="0" anchor="b"/>
          <a:lstStyle>
            <a:lvl1pPr algn="r">
              <a:defRPr sz="1100"/>
            </a:lvl1pPr>
          </a:lstStyle>
          <a:p>
            <a:endParaRPr lang="sv-FI"/>
          </a:p>
        </p:txBody>
      </p:sp>
      <p:sp>
        <p:nvSpPr>
          <p:cNvPr id="29" name="Platshållare för bildnumm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CA7FCE8-B85F-4440-A3AB-90BF5D7445C9}" type="slidenum">
              <a:rPr lang="sv-FI" smtClean="0"/>
              <a:pPr/>
              <a:t>‹#›</a:t>
            </a:fld>
            <a:endParaRPr lang="sv-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60EBE7AD-1EFC-4BF1-9761-67EFABDD7C65}" type="datetimeFigureOut">
              <a:rPr lang="sv-FI" smtClean="0"/>
              <a:pPr/>
              <a:t>28.1.2013</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BCA7FCE8-B85F-4440-A3AB-90BF5D7445C9}" type="slidenum">
              <a:rPr lang="sv-FI" smtClean="0"/>
              <a:pPr/>
              <a:t>‹#›</a:t>
            </a:fld>
            <a:endParaRPr lang="sv-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81800" y="381000"/>
            <a:ext cx="1905000" cy="5486400"/>
          </a:xfrm>
        </p:spPr>
        <p:txBody>
          <a:bodyPr vert="eaVer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457200" y="381000"/>
            <a:ext cx="6248400" cy="5486400"/>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60EBE7AD-1EFC-4BF1-9761-67EFABDD7C65}" type="datetimeFigureOut">
              <a:rPr lang="sv-FI" smtClean="0"/>
              <a:pPr/>
              <a:t>28.1.2013</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BCA7FCE8-B85F-4440-A3AB-90BF5D7445C9}" type="slidenum">
              <a:rPr lang="sv-FI" smtClean="0"/>
              <a:pPr/>
              <a:t>‹#›</a:t>
            </a:fld>
            <a:endParaRPr lang="sv-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67494"/>
            <a:ext cx="8229600" cy="1399032"/>
          </a:xfrm>
        </p:spPr>
        <p:txBody>
          <a:bodyPr/>
          <a:lstStyle/>
          <a:p>
            <a:r>
              <a:rPr kumimoji="0" lang="sv-SE" smtClean="0"/>
              <a:t>Klicka här för att ändra format</a:t>
            </a:r>
            <a:endParaRPr kumimoji="0" lang="en-US"/>
          </a:p>
        </p:txBody>
      </p:sp>
      <p:sp>
        <p:nvSpPr>
          <p:cNvPr id="3" name="Platshållare för innehåll 2"/>
          <p:cNvSpPr>
            <a:spLocks noGrp="1"/>
          </p:cNvSpPr>
          <p:nvPr>
            <p:ph idx="1"/>
          </p:nvPr>
        </p:nvSpPr>
        <p:spPr>
          <a:xfrm>
            <a:off x="457200" y="1882808"/>
            <a:ext cx="8229600" cy="4572000"/>
          </a:xfrm>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a:xfrm>
            <a:off x="4791456" y="6480048"/>
            <a:ext cx="2133600" cy="301752"/>
          </a:xfrm>
        </p:spPr>
        <p:txBody>
          <a:bodyPr/>
          <a:lstStyle/>
          <a:p>
            <a:fld id="{60EBE7AD-1EFC-4BF1-9761-67EFABDD7C65}" type="datetimeFigureOut">
              <a:rPr lang="sv-FI" smtClean="0"/>
              <a:pPr/>
              <a:t>28.1.2013</a:t>
            </a:fld>
            <a:endParaRPr lang="sv-FI"/>
          </a:p>
        </p:txBody>
      </p:sp>
      <p:sp>
        <p:nvSpPr>
          <p:cNvPr id="5" name="Platshållare för sidfot 4"/>
          <p:cNvSpPr>
            <a:spLocks noGrp="1"/>
          </p:cNvSpPr>
          <p:nvPr>
            <p:ph type="ftr" sz="quarter" idx="11"/>
          </p:nvPr>
        </p:nvSpPr>
        <p:spPr>
          <a:xfrm>
            <a:off x="457200" y="6480969"/>
            <a:ext cx="4260056" cy="300831"/>
          </a:xfrm>
        </p:spPr>
        <p:txBody>
          <a:bodyPr/>
          <a:lstStyle/>
          <a:p>
            <a:endParaRPr lang="sv-FI"/>
          </a:p>
        </p:txBody>
      </p:sp>
      <p:sp>
        <p:nvSpPr>
          <p:cNvPr id="6" name="Platshållare för bildnummer 5"/>
          <p:cNvSpPr>
            <a:spLocks noGrp="1"/>
          </p:cNvSpPr>
          <p:nvPr>
            <p:ph type="sldNum" sz="quarter" idx="12"/>
          </p:nvPr>
        </p:nvSpPr>
        <p:spPr/>
        <p:txBody>
          <a:bodyPr/>
          <a:lstStyle/>
          <a:p>
            <a:fld id="{BCA7FCE8-B85F-4440-A3AB-90BF5D7445C9}" type="slidenum">
              <a:rPr lang="sv-FI" smtClean="0"/>
              <a:pPr/>
              <a:t>‹#›</a:t>
            </a:fld>
            <a:endParaRPr lang="sv-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2">
        <a:schemeClr val="bg1"/>
      </p:bgRef>
    </p:bg>
    <p:spTree>
      <p:nvGrpSpPr>
        <p:cNvPr id="1" name=""/>
        <p:cNvGrpSpPr/>
        <p:nvPr/>
      </p:nvGrpSpPr>
      <p:grpSpPr>
        <a:xfrm>
          <a:off x="0" y="0"/>
          <a:ext cx="0" cy="0"/>
          <a:chOff x="0" y="0"/>
          <a:chExt cx="0" cy="0"/>
        </a:xfrm>
      </p:grpSpPr>
      <p:sp>
        <p:nvSpPr>
          <p:cNvPr id="9" name="Rätvinklig triangel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Likbent triangel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Platshållare för datum 3"/>
          <p:cNvSpPr>
            <a:spLocks noGrp="1"/>
          </p:cNvSpPr>
          <p:nvPr>
            <p:ph type="dt" sz="half" idx="10"/>
          </p:nvPr>
        </p:nvSpPr>
        <p:spPr>
          <a:xfrm>
            <a:off x="6955632" y="6477000"/>
            <a:ext cx="2133600" cy="304800"/>
          </a:xfrm>
        </p:spPr>
        <p:txBody>
          <a:bodyPr/>
          <a:lstStyle/>
          <a:p>
            <a:fld id="{60EBE7AD-1EFC-4BF1-9761-67EFABDD7C65}" type="datetimeFigureOut">
              <a:rPr lang="sv-FI" smtClean="0"/>
              <a:pPr/>
              <a:t>28.1.2013</a:t>
            </a:fld>
            <a:endParaRPr lang="sv-FI"/>
          </a:p>
        </p:txBody>
      </p:sp>
      <p:sp>
        <p:nvSpPr>
          <p:cNvPr id="5" name="Platshållare för sidfot 4"/>
          <p:cNvSpPr>
            <a:spLocks noGrp="1"/>
          </p:cNvSpPr>
          <p:nvPr>
            <p:ph type="ftr" sz="quarter" idx="11"/>
          </p:nvPr>
        </p:nvSpPr>
        <p:spPr>
          <a:xfrm>
            <a:off x="2619376" y="6480969"/>
            <a:ext cx="4260056" cy="300831"/>
          </a:xfrm>
        </p:spPr>
        <p:txBody>
          <a:bodyPr/>
          <a:lstStyle/>
          <a:p>
            <a:endParaRPr lang="sv-FI"/>
          </a:p>
        </p:txBody>
      </p:sp>
      <p:sp>
        <p:nvSpPr>
          <p:cNvPr id="6" name="Platshållare för bildnummer 5"/>
          <p:cNvSpPr>
            <a:spLocks noGrp="1"/>
          </p:cNvSpPr>
          <p:nvPr>
            <p:ph type="sldNum" sz="quarter" idx="12"/>
          </p:nvPr>
        </p:nvSpPr>
        <p:spPr>
          <a:xfrm>
            <a:off x="8451056" y="809624"/>
            <a:ext cx="502920" cy="300831"/>
          </a:xfrm>
        </p:spPr>
        <p:txBody>
          <a:bodyPr/>
          <a:lstStyle/>
          <a:p>
            <a:fld id="{BCA7FCE8-B85F-4440-A3AB-90BF5D7445C9}" type="slidenum">
              <a:rPr lang="sv-FI" smtClean="0"/>
              <a:pPr/>
              <a:t>‹#›</a:t>
            </a:fld>
            <a:endParaRPr lang="sv-FI"/>
          </a:p>
        </p:txBody>
      </p:sp>
      <p:cxnSp>
        <p:nvCxnSpPr>
          <p:cNvPr id="11" name="Rak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Rak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Rubri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smtClean="0"/>
              <a:t>Klicka här för att ändra format på bakgrundstexten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marL="0" algn="l">
              <a:defRPr/>
            </a:lvl1pPr>
          </a:lstStyle>
          <a:p>
            <a:r>
              <a:rPr kumimoji="0" lang="sv-SE" smtClean="0"/>
              <a:t>Klicka här för att ändra format</a:t>
            </a:r>
            <a:endParaRPr kumimoji="0" lang="en-US"/>
          </a:p>
        </p:txBody>
      </p:sp>
      <p:sp>
        <p:nvSpPr>
          <p:cNvPr id="3" name="Platshållare för innehåll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innehåll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a:xfrm>
            <a:off x="4791456" y="6480969"/>
            <a:ext cx="2133600" cy="301752"/>
          </a:xfrm>
        </p:spPr>
        <p:txBody>
          <a:bodyPr/>
          <a:lstStyle/>
          <a:p>
            <a:fld id="{60EBE7AD-1EFC-4BF1-9761-67EFABDD7C65}" type="datetimeFigureOut">
              <a:rPr lang="sv-FI" smtClean="0"/>
              <a:pPr/>
              <a:t>28.1.2013</a:t>
            </a:fld>
            <a:endParaRPr lang="sv-FI"/>
          </a:p>
        </p:txBody>
      </p:sp>
      <p:sp>
        <p:nvSpPr>
          <p:cNvPr id="6" name="Platshållare för sidfot 5"/>
          <p:cNvSpPr>
            <a:spLocks noGrp="1"/>
          </p:cNvSpPr>
          <p:nvPr>
            <p:ph type="ftr" sz="quarter" idx="11"/>
          </p:nvPr>
        </p:nvSpPr>
        <p:spPr>
          <a:xfrm>
            <a:off x="457200" y="6480969"/>
            <a:ext cx="4260056" cy="301752"/>
          </a:xfrm>
        </p:spPr>
        <p:txBody>
          <a:bodyPr/>
          <a:lstStyle/>
          <a:p>
            <a:endParaRPr lang="sv-FI"/>
          </a:p>
        </p:txBody>
      </p:sp>
      <p:sp>
        <p:nvSpPr>
          <p:cNvPr id="7" name="Platshållare för bildnummer 6"/>
          <p:cNvSpPr>
            <a:spLocks noGrp="1"/>
          </p:cNvSpPr>
          <p:nvPr>
            <p:ph type="sldNum" sz="quarter" idx="12"/>
          </p:nvPr>
        </p:nvSpPr>
        <p:spPr>
          <a:xfrm>
            <a:off x="7589520" y="6480969"/>
            <a:ext cx="502920" cy="301752"/>
          </a:xfrm>
        </p:spPr>
        <p:txBody>
          <a:bodyPr/>
          <a:lstStyle/>
          <a:p>
            <a:fld id="{BCA7FCE8-B85F-4440-A3AB-90BF5D7445C9}" type="slidenum">
              <a:rPr lang="sv-FI" smtClean="0"/>
              <a:pPr/>
              <a:t>‹#›</a:t>
            </a:fld>
            <a:endParaRPr lang="sv-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bg>
      <p:bgRef idx="1002">
        <a:schemeClr val="bg2"/>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5" name="Platshållare för innehåll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6" name="Platshållare för innehåll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7" name="Platshållare för datum 6"/>
          <p:cNvSpPr>
            <a:spLocks noGrp="1"/>
          </p:cNvSpPr>
          <p:nvPr>
            <p:ph type="dt" sz="half" idx="10"/>
          </p:nvPr>
        </p:nvSpPr>
        <p:spPr>
          <a:xfrm>
            <a:off x="4791456" y="6480969"/>
            <a:ext cx="2130552" cy="301752"/>
          </a:xfrm>
        </p:spPr>
        <p:txBody>
          <a:bodyPr/>
          <a:lstStyle/>
          <a:p>
            <a:fld id="{60EBE7AD-1EFC-4BF1-9761-67EFABDD7C65}" type="datetimeFigureOut">
              <a:rPr lang="sv-FI" smtClean="0"/>
              <a:pPr/>
              <a:t>28.1.2013</a:t>
            </a:fld>
            <a:endParaRPr lang="sv-FI"/>
          </a:p>
        </p:txBody>
      </p:sp>
      <p:sp>
        <p:nvSpPr>
          <p:cNvPr id="8" name="Platshållare för sidfot 7"/>
          <p:cNvSpPr>
            <a:spLocks noGrp="1"/>
          </p:cNvSpPr>
          <p:nvPr>
            <p:ph type="ftr" sz="quarter" idx="11"/>
          </p:nvPr>
        </p:nvSpPr>
        <p:spPr>
          <a:xfrm>
            <a:off x="457200" y="6480969"/>
            <a:ext cx="4261104" cy="301752"/>
          </a:xfrm>
        </p:spPr>
        <p:txBody>
          <a:bodyPr/>
          <a:lstStyle/>
          <a:p>
            <a:endParaRPr lang="sv-FI"/>
          </a:p>
        </p:txBody>
      </p:sp>
      <p:sp>
        <p:nvSpPr>
          <p:cNvPr id="9" name="Platshållare för bildnummer 8"/>
          <p:cNvSpPr>
            <a:spLocks noGrp="1"/>
          </p:cNvSpPr>
          <p:nvPr>
            <p:ph type="sldNum" sz="quarter" idx="12"/>
          </p:nvPr>
        </p:nvSpPr>
        <p:spPr>
          <a:xfrm>
            <a:off x="7589520" y="6483096"/>
            <a:ext cx="502920" cy="301752"/>
          </a:xfrm>
        </p:spPr>
        <p:txBody>
          <a:bodyPr/>
          <a:lstStyle>
            <a:lvl1pPr algn="ctr">
              <a:defRPr/>
            </a:lvl1pPr>
          </a:lstStyle>
          <a:p>
            <a:fld id="{BCA7FCE8-B85F-4440-A3AB-90BF5D7445C9}" type="slidenum">
              <a:rPr lang="sv-FI" smtClean="0"/>
              <a:pPr/>
              <a:t>‹#›</a:t>
            </a:fld>
            <a:endParaRPr lang="sv-FI"/>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0"/>
            </a:lvl1pPr>
          </a:lstStyle>
          <a:p>
            <a:r>
              <a:rPr kumimoji="0" lang="sv-SE" smtClean="0"/>
              <a:t>Klicka här för att ändra format</a:t>
            </a:r>
            <a:endParaRPr kumimoji="0" lang="en-US"/>
          </a:p>
        </p:txBody>
      </p:sp>
      <p:sp>
        <p:nvSpPr>
          <p:cNvPr id="3" name="Platshållare för datum 2"/>
          <p:cNvSpPr>
            <a:spLocks noGrp="1"/>
          </p:cNvSpPr>
          <p:nvPr>
            <p:ph type="dt" sz="half" idx="10"/>
          </p:nvPr>
        </p:nvSpPr>
        <p:spPr/>
        <p:txBody>
          <a:bodyPr/>
          <a:lstStyle/>
          <a:p>
            <a:fld id="{60EBE7AD-1EFC-4BF1-9761-67EFABDD7C65}" type="datetimeFigureOut">
              <a:rPr lang="sv-FI" smtClean="0"/>
              <a:pPr/>
              <a:t>28.1.2013</a:t>
            </a:fld>
            <a:endParaRPr lang="sv-FI"/>
          </a:p>
        </p:txBody>
      </p:sp>
      <p:sp>
        <p:nvSpPr>
          <p:cNvPr id="4" name="Platshållare för sidfot 3"/>
          <p:cNvSpPr>
            <a:spLocks noGrp="1"/>
          </p:cNvSpPr>
          <p:nvPr>
            <p:ph type="ftr" sz="quarter" idx="11"/>
          </p:nvPr>
        </p:nvSpPr>
        <p:spPr/>
        <p:txBody>
          <a:bodyPr/>
          <a:lstStyle/>
          <a:p>
            <a:endParaRPr lang="sv-FI"/>
          </a:p>
        </p:txBody>
      </p:sp>
      <p:sp>
        <p:nvSpPr>
          <p:cNvPr id="5" name="Platshållare för bildnummer 4"/>
          <p:cNvSpPr>
            <a:spLocks noGrp="1"/>
          </p:cNvSpPr>
          <p:nvPr>
            <p:ph type="sldNum" sz="quarter" idx="12"/>
          </p:nvPr>
        </p:nvSpPr>
        <p:spPr/>
        <p:txBody>
          <a:bodyPr/>
          <a:lstStyle/>
          <a:p>
            <a:fld id="{BCA7FCE8-B85F-4440-A3AB-90BF5D7445C9}" type="slidenum">
              <a:rPr lang="sv-FI" smtClean="0"/>
              <a:pPr/>
              <a:t>‹#›</a:t>
            </a:fld>
            <a:endParaRPr lang="sv-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791456" y="6480969"/>
            <a:ext cx="2133600" cy="301752"/>
          </a:xfrm>
        </p:spPr>
        <p:txBody>
          <a:bodyPr/>
          <a:lstStyle/>
          <a:p>
            <a:fld id="{60EBE7AD-1EFC-4BF1-9761-67EFABDD7C65}" type="datetimeFigureOut">
              <a:rPr lang="sv-FI" smtClean="0"/>
              <a:pPr/>
              <a:t>28.1.2013</a:t>
            </a:fld>
            <a:endParaRPr lang="sv-FI"/>
          </a:p>
        </p:txBody>
      </p:sp>
      <p:sp>
        <p:nvSpPr>
          <p:cNvPr id="3" name="Platshållare för sidfot 2"/>
          <p:cNvSpPr>
            <a:spLocks noGrp="1"/>
          </p:cNvSpPr>
          <p:nvPr>
            <p:ph type="ftr" sz="quarter" idx="11"/>
          </p:nvPr>
        </p:nvSpPr>
        <p:spPr>
          <a:xfrm>
            <a:off x="457200" y="6481890"/>
            <a:ext cx="4260056" cy="300831"/>
          </a:xfrm>
        </p:spPr>
        <p:txBody>
          <a:bodyPr/>
          <a:lstStyle/>
          <a:p>
            <a:endParaRPr lang="sv-FI"/>
          </a:p>
        </p:txBody>
      </p:sp>
      <p:sp>
        <p:nvSpPr>
          <p:cNvPr id="4" name="Platshållare för bildnummer 3"/>
          <p:cNvSpPr>
            <a:spLocks noGrp="1"/>
          </p:cNvSpPr>
          <p:nvPr>
            <p:ph type="sldNum" sz="quarter" idx="12"/>
          </p:nvPr>
        </p:nvSpPr>
        <p:spPr>
          <a:xfrm>
            <a:off x="7589520" y="6480969"/>
            <a:ext cx="502920" cy="301752"/>
          </a:xfrm>
        </p:spPr>
        <p:txBody>
          <a:bodyPr/>
          <a:lstStyle/>
          <a:p>
            <a:fld id="{BCA7FCE8-B85F-4440-A3AB-90BF5D7445C9}" type="slidenum">
              <a:rPr lang="sv-FI" smtClean="0"/>
              <a:pPr/>
              <a:t>‹#›</a:t>
            </a:fld>
            <a:endParaRPr lang="sv-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bg>
      <p:bgRef idx="1002">
        <a:schemeClr val="bg2"/>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sv-SE" smtClean="0"/>
              <a:t>Klicka här för att ändra format på bakgrundstexten</a:t>
            </a:r>
          </a:p>
        </p:txBody>
      </p:sp>
      <p:sp>
        <p:nvSpPr>
          <p:cNvPr id="4" name="Platshållare för innehåll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a:xfrm>
            <a:off x="6278976" y="6556248"/>
            <a:ext cx="2133600" cy="301752"/>
          </a:xfrm>
        </p:spPr>
        <p:txBody>
          <a:bodyPr/>
          <a:lstStyle>
            <a:lvl1pPr>
              <a:defRPr sz="900"/>
            </a:lvl1pPr>
          </a:lstStyle>
          <a:p>
            <a:fld id="{60EBE7AD-1EFC-4BF1-9761-67EFABDD7C65}" type="datetimeFigureOut">
              <a:rPr lang="sv-FI" smtClean="0"/>
              <a:pPr/>
              <a:t>28.1.2013</a:t>
            </a:fld>
            <a:endParaRPr lang="sv-FI"/>
          </a:p>
        </p:txBody>
      </p:sp>
      <p:sp>
        <p:nvSpPr>
          <p:cNvPr id="6" name="Platshållare för sidfot 5"/>
          <p:cNvSpPr>
            <a:spLocks noGrp="1"/>
          </p:cNvSpPr>
          <p:nvPr>
            <p:ph type="ftr" sz="quarter" idx="11"/>
          </p:nvPr>
        </p:nvSpPr>
        <p:spPr>
          <a:xfrm>
            <a:off x="1135856" y="6556248"/>
            <a:ext cx="5143120" cy="301752"/>
          </a:xfrm>
        </p:spPr>
        <p:txBody>
          <a:bodyPr/>
          <a:lstStyle>
            <a:lvl1pPr>
              <a:defRPr sz="900"/>
            </a:lvl1pPr>
          </a:lstStyle>
          <a:p>
            <a:endParaRPr lang="sv-FI"/>
          </a:p>
        </p:txBody>
      </p:sp>
      <p:sp>
        <p:nvSpPr>
          <p:cNvPr id="7" name="Platshållare för bildnummer 6"/>
          <p:cNvSpPr>
            <a:spLocks noGrp="1"/>
          </p:cNvSpPr>
          <p:nvPr>
            <p:ph type="sldNum" sz="quarter" idx="12"/>
          </p:nvPr>
        </p:nvSpPr>
        <p:spPr>
          <a:xfrm>
            <a:off x="8410576" y="6556248"/>
            <a:ext cx="502920" cy="301752"/>
          </a:xfrm>
        </p:spPr>
        <p:txBody>
          <a:bodyPr/>
          <a:lstStyle>
            <a:lvl1pPr>
              <a:defRPr sz="900"/>
            </a:lvl1pPr>
          </a:lstStyle>
          <a:p>
            <a:fld id="{BCA7FCE8-B85F-4440-A3AB-90BF5D7445C9}" type="slidenum">
              <a:rPr lang="sv-FI" smtClean="0"/>
              <a:pPr/>
              <a:t>‹#›</a:t>
            </a:fld>
            <a:endParaRPr lang="sv-FI"/>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bg>
      <p:bgRef idx="1002">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sv-SE" smtClean="0"/>
              <a:t>Klicka här för att ändra format</a:t>
            </a:r>
            <a:endParaRPr kumimoji="0" lang="en-US"/>
          </a:p>
        </p:txBody>
      </p:sp>
      <p:sp>
        <p:nvSpPr>
          <p:cNvPr id="3" name="Platshållare för bild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sv-SE" smtClean="0"/>
              <a:t>Klicka på ikonen för att lägga till en bild</a:t>
            </a:r>
            <a:endParaRPr kumimoji="0" lang="en-US" dirty="0"/>
          </a:p>
        </p:txBody>
      </p:sp>
      <p:sp>
        <p:nvSpPr>
          <p:cNvPr id="4" name="Platshållare för text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a:xfrm>
            <a:off x="6108192" y="6556248"/>
            <a:ext cx="2103120" cy="301752"/>
          </a:xfrm>
        </p:spPr>
        <p:txBody>
          <a:bodyPr/>
          <a:lstStyle>
            <a:lvl1pPr>
              <a:defRPr sz="900"/>
            </a:lvl1pPr>
          </a:lstStyle>
          <a:p>
            <a:fld id="{60EBE7AD-1EFC-4BF1-9761-67EFABDD7C65}" type="datetimeFigureOut">
              <a:rPr lang="sv-FI" smtClean="0"/>
              <a:pPr/>
              <a:t>28.1.2013</a:t>
            </a:fld>
            <a:endParaRPr lang="sv-FI"/>
          </a:p>
        </p:txBody>
      </p:sp>
      <p:sp>
        <p:nvSpPr>
          <p:cNvPr id="6" name="Platshållare för sidfot 5"/>
          <p:cNvSpPr>
            <a:spLocks noGrp="1"/>
          </p:cNvSpPr>
          <p:nvPr>
            <p:ph type="ftr" sz="quarter" idx="11"/>
          </p:nvPr>
        </p:nvSpPr>
        <p:spPr>
          <a:xfrm>
            <a:off x="1170432" y="6557169"/>
            <a:ext cx="4948072" cy="301752"/>
          </a:xfrm>
        </p:spPr>
        <p:txBody>
          <a:bodyPr/>
          <a:lstStyle>
            <a:lvl1pPr>
              <a:defRPr sz="900"/>
            </a:lvl1pPr>
          </a:lstStyle>
          <a:p>
            <a:endParaRPr lang="sv-FI"/>
          </a:p>
        </p:txBody>
      </p:sp>
      <p:sp>
        <p:nvSpPr>
          <p:cNvPr id="7" name="Platshållare för bildnummer 6"/>
          <p:cNvSpPr>
            <a:spLocks noGrp="1"/>
          </p:cNvSpPr>
          <p:nvPr>
            <p:ph type="sldNum" sz="quarter" idx="12"/>
          </p:nvPr>
        </p:nvSpPr>
        <p:spPr>
          <a:xfrm>
            <a:off x="8217192" y="6556248"/>
            <a:ext cx="365760" cy="301752"/>
          </a:xfrm>
        </p:spPr>
        <p:txBody>
          <a:bodyPr/>
          <a:lstStyle>
            <a:lvl1pPr algn="ctr">
              <a:defRPr sz="900"/>
            </a:lvl1pPr>
          </a:lstStyle>
          <a:p>
            <a:fld id="{BCA7FCE8-B85F-4440-A3AB-90BF5D7445C9}" type="slidenum">
              <a:rPr lang="sv-FI" smtClean="0"/>
              <a:pPr/>
              <a:t>‹#›</a:t>
            </a:fld>
            <a:endParaRPr lang="sv-FI"/>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ätvinklig triangel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Rak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Rak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Platshållare för rubrik 21"/>
          <p:cNvSpPr>
            <a:spLocks noGrp="1"/>
          </p:cNvSpPr>
          <p:nvPr>
            <p:ph type="title"/>
          </p:nvPr>
        </p:nvSpPr>
        <p:spPr>
          <a:xfrm>
            <a:off x="457200" y="267494"/>
            <a:ext cx="8229600" cy="1399032"/>
          </a:xfrm>
          <a:prstGeom prst="rect">
            <a:avLst/>
          </a:prstGeom>
        </p:spPr>
        <p:txBody>
          <a:bodyPr vert="horz" anchor="ctr">
            <a:normAutofit/>
          </a:bodyPr>
          <a:lstStyle/>
          <a:p>
            <a:r>
              <a:rPr kumimoji="0" lang="sv-SE" smtClean="0"/>
              <a:t>Klicka här för att ändra format</a:t>
            </a:r>
            <a:endParaRPr kumimoji="0" lang="en-US"/>
          </a:p>
        </p:txBody>
      </p:sp>
      <p:sp>
        <p:nvSpPr>
          <p:cNvPr id="13" name="Platshållare för text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4" name="Platshållare för datum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0EBE7AD-1EFC-4BF1-9761-67EFABDD7C65}" type="datetimeFigureOut">
              <a:rPr lang="sv-FI" smtClean="0"/>
              <a:pPr/>
              <a:t>28.1.2013</a:t>
            </a:fld>
            <a:endParaRPr lang="sv-FI"/>
          </a:p>
        </p:txBody>
      </p:sp>
      <p:sp>
        <p:nvSpPr>
          <p:cNvPr id="3" name="Platshållare för sidfot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sv-FI"/>
          </a:p>
        </p:txBody>
      </p:sp>
      <p:sp>
        <p:nvSpPr>
          <p:cNvPr id="23" name="Platshållare för bildnumm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CA7FCE8-B85F-4440-A3AB-90BF5D7445C9}" type="slidenum">
              <a:rPr lang="sv-FI" smtClean="0"/>
              <a:pPr/>
              <a:t>‹#›</a:t>
            </a:fld>
            <a:endParaRPr lang="sv-FI"/>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14744" y="1857364"/>
            <a:ext cx="5043494" cy="2732878"/>
          </a:xfrm>
        </p:spPr>
        <p:txBody>
          <a:bodyPr>
            <a:noAutofit/>
          </a:bodyPr>
          <a:lstStyle/>
          <a:p>
            <a:r>
              <a:rPr lang="sv-FI" sz="6600" dirty="0" smtClean="0"/>
              <a:t>Det var en gång...</a:t>
            </a:r>
            <a:endParaRPr lang="sv-FI" sz="6600" dirty="0"/>
          </a:p>
        </p:txBody>
      </p:sp>
      <p:pic>
        <p:nvPicPr>
          <p:cNvPr id="14338" name="Picture 2" descr="http://s0.discshop.se/img/front_large/47300/prinsess_sagor_volym_1_gavor_fran_hjartat.jpg"/>
          <p:cNvPicPr>
            <a:picLocks noChangeAspect="1" noChangeArrowheads="1"/>
          </p:cNvPicPr>
          <p:nvPr/>
        </p:nvPicPr>
        <p:blipFill>
          <a:blip r:embed="rId2" cstate="print"/>
          <a:srcRect/>
          <a:stretch>
            <a:fillRect/>
          </a:stretch>
        </p:blipFill>
        <p:spPr bwMode="auto">
          <a:xfrm>
            <a:off x="500034" y="928670"/>
            <a:ext cx="3305175" cy="47053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a:bodyPr>
          <a:lstStyle/>
          <a:p>
            <a:pPr algn="ctr"/>
            <a:r>
              <a:rPr lang="sv-FI" sz="4800" dirty="0" smtClean="0"/>
              <a:t>Speciellt språk...</a:t>
            </a:r>
            <a:endParaRPr lang="sv-FI" sz="4800" dirty="0"/>
          </a:p>
        </p:txBody>
      </p:sp>
      <p:sp>
        <p:nvSpPr>
          <p:cNvPr id="6" name="Platshållare för innehåll 5"/>
          <p:cNvSpPr>
            <a:spLocks noGrp="1"/>
          </p:cNvSpPr>
          <p:nvPr>
            <p:ph sz="half" idx="1"/>
          </p:nvPr>
        </p:nvSpPr>
        <p:spPr/>
        <p:txBody>
          <a:bodyPr>
            <a:normAutofit lnSpcReduction="10000"/>
          </a:bodyPr>
          <a:lstStyle/>
          <a:p>
            <a:r>
              <a:rPr lang="sv-FI" dirty="0" smtClean="0"/>
              <a:t>För att fånga läsaren använder man ett speciellt språk i sagor. Vanligt förekommande sagoord är: </a:t>
            </a:r>
            <a:r>
              <a:rPr lang="sv-FI" i="1" dirty="0" smtClean="0"/>
              <a:t>magisk, glänsande, guldlockig, förhäxa, besegra, förvandla, kista, gift, drömprins, dvärg och guldvagn.</a:t>
            </a:r>
            <a:endParaRPr lang="sv-FI" dirty="0"/>
          </a:p>
        </p:txBody>
      </p:sp>
      <p:pic>
        <p:nvPicPr>
          <p:cNvPr id="8" name="Platshållare för innehåll 7" descr="askungen.gif"/>
          <p:cNvPicPr>
            <a:picLocks noGrp="1" noChangeAspect="1"/>
          </p:cNvPicPr>
          <p:nvPr>
            <p:ph sz="half" idx="2"/>
          </p:nvPr>
        </p:nvPicPr>
        <p:blipFill>
          <a:blip r:embed="rId2" cstate="print"/>
          <a:stretch>
            <a:fillRect/>
          </a:stretch>
        </p:blipFill>
        <p:spPr>
          <a:xfrm>
            <a:off x="5107917" y="1722438"/>
            <a:ext cx="3119166" cy="45259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edge">
                                      <p:cBhvr>
                                        <p:cTn id="7" dur="3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a:bodyPr>
          <a:lstStyle/>
          <a:p>
            <a:pPr algn="ctr"/>
            <a:r>
              <a:rPr lang="sv-FI" sz="4800" dirty="0" smtClean="0"/>
              <a:t>Lyckligt slut</a:t>
            </a:r>
            <a:endParaRPr lang="sv-FI" sz="4800" dirty="0"/>
          </a:p>
        </p:txBody>
      </p:sp>
      <p:sp>
        <p:nvSpPr>
          <p:cNvPr id="6" name="Platshållare för innehåll 5"/>
          <p:cNvSpPr>
            <a:spLocks noGrp="1"/>
          </p:cNvSpPr>
          <p:nvPr>
            <p:ph sz="half" idx="1"/>
          </p:nvPr>
        </p:nvSpPr>
        <p:spPr/>
        <p:txBody>
          <a:bodyPr>
            <a:normAutofit lnSpcReduction="10000"/>
          </a:bodyPr>
          <a:lstStyle/>
          <a:p>
            <a:r>
              <a:rPr lang="sv-FI" dirty="0" smtClean="0"/>
              <a:t>Sagorna slutar alltid lyckligt. Prinsessan får sin prins (Snövit, Törnrosa), de fattiga blir rika (Jack och bönstjälken), barnen räddas (Rödluvan, Hans och Greta). </a:t>
            </a:r>
          </a:p>
          <a:p>
            <a:r>
              <a:rPr lang="sv-FI" dirty="0" smtClean="0"/>
              <a:t>Ofta slutar sagan med textraden ”Och så levde de lyckliga i alla sina dagar”.</a:t>
            </a:r>
            <a:endParaRPr lang="sv-FI" dirty="0"/>
          </a:p>
        </p:txBody>
      </p:sp>
      <p:pic>
        <p:nvPicPr>
          <p:cNvPr id="8" name="Platshållare för innehåll 7" descr="hans o greta.jpg"/>
          <p:cNvPicPr>
            <a:picLocks noGrp="1" noChangeAspect="1"/>
          </p:cNvPicPr>
          <p:nvPr>
            <p:ph sz="half" idx="2"/>
          </p:nvPr>
        </p:nvPicPr>
        <p:blipFill>
          <a:blip r:embed="rId2" cstate="print"/>
          <a:stretch>
            <a:fillRect/>
          </a:stretch>
        </p:blipFill>
        <p:spPr>
          <a:xfrm>
            <a:off x="4997643" y="1806951"/>
            <a:ext cx="3289133" cy="4050941"/>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FI" sz="4800" dirty="0" smtClean="0"/>
              <a:t>Vilka slags sagor finns det?</a:t>
            </a:r>
            <a:endParaRPr lang="sv-FI" sz="4800" dirty="0"/>
          </a:p>
        </p:txBody>
      </p:sp>
      <p:sp>
        <p:nvSpPr>
          <p:cNvPr id="3" name="Platshållare för innehåll 2"/>
          <p:cNvSpPr>
            <a:spLocks noGrp="1"/>
          </p:cNvSpPr>
          <p:nvPr>
            <p:ph sz="half" idx="1"/>
          </p:nvPr>
        </p:nvSpPr>
        <p:spPr/>
        <p:txBody>
          <a:bodyPr>
            <a:normAutofit/>
          </a:bodyPr>
          <a:lstStyle/>
          <a:p>
            <a:r>
              <a:rPr lang="sv-FI" sz="3200" dirty="0" smtClean="0"/>
              <a:t>Folksagor </a:t>
            </a:r>
            <a:r>
              <a:rPr lang="sv-FI" sz="2400" dirty="0" smtClean="0"/>
              <a:t>(Bröderna Grimm, H C Andersen)</a:t>
            </a:r>
          </a:p>
          <a:p>
            <a:endParaRPr lang="sv-FI" sz="2400" dirty="0" smtClean="0"/>
          </a:p>
          <a:p>
            <a:r>
              <a:rPr lang="sv-FI" sz="3200" dirty="0" smtClean="0"/>
              <a:t>Konstsagor </a:t>
            </a:r>
            <a:r>
              <a:rPr lang="sv-FI" sz="2400" dirty="0" smtClean="0"/>
              <a:t>(Astrid Lindgren)</a:t>
            </a:r>
          </a:p>
          <a:p>
            <a:endParaRPr lang="sv-FI" sz="2400" dirty="0" smtClean="0"/>
          </a:p>
          <a:p>
            <a:r>
              <a:rPr lang="sv-FI" sz="3200" dirty="0" smtClean="0"/>
              <a:t>Fabler </a:t>
            </a:r>
            <a:r>
              <a:rPr lang="sv-FI" sz="2400" dirty="0" smtClean="0"/>
              <a:t>(de la Fontaine)</a:t>
            </a:r>
            <a:endParaRPr lang="sv-FI" sz="3200" dirty="0"/>
          </a:p>
        </p:txBody>
      </p:sp>
      <p:pic>
        <p:nvPicPr>
          <p:cNvPr id="5" name="Platshållare för innehåll 4" descr="SOPS%2~2.JPG"/>
          <p:cNvPicPr>
            <a:picLocks noGrp="1" noChangeAspect="1"/>
          </p:cNvPicPr>
          <p:nvPr>
            <p:ph sz="half" idx="2"/>
          </p:nvPr>
        </p:nvPicPr>
        <p:blipFill>
          <a:blip r:embed="rId2" cstate="print"/>
          <a:stretch>
            <a:fillRect/>
          </a:stretch>
        </p:blipFill>
        <p:spPr>
          <a:xfrm>
            <a:off x="4962288" y="1722438"/>
            <a:ext cx="3410424" cy="45259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a:bodyPr>
          <a:lstStyle/>
          <a:p>
            <a:pPr algn="ctr"/>
            <a:r>
              <a:rPr lang="sv-FI" sz="4800" dirty="0" smtClean="0"/>
              <a:t>Folksagor</a:t>
            </a:r>
            <a:endParaRPr lang="sv-FI" sz="4800" dirty="0"/>
          </a:p>
        </p:txBody>
      </p:sp>
      <p:pic>
        <p:nvPicPr>
          <p:cNvPr id="8" name="Platshållare för innehåll 7" descr="den_fula_ankungen.jpg"/>
          <p:cNvPicPr>
            <a:picLocks noGrp="1" noChangeAspect="1"/>
          </p:cNvPicPr>
          <p:nvPr>
            <p:ph sz="half" idx="1"/>
          </p:nvPr>
        </p:nvPicPr>
        <p:blipFill>
          <a:blip r:embed="rId2" cstate="print"/>
          <a:stretch>
            <a:fillRect/>
          </a:stretch>
        </p:blipFill>
        <p:spPr>
          <a:xfrm>
            <a:off x="661406" y="2204864"/>
            <a:ext cx="3924929" cy="3312368"/>
          </a:xfrm>
        </p:spPr>
      </p:pic>
      <p:sp>
        <p:nvSpPr>
          <p:cNvPr id="7" name="Platshållare för innehåll 6"/>
          <p:cNvSpPr>
            <a:spLocks noGrp="1"/>
          </p:cNvSpPr>
          <p:nvPr>
            <p:ph sz="half" idx="2"/>
          </p:nvPr>
        </p:nvSpPr>
        <p:spPr/>
        <p:txBody>
          <a:bodyPr>
            <a:normAutofit fontScale="85000" lnSpcReduction="10000"/>
          </a:bodyPr>
          <a:lstStyle/>
          <a:p>
            <a:r>
              <a:rPr lang="sv-FI" dirty="0" smtClean="0"/>
              <a:t>Folksagor kallas de sagor som har berättats i alla tider. De spreds från mun till mun, från land till land och de fanns inte nerskrivna. Människor kom ihåg dem och berättade dem ur minnet. </a:t>
            </a:r>
          </a:p>
          <a:p>
            <a:r>
              <a:rPr lang="sv-FI" dirty="0" smtClean="0"/>
              <a:t>När det blev vanligare med böcker, på 1800-talet, skrev man ner alla folksagor och samlade dem i sagoböcker.</a:t>
            </a:r>
            <a:endParaRPr lang="sv-FI"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FI" sz="4800" dirty="0" smtClean="0"/>
              <a:t>Konstsagor</a:t>
            </a:r>
            <a:endParaRPr lang="sv-FI" sz="4800" dirty="0"/>
          </a:p>
        </p:txBody>
      </p:sp>
      <p:sp>
        <p:nvSpPr>
          <p:cNvPr id="3" name="Platshållare för innehåll 2"/>
          <p:cNvSpPr>
            <a:spLocks noGrp="1"/>
          </p:cNvSpPr>
          <p:nvPr>
            <p:ph sz="half" idx="1"/>
          </p:nvPr>
        </p:nvSpPr>
        <p:spPr/>
        <p:txBody>
          <a:bodyPr>
            <a:normAutofit fontScale="85000" lnSpcReduction="10000"/>
          </a:bodyPr>
          <a:lstStyle/>
          <a:p>
            <a:r>
              <a:rPr lang="sv-FI" dirty="0" smtClean="0"/>
              <a:t>Konstsagor är sagor som på alla sätt liknar folksagorna. Konstsagor har skrivits  i ”vår tid” och man vet vilka som har skrivit dem.</a:t>
            </a:r>
          </a:p>
          <a:p>
            <a:r>
              <a:rPr lang="sv-FI" dirty="0" smtClean="0"/>
              <a:t>Det är verkligen en konst att skriva konstsagor. För att kunna skriva en riktig saga måste man veta något om sagans magiska språk. Man måste vara noga med vilka ord man väljer.</a:t>
            </a:r>
            <a:endParaRPr lang="sv-FI" dirty="0"/>
          </a:p>
        </p:txBody>
      </p:sp>
      <p:pic>
        <p:nvPicPr>
          <p:cNvPr id="5" name="Platshållare för innehåll 4" descr="briefmarke_astrid_lindgren.jpg"/>
          <p:cNvPicPr>
            <a:picLocks noGrp="1" noChangeAspect="1"/>
          </p:cNvPicPr>
          <p:nvPr>
            <p:ph sz="half" idx="2"/>
          </p:nvPr>
        </p:nvPicPr>
        <p:blipFill>
          <a:blip r:embed="rId2" cstate="print"/>
          <a:stretch>
            <a:fillRect/>
          </a:stretch>
        </p:blipFill>
        <p:spPr>
          <a:xfrm>
            <a:off x="4644008" y="2708920"/>
            <a:ext cx="4212469" cy="280831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FI" sz="4800" dirty="0" smtClean="0"/>
              <a:t>Fabler</a:t>
            </a:r>
            <a:endParaRPr lang="sv-FI" sz="4800" dirty="0"/>
          </a:p>
        </p:txBody>
      </p:sp>
      <p:pic>
        <p:nvPicPr>
          <p:cNvPr id="5" name="Platshållare för innehåll 4" descr="mästerkatten.jpg"/>
          <p:cNvPicPr>
            <a:picLocks noGrp="1" noChangeAspect="1"/>
          </p:cNvPicPr>
          <p:nvPr>
            <p:ph sz="half" idx="1"/>
          </p:nvPr>
        </p:nvPicPr>
        <p:blipFill>
          <a:blip r:embed="rId2" cstate="print"/>
          <a:stretch>
            <a:fillRect/>
          </a:stretch>
        </p:blipFill>
        <p:spPr>
          <a:xfrm>
            <a:off x="395536" y="2115197"/>
            <a:ext cx="4104456" cy="3097822"/>
          </a:xfrm>
        </p:spPr>
      </p:pic>
      <p:sp>
        <p:nvSpPr>
          <p:cNvPr id="4" name="Platshållare för innehåll 3"/>
          <p:cNvSpPr>
            <a:spLocks noGrp="1"/>
          </p:cNvSpPr>
          <p:nvPr>
            <p:ph sz="half" idx="2"/>
          </p:nvPr>
        </p:nvSpPr>
        <p:spPr/>
        <p:txBody>
          <a:bodyPr>
            <a:normAutofit fontScale="92500" lnSpcReduction="10000"/>
          </a:bodyPr>
          <a:lstStyle/>
          <a:p>
            <a:r>
              <a:rPr lang="sv-FI" dirty="0" smtClean="0"/>
              <a:t>En fabel är en kort berättelse där huvudpersonen oftast är </a:t>
            </a:r>
            <a:r>
              <a:rPr lang="sv-FI" dirty="0" smtClean="0"/>
              <a:t>ett djur </a:t>
            </a:r>
            <a:r>
              <a:rPr lang="sv-FI" dirty="0" smtClean="0"/>
              <a:t>som har mänskliga egenskaper. </a:t>
            </a:r>
          </a:p>
          <a:p>
            <a:r>
              <a:rPr lang="sv-FI" dirty="0" smtClean="0"/>
              <a:t>Det finns en sensmoral i berättelsen, t ex att du ska arbeta flitigt, det går illa om man är elak och att man inte ska kasta bort sin tid med att roa sig.</a:t>
            </a:r>
            <a:endParaRPr lang="sv-FI"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r>
              <a:rPr lang="sv-FI" sz="3600" dirty="0" smtClean="0"/>
              <a:t>Obestämd tid Och plats</a:t>
            </a:r>
            <a:endParaRPr lang="sv-FI" sz="3600" dirty="0"/>
          </a:p>
        </p:txBody>
      </p:sp>
      <p:pic>
        <p:nvPicPr>
          <p:cNvPr id="6" name="Platshållare för bild 5" descr="Skog.jpg"/>
          <p:cNvPicPr>
            <a:picLocks noGrp="1" noChangeAspect="1"/>
          </p:cNvPicPr>
          <p:nvPr>
            <p:ph type="pic" idx="1"/>
          </p:nvPr>
        </p:nvPicPr>
        <p:blipFill>
          <a:blip r:embed="rId2" cstate="print"/>
          <a:srcRect l="7757" r="7757"/>
          <a:stretch>
            <a:fillRect/>
          </a:stretch>
        </p:blipFill>
        <p:spPr>
          <a:xfrm>
            <a:off x="1571604" y="428604"/>
            <a:ext cx="6244517" cy="3681697"/>
          </a:xfrm>
        </p:spPr>
      </p:pic>
      <p:sp>
        <p:nvSpPr>
          <p:cNvPr id="5" name="Platshållare för text 4"/>
          <p:cNvSpPr>
            <a:spLocks noGrp="1"/>
          </p:cNvSpPr>
          <p:nvPr>
            <p:ph type="body" sz="half" idx="2"/>
          </p:nvPr>
        </p:nvSpPr>
        <p:spPr>
          <a:xfrm>
            <a:off x="1143000" y="4429132"/>
            <a:ext cx="7333488" cy="2124068"/>
          </a:xfrm>
        </p:spPr>
        <p:txBody>
          <a:bodyPr>
            <a:noAutofit/>
          </a:bodyPr>
          <a:lstStyle/>
          <a:p>
            <a:r>
              <a:rPr lang="sv-FI" sz="2800" dirty="0" smtClean="0"/>
              <a:t>Sagor börjar nästan alltid med ”Det var en gång...”. Man vet inte riktigt när och var handlingen utspelar sig. Den kan t ex ligga ”östan om sol och västan om måne”.</a:t>
            </a:r>
            <a:endParaRPr lang="sv-FI"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FI" sz="4000" dirty="0" smtClean="0"/>
              <a:t>             personerna</a:t>
            </a:r>
            <a:endParaRPr lang="sv-FI" sz="4000" dirty="0"/>
          </a:p>
        </p:txBody>
      </p:sp>
      <p:pic>
        <p:nvPicPr>
          <p:cNvPr id="5" name="Platshållare för bild 4" descr="snovit.jpg"/>
          <p:cNvPicPr>
            <a:picLocks noGrp="1" noChangeAspect="1"/>
          </p:cNvPicPr>
          <p:nvPr>
            <p:ph type="pic" idx="1"/>
          </p:nvPr>
        </p:nvPicPr>
        <p:blipFill>
          <a:blip r:embed="rId2" cstate="print"/>
          <a:srcRect l="538" r="538"/>
          <a:stretch>
            <a:fillRect/>
          </a:stretch>
        </p:blipFill>
        <p:spPr>
          <a:xfrm>
            <a:off x="2857487" y="373966"/>
            <a:ext cx="5614237" cy="4200177"/>
          </a:xfrm>
        </p:spPr>
      </p:pic>
      <p:sp>
        <p:nvSpPr>
          <p:cNvPr id="4" name="Platshållare för text 3"/>
          <p:cNvSpPr>
            <a:spLocks noGrp="1"/>
          </p:cNvSpPr>
          <p:nvPr>
            <p:ph type="body" sz="half" idx="2"/>
          </p:nvPr>
        </p:nvSpPr>
        <p:spPr>
          <a:xfrm>
            <a:off x="1143000" y="4929198"/>
            <a:ext cx="7333488" cy="1624002"/>
          </a:xfrm>
        </p:spPr>
        <p:txBody>
          <a:bodyPr>
            <a:noAutofit/>
          </a:bodyPr>
          <a:lstStyle/>
          <a:p>
            <a:r>
              <a:rPr lang="sv-FI" sz="2800" dirty="0" smtClean="0"/>
              <a:t>Sagans huvudpersoner är ofta kungar, prinsar, prinsessor, vallpojkar, övernaturliga väsen så som troll, häxor etc.</a:t>
            </a:r>
            <a:endParaRPr lang="sv-FI"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a:bodyPr>
          <a:lstStyle/>
          <a:p>
            <a:r>
              <a:rPr lang="sv-FI" sz="4400" dirty="0" smtClean="0"/>
              <a:t>Motsats mellan ont och gott</a:t>
            </a:r>
            <a:endParaRPr lang="sv-FI" sz="4400" dirty="0"/>
          </a:p>
        </p:txBody>
      </p:sp>
      <p:sp>
        <p:nvSpPr>
          <p:cNvPr id="6" name="Platshållare för innehåll 5"/>
          <p:cNvSpPr>
            <a:spLocks noGrp="1"/>
          </p:cNvSpPr>
          <p:nvPr>
            <p:ph sz="half" idx="1"/>
          </p:nvPr>
        </p:nvSpPr>
        <p:spPr>
          <a:xfrm>
            <a:off x="214282" y="1722437"/>
            <a:ext cx="4500594" cy="4525963"/>
          </a:xfrm>
        </p:spPr>
        <p:txBody>
          <a:bodyPr>
            <a:normAutofit fontScale="85000" lnSpcReduction="20000"/>
          </a:bodyPr>
          <a:lstStyle/>
          <a:p>
            <a:r>
              <a:rPr lang="sv-FI" dirty="0" smtClean="0"/>
              <a:t>Personerna i sagorna är antingen goda eller onda. Prinsessor (t ex Prinsessan på ärten) och andra unga och vackra jungfrur samt fattiga barn (Flickan med svavelstickorna) representerar det goda, medan det onda symboliseras t ex av styvmödrar (Snövit), systrar (Askungen), häxor (Hans och Greta), troll (Bockarna Bruse) eller onda feer (Törnrosa).</a:t>
            </a:r>
            <a:endParaRPr lang="sv-FI" dirty="0"/>
          </a:p>
        </p:txBody>
      </p:sp>
      <p:pic>
        <p:nvPicPr>
          <p:cNvPr id="8" name="Platshållare för innehåll 7" descr="häxa"/>
          <p:cNvPicPr>
            <a:picLocks noGrp="1" noChangeAspect="1"/>
          </p:cNvPicPr>
          <p:nvPr>
            <p:ph sz="half" idx="2"/>
          </p:nvPr>
        </p:nvPicPr>
        <p:blipFill>
          <a:blip r:embed="rId2" cstate="print"/>
          <a:stretch>
            <a:fillRect/>
          </a:stretch>
        </p:blipFill>
        <p:spPr>
          <a:xfrm>
            <a:off x="5298589" y="2000240"/>
            <a:ext cx="3300948" cy="339174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Det goda vinner över det onda...</a:t>
            </a:r>
            <a:endParaRPr lang="sv-FI" dirty="0"/>
          </a:p>
        </p:txBody>
      </p:sp>
      <p:pic>
        <p:nvPicPr>
          <p:cNvPr id="5" name="Platshållare för innehåll 4" descr="Princess-Aurora-and-Prince-Philip.jpg"/>
          <p:cNvPicPr>
            <a:picLocks noGrp="1" noChangeAspect="1"/>
          </p:cNvPicPr>
          <p:nvPr>
            <p:ph sz="half" idx="1"/>
          </p:nvPr>
        </p:nvPicPr>
        <p:blipFill>
          <a:blip r:embed="rId2" cstate="print"/>
          <a:stretch>
            <a:fillRect/>
          </a:stretch>
        </p:blipFill>
        <p:spPr>
          <a:xfrm>
            <a:off x="571472" y="1722437"/>
            <a:ext cx="3554071" cy="4877249"/>
          </a:xfrm>
        </p:spPr>
      </p:pic>
      <p:sp>
        <p:nvSpPr>
          <p:cNvPr id="4" name="Platshållare för innehåll 3"/>
          <p:cNvSpPr>
            <a:spLocks noGrp="1"/>
          </p:cNvSpPr>
          <p:nvPr>
            <p:ph sz="half" idx="2"/>
          </p:nvPr>
        </p:nvSpPr>
        <p:spPr>
          <a:xfrm>
            <a:off x="4648200" y="2071678"/>
            <a:ext cx="4038600" cy="4176722"/>
          </a:xfrm>
        </p:spPr>
        <p:txBody>
          <a:bodyPr/>
          <a:lstStyle/>
          <a:p>
            <a:r>
              <a:rPr lang="sv-FI" dirty="0" smtClean="0"/>
              <a:t>Det goda vinner alltid över det onda, t ex lurar Hans och Greta häxan.. Askungen blir lycklig, Bockarna Bruse lurar trollet och Rödluvan blir räddad.</a:t>
            </a:r>
            <a:endParaRPr lang="sv-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219456" y="500042"/>
            <a:ext cx="914400" cy="5811222"/>
          </a:xfrm>
        </p:spPr>
        <p:txBody>
          <a:bodyPr>
            <a:normAutofit/>
          </a:bodyPr>
          <a:lstStyle/>
          <a:p>
            <a:r>
              <a:rPr lang="sv-FI" sz="3600" dirty="0" smtClean="0"/>
              <a:t>Övernaturliga inslag</a:t>
            </a:r>
            <a:endParaRPr lang="sv-FI" sz="3600" dirty="0"/>
          </a:p>
        </p:txBody>
      </p:sp>
      <p:sp>
        <p:nvSpPr>
          <p:cNvPr id="7" name="Platshållare för text 6"/>
          <p:cNvSpPr>
            <a:spLocks noGrp="1"/>
          </p:cNvSpPr>
          <p:nvPr>
            <p:ph type="body" idx="2"/>
          </p:nvPr>
        </p:nvSpPr>
        <p:spPr/>
        <p:txBody>
          <a:bodyPr>
            <a:normAutofit/>
          </a:bodyPr>
          <a:lstStyle/>
          <a:p>
            <a:endParaRPr lang="sv-FI" sz="2400" dirty="0" smtClean="0"/>
          </a:p>
          <a:p>
            <a:r>
              <a:rPr lang="sv-FI" sz="2400" dirty="0" smtClean="0"/>
              <a:t>Tomtar, troll, feer, häxor och trolldrycker representerar de övernaturliga inslagen i sagorna. Ofta sker förvandlingar i sagorna. En groda kan t ex visa sig vara en förtrollad prins. </a:t>
            </a:r>
            <a:endParaRPr lang="sv-FI" sz="2400" dirty="0"/>
          </a:p>
        </p:txBody>
      </p:sp>
      <p:pic>
        <p:nvPicPr>
          <p:cNvPr id="8" name="Platshållare för innehåll 7" descr="groda.png"/>
          <p:cNvPicPr>
            <a:picLocks noGrp="1" noChangeAspect="1"/>
          </p:cNvPicPr>
          <p:nvPr>
            <p:ph sz="half" idx="1"/>
          </p:nvPr>
        </p:nvPicPr>
        <p:blipFill>
          <a:blip r:embed="rId2" cstate="print"/>
          <a:stretch>
            <a:fillRect/>
          </a:stretch>
        </p:blipFill>
        <p:spPr>
          <a:xfrm>
            <a:off x="3996363" y="2000240"/>
            <a:ext cx="4611551" cy="264320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a:bodyPr>
          <a:lstStyle/>
          <a:p>
            <a:pPr algn="ctr"/>
            <a:r>
              <a:rPr lang="sv-FI" sz="4800" dirty="0" smtClean="0"/>
              <a:t>Overkligt</a:t>
            </a:r>
            <a:endParaRPr lang="sv-FI" sz="4800" dirty="0"/>
          </a:p>
        </p:txBody>
      </p:sp>
      <p:sp>
        <p:nvSpPr>
          <p:cNvPr id="6" name="Platshållare för innehåll 5"/>
          <p:cNvSpPr>
            <a:spLocks noGrp="1"/>
          </p:cNvSpPr>
          <p:nvPr>
            <p:ph sz="half" idx="1"/>
          </p:nvPr>
        </p:nvSpPr>
        <p:spPr/>
        <p:txBody>
          <a:bodyPr>
            <a:normAutofit fontScale="92500" lnSpcReduction="20000"/>
          </a:bodyPr>
          <a:lstStyle/>
          <a:p>
            <a:r>
              <a:rPr lang="sv-FI" dirty="0" smtClean="0"/>
              <a:t>I sagor kan allting hända, även sådant som inte kan hända i verkligheten, t ex räddas Rödluvan ur vargens mage (Den måste ha svalt henne hel!). Prinsen kysser den döda Snövit och hon blir levande (Kan bara hända i sagor!). Törnrosa sover i hundra år (Hon måste ha varit väldigt trött!).</a:t>
            </a:r>
            <a:endParaRPr lang="sv-FI" dirty="0"/>
          </a:p>
        </p:txBody>
      </p:sp>
      <p:pic>
        <p:nvPicPr>
          <p:cNvPr id="8" name="Platshållare för innehåll 7" descr="punahilkka19.jpg"/>
          <p:cNvPicPr>
            <a:picLocks noGrp="1" noChangeAspect="1"/>
          </p:cNvPicPr>
          <p:nvPr>
            <p:ph sz="half" idx="2"/>
          </p:nvPr>
        </p:nvPicPr>
        <p:blipFill>
          <a:blip r:embed="rId2" cstate="print"/>
          <a:stretch>
            <a:fillRect/>
          </a:stretch>
        </p:blipFill>
        <p:spPr>
          <a:xfrm>
            <a:off x="4648200" y="2000240"/>
            <a:ext cx="3995766" cy="35832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3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FI" sz="4800" dirty="0" smtClean="0"/>
              <a:t>Något magiskt</a:t>
            </a:r>
            <a:endParaRPr lang="sv-FI" sz="4800" dirty="0"/>
          </a:p>
        </p:txBody>
      </p:sp>
      <p:pic>
        <p:nvPicPr>
          <p:cNvPr id="5" name="Platshållare för innehåll 4" descr="bönstjälken.jpg"/>
          <p:cNvPicPr>
            <a:picLocks noGrp="1" noChangeAspect="1"/>
          </p:cNvPicPr>
          <p:nvPr>
            <p:ph sz="half" idx="1"/>
          </p:nvPr>
        </p:nvPicPr>
        <p:blipFill>
          <a:blip r:embed="rId2" cstate="print"/>
          <a:stretch>
            <a:fillRect/>
          </a:stretch>
        </p:blipFill>
        <p:spPr>
          <a:xfrm>
            <a:off x="457199" y="2428869"/>
            <a:ext cx="4366099" cy="2895882"/>
          </a:xfrm>
        </p:spPr>
      </p:pic>
      <p:sp>
        <p:nvSpPr>
          <p:cNvPr id="4" name="Platshållare för innehåll 3"/>
          <p:cNvSpPr>
            <a:spLocks noGrp="1"/>
          </p:cNvSpPr>
          <p:nvPr>
            <p:ph sz="half" idx="2"/>
          </p:nvPr>
        </p:nvSpPr>
        <p:spPr>
          <a:xfrm>
            <a:off x="4714876" y="2000240"/>
            <a:ext cx="4038600" cy="4525963"/>
          </a:xfrm>
        </p:spPr>
        <p:txBody>
          <a:bodyPr/>
          <a:lstStyle/>
          <a:p>
            <a:r>
              <a:rPr lang="sv-FI" dirty="0" smtClean="0"/>
              <a:t>I sagorna finns oftast något magiskt, t ex kiselstenarna i Hans och Greta, de väckande kyssarna i Törnrosa och Snövit, trollspöet i Askungen och bönorna i Jack och bönstjälken.</a:t>
            </a:r>
            <a:endParaRPr lang="sv-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a:bodyPr>
          <a:lstStyle/>
          <a:p>
            <a:r>
              <a:rPr lang="sv-FI" sz="4400" dirty="0" smtClean="0"/>
              <a:t>           Magiska tal</a:t>
            </a:r>
            <a:endParaRPr lang="sv-FI" sz="4400" dirty="0"/>
          </a:p>
        </p:txBody>
      </p:sp>
      <p:pic>
        <p:nvPicPr>
          <p:cNvPr id="8" name="Platshållare för bild 7" descr="bockarna.jpg"/>
          <p:cNvPicPr>
            <a:picLocks noGrp="1" noChangeAspect="1"/>
          </p:cNvPicPr>
          <p:nvPr>
            <p:ph type="pic" idx="1"/>
          </p:nvPr>
        </p:nvPicPr>
        <p:blipFill>
          <a:blip r:embed="rId2" cstate="print"/>
          <a:srcRect l="16179" r="16179"/>
          <a:stretch>
            <a:fillRect/>
          </a:stretch>
        </p:blipFill>
        <p:spPr>
          <a:xfrm>
            <a:off x="1785918" y="357166"/>
            <a:ext cx="6215106" cy="4435926"/>
          </a:xfrm>
        </p:spPr>
      </p:pic>
      <p:sp>
        <p:nvSpPr>
          <p:cNvPr id="7" name="Platshållare för text 6"/>
          <p:cNvSpPr>
            <a:spLocks noGrp="1"/>
          </p:cNvSpPr>
          <p:nvPr>
            <p:ph type="body" sz="half" idx="2"/>
          </p:nvPr>
        </p:nvSpPr>
        <p:spPr>
          <a:xfrm>
            <a:off x="1143000" y="5000636"/>
            <a:ext cx="7333488" cy="1552564"/>
          </a:xfrm>
        </p:spPr>
        <p:txBody>
          <a:bodyPr>
            <a:normAutofit fontScale="77500" lnSpcReduction="20000"/>
          </a:bodyPr>
          <a:lstStyle/>
          <a:p>
            <a:r>
              <a:rPr lang="sv-FI" sz="2400" dirty="0" smtClean="0"/>
              <a:t>Talen tre och sju är magiska tal och de förekommer ofta i sagorna. Många sagor når sin höjdpunkt i tre etapper. Ofta handlar sagorna om tre systrar (Askungen), tre djur (Bockarna Bruse, De tre små grisarna), som utför tre bedrifter eller får önska sig tre saker. Snövits snälla dvärgar var sju stycken.</a:t>
            </a:r>
            <a:endParaRPr lang="sv-FI"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vfullt">
  <a:themeElements>
    <a:clrScheme name="Livfullt">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Livfullt">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Livfullt">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210</TotalTime>
  <Words>666</Words>
  <Application>Microsoft Office PowerPoint</Application>
  <PresentationFormat>Näytössä katseltava diaesitys (4:3)</PresentationFormat>
  <Paragraphs>38</Paragraphs>
  <Slides>15</Slides>
  <Notes>0</Notes>
  <HiddenSlides>0</HiddenSlides>
  <MMClips>0</MMClips>
  <ScaleCrop>false</ScaleCrop>
  <HeadingPairs>
    <vt:vector size="4" baseType="variant">
      <vt:variant>
        <vt:lpstr>Teema</vt:lpstr>
      </vt:variant>
      <vt:variant>
        <vt:i4>1</vt:i4>
      </vt:variant>
      <vt:variant>
        <vt:lpstr>Dian otsikot</vt:lpstr>
      </vt:variant>
      <vt:variant>
        <vt:i4>15</vt:i4>
      </vt:variant>
    </vt:vector>
  </HeadingPairs>
  <TitlesOfParts>
    <vt:vector size="16" baseType="lpstr">
      <vt:lpstr>Livfullt</vt:lpstr>
      <vt:lpstr>Det var en gång...</vt:lpstr>
      <vt:lpstr>Obestämd tid Och plats</vt:lpstr>
      <vt:lpstr>             personerna</vt:lpstr>
      <vt:lpstr>Motsats mellan ont och gott</vt:lpstr>
      <vt:lpstr>Det goda vinner över det onda...</vt:lpstr>
      <vt:lpstr>Övernaturliga inslag</vt:lpstr>
      <vt:lpstr>Overkligt</vt:lpstr>
      <vt:lpstr>Något magiskt</vt:lpstr>
      <vt:lpstr>           Magiska tal</vt:lpstr>
      <vt:lpstr>Speciellt språk...</vt:lpstr>
      <vt:lpstr>Lyckligt slut</vt:lpstr>
      <vt:lpstr>Vilka slags sagor finns det?</vt:lpstr>
      <vt:lpstr>Folksagor</vt:lpstr>
      <vt:lpstr>Konstsagor</vt:lpstr>
      <vt:lpstr>Fabler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var en gång...</dc:title>
  <dc:creator>EijaM</dc:creator>
  <cp:lastModifiedBy>Eija.Myllykoski</cp:lastModifiedBy>
  <cp:revision>46</cp:revision>
  <dcterms:created xsi:type="dcterms:W3CDTF">2013-01-12T13:03:28Z</dcterms:created>
  <dcterms:modified xsi:type="dcterms:W3CDTF">2013-01-28T09:33:59Z</dcterms:modified>
</cp:coreProperties>
</file>