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64" r:id="rId5"/>
    <p:sldId id="258" r:id="rId6"/>
    <p:sldId id="270" r:id="rId7"/>
    <p:sldId id="271" r:id="rId8"/>
    <p:sldId id="269" r:id="rId9"/>
    <p:sldId id="273" r:id="rId10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4975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>
            <a:lvl1pPr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400" kern="0"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/>
          </a:p>
        </p:txBody>
      </p:sp>
      <p:sp>
        <p:nvSpPr>
          <p:cNvPr id="3" name="Päivämäärän paikkamerkki 2"/>
          <p:cNvSpPr txBox="1">
            <a:spLocks noGrp="1"/>
          </p:cNvSpPr>
          <p:nvPr>
            <p:ph type="dt" sz="quarter" idx="1"/>
          </p:nvPr>
        </p:nvSpPr>
        <p:spPr>
          <a:xfrm>
            <a:off x="3881438" y="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>
            <a:lvl1pPr algn="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400" kern="0"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/>
          </a:p>
        </p:txBody>
      </p:sp>
      <p:sp>
        <p:nvSpPr>
          <p:cNvPr id="4" name="Alatunnisteen paikkamerkki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4975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>
            <a:lvl1pPr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400" kern="0"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/>
          </a:p>
        </p:txBody>
      </p:sp>
      <p:sp>
        <p:nvSpPr>
          <p:cNvPr id="5" name="Dian numeron paikkamerkki 4"/>
          <p:cNvSpPr txBox="1">
            <a:spLocks noGrp="1"/>
          </p:cNvSpPr>
          <p:nvPr>
            <p:ph type="sldNum" sz="quarter" idx="3"/>
          </p:nvPr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>
            <a:lvl1pPr algn="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400" kern="0"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C37F0B-930D-4B9B-9F83-6648D90B56CA}" type="slidenum">
              <a:rPr lang="fi-FI"/>
              <a:pPr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270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kern="0">
              <a:solidFill>
                <a:srgbClr val="FFFFFF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0243" name="Dian kuvan paikkamerkki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244" name="Huomautusten paikkamerkki 3"/>
          <p:cNvSpPr txBox="1"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1010453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50"/>
      </a:spcBef>
      <a:spcAft>
        <a:spcPct val="0"/>
      </a:spcAft>
      <a:buClr>
        <a:srgbClr val="000000"/>
      </a:buClr>
      <a:buSzPct val="100000"/>
      <a:buFont typeface="Times New Roman" pitchFamily="18" charset="0"/>
      <a:buChar char="•"/>
      <a:tabLst>
        <a:tab pos="0" algn="l"/>
        <a:tab pos="447675" algn="l"/>
        <a:tab pos="896938" algn="l"/>
        <a:tab pos="1346200" algn="l"/>
        <a:tab pos="1795463" algn="l"/>
        <a:tab pos="2244725" algn="l"/>
        <a:tab pos="2693988" algn="l"/>
        <a:tab pos="3143250" algn="l"/>
        <a:tab pos="3592513" algn="l"/>
        <a:tab pos="4041775" algn="l"/>
        <a:tab pos="4491038" algn="l"/>
        <a:tab pos="4940300" algn="l"/>
        <a:tab pos="5389563" algn="l"/>
        <a:tab pos="5838825" algn="l"/>
        <a:tab pos="6288088" algn="l"/>
        <a:tab pos="6737350" algn="l"/>
        <a:tab pos="7186613" algn="l"/>
        <a:tab pos="7635875" algn="l"/>
        <a:tab pos="8085138" algn="l"/>
        <a:tab pos="8534400" algn="l"/>
        <a:tab pos="8983663" algn="l"/>
      </a:tabLst>
      <a:defRPr lang="fi-FI" sz="1200">
        <a:solidFill>
          <a:srgbClr val="000000"/>
        </a:solidFill>
        <a:latin typeface="Times New Roman" pitchFamily="18"/>
        <a:cs typeface="Tahoma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orakulmio 1"/>
          <p:cNvSpPr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fi-FI"/>
          </a:p>
        </p:txBody>
      </p:sp>
      <p:sp>
        <p:nvSpPr>
          <p:cNvPr id="11267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4813" cy="4114800"/>
          </a:xfrm>
        </p:spPr>
        <p:txBody>
          <a:bodyPr>
            <a:spAutoFit/>
          </a:bodyPr>
          <a:lstStyle/>
          <a:p>
            <a:pPr eaLnBrk="1"/>
            <a:endParaRPr smtClean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0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orakulmio 1"/>
          <p:cNvSpPr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fi-FI"/>
          </a:p>
        </p:txBody>
      </p:sp>
      <p:sp>
        <p:nvSpPr>
          <p:cNvPr id="12291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4813" cy="4114800"/>
          </a:xfrm>
        </p:spPr>
        <p:txBody>
          <a:bodyPr>
            <a:spAutoFit/>
          </a:bodyPr>
          <a:lstStyle/>
          <a:p>
            <a:pPr eaLnBrk="1"/>
            <a:endParaRPr smtClean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0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orakulmio 1"/>
          <p:cNvSpPr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fi-FI"/>
          </a:p>
        </p:txBody>
      </p:sp>
      <p:sp>
        <p:nvSpPr>
          <p:cNvPr id="13315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4813" cy="4114800"/>
          </a:xfrm>
        </p:spPr>
        <p:txBody>
          <a:bodyPr>
            <a:spAutoFit/>
          </a:bodyPr>
          <a:lstStyle/>
          <a:p>
            <a:pPr eaLnBrk="1"/>
            <a:endParaRPr smtClean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5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Jaetaan alustusleffat</a:t>
            </a:r>
            <a:r>
              <a:rPr lang="fi-FI" baseline="0" dirty="0" smtClean="0"/>
              <a:t> heti alkuunsa. Varmaan jokainen ryhmän jäsen tekee yhden alustuksen kummassakin kurssissa?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395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Tämä</a:t>
            </a:r>
            <a:r>
              <a:rPr lang="fi-FI" baseline="0" dirty="0" smtClean="0"/>
              <a:t> myös erillisellä lapulla vihkoon liimattavaksi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581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tabLst>
                <a:tab pos="107643" algn="l"/>
                <a:tab pos="556924" algn="l"/>
                <a:tab pos="1006196" algn="l"/>
                <a:tab pos="1455477" algn="l"/>
                <a:tab pos="1904759" algn="l"/>
                <a:tab pos="2354040" algn="l"/>
                <a:tab pos="2803321" algn="l"/>
                <a:tab pos="3252603" algn="l"/>
                <a:tab pos="3701884" algn="l"/>
                <a:tab pos="4151156" algn="l"/>
                <a:tab pos="4600437" algn="l"/>
                <a:tab pos="5049719" algn="l"/>
                <a:tab pos="5499000" algn="l"/>
                <a:tab pos="5948281" algn="l"/>
                <a:tab pos="6397563" algn="l"/>
                <a:tab pos="6846844" algn="l"/>
                <a:tab pos="7296116" algn="l"/>
                <a:tab pos="7745397" algn="l"/>
                <a:tab pos="8194322" algn="l"/>
                <a:tab pos="8643603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68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Alatunnisteen paikkamerkki 69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ian numeron paikkamerkki 70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688E5-B478-49F3-B434-E52910DCE56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311194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68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Alatunnisteen paikkamerkki 69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ian numeron paikkamerkki 70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8AF6-9061-4357-BC78-15D3CD848D4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01518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 txBox="1">
            <a:spLocks noGrp="1"/>
          </p:cNvSpPr>
          <p:nvPr>
            <p:ph type="title" orient="vert"/>
          </p:nvPr>
        </p:nvSpPr>
        <p:spPr>
          <a:xfrm>
            <a:off x="6629400" y="130173"/>
            <a:ext cx="2055808" cy="599440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 txBox="1">
            <a:spLocks noGrp="1"/>
          </p:cNvSpPr>
          <p:nvPr>
            <p:ph type="body" orient="vert" idx="1"/>
          </p:nvPr>
        </p:nvSpPr>
        <p:spPr>
          <a:xfrm>
            <a:off x="457200" y="130173"/>
            <a:ext cx="6019796" cy="599440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68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Alatunnisteen paikkamerkki 69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ian numeron paikkamerkki 70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DB15-B81C-4550-BA79-77E8D71520C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16512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tabLst>
                <a:tab pos="107643" algn="l"/>
                <a:tab pos="556924" algn="l"/>
                <a:tab pos="1006196" algn="l"/>
                <a:tab pos="1455477" algn="l"/>
                <a:tab pos="1904759" algn="l"/>
                <a:tab pos="2354040" algn="l"/>
                <a:tab pos="2803321" algn="l"/>
                <a:tab pos="3252603" algn="l"/>
                <a:tab pos="3701884" algn="l"/>
                <a:tab pos="4151156" algn="l"/>
                <a:tab pos="4600437" algn="l"/>
                <a:tab pos="5049719" algn="l"/>
                <a:tab pos="5499000" algn="l"/>
                <a:tab pos="5948281" algn="l"/>
                <a:tab pos="6397563" algn="l"/>
                <a:tab pos="6846844" algn="l"/>
                <a:tab pos="7296116" algn="l"/>
                <a:tab pos="7745397" algn="l"/>
                <a:tab pos="8194322" algn="l"/>
                <a:tab pos="8643603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6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Alatunnisteen paikkamerkki 6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ian numeron paikkamerkki 6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91939-8993-462C-971A-4DF20757CC5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32268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6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Alatunnisteen paikkamerkki 6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ian numeron paikkamerkki 6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5448-E1CF-405E-B63F-5BE6A3D6D7D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91380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tabLst>
                <a:tab pos="107643" algn="l"/>
                <a:tab pos="556924" algn="l"/>
                <a:tab pos="1006196" algn="l"/>
                <a:tab pos="1455477" algn="l"/>
                <a:tab pos="1904759" algn="l"/>
                <a:tab pos="2354040" algn="l"/>
                <a:tab pos="2803321" algn="l"/>
                <a:tab pos="3252603" algn="l"/>
                <a:tab pos="3701884" algn="l"/>
                <a:tab pos="4151156" algn="l"/>
                <a:tab pos="4600437" algn="l"/>
                <a:tab pos="5049719" algn="l"/>
                <a:tab pos="5499000" algn="l"/>
                <a:tab pos="5948281" algn="l"/>
                <a:tab pos="6397563" algn="l"/>
                <a:tab pos="6846844" algn="l"/>
                <a:tab pos="7296116" algn="l"/>
                <a:tab pos="7745397" algn="l"/>
                <a:tab pos="8194322" algn="l"/>
                <a:tab pos="8643603" algn="l"/>
              </a:tabLst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6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Alatunnisteen paikkamerkki 6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ian numeron paikkamerkki 6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E4011-9CF9-4FDA-BD3C-81BFEAAA7DF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392625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>
          <a:xfrm>
            <a:off x="457200" y="1604964"/>
            <a:ext cx="4037011" cy="4524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 txBox="1">
            <a:spLocks noGrp="1"/>
          </p:cNvSpPr>
          <p:nvPr>
            <p:ph idx="2"/>
          </p:nvPr>
        </p:nvSpPr>
        <p:spPr>
          <a:xfrm>
            <a:off x="4646615" y="1604964"/>
            <a:ext cx="4038603" cy="4524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6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Alatunnisteen paikkamerkki 6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ian numeron paikkamerkki 6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726AF-7D20-494E-8064-ECCAE30007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70936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tabLst>
                <a:tab pos="107643" algn="l"/>
                <a:tab pos="556924" algn="l"/>
                <a:tab pos="1006196" algn="l"/>
                <a:tab pos="1455477" algn="l"/>
                <a:tab pos="1904759" algn="l"/>
                <a:tab pos="2354040" algn="l"/>
                <a:tab pos="2803321" algn="l"/>
                <a:tab pos="3252603" algn="l"/>
                <a:tab pos="3701884" algn="l"/>
                <a:tab pos="4151156" algn="l"/>
                <a:tab pos="4600437" algn="l"/>
                <a:tab pos="5049719" algn="l"/>
                <a:tab pos="5499000" algn="l"/>
                <a:tab pos="5948281" algn="l"/>
                <a:tab pos="6397563" algn="l"/>
                <a:tab pos="6846844" algn="l"/>
                <a:tab pos="7296116" algn="l"/>
                <a:tab pos="7745397" algn="l"/>
                <a:tab pos="8194322" algn="l"/>
                <a:tab pos="8643603" algn="l"/>
              </a:tabLst>
              <a:defRPr sz="24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tabLst>
                <a:tab pos="107643" algn="l"/>
                <a:tab pos="556924" algn="l"/>
                <a:tab pos="1006196" algn="l"/>
                <a:tab pos="1455477" algn="l"/>
                <a:tab pos="1904759" algn="l"/>
                <a:tab pos="2354040" algn="l"/>
                <a:tab pos="2803321" algn="l"/>
                <a:tab pos="3252603" algn="l"/>
                <a:tab pos="3701884" algn="l"/>
                <a:tab pos="4151156" algn="l"/>
                <a:tab pos="4600437" algn="l"/>
                <a:tab pos="5049719" algn="l"/>
                <a:tab pos="5499000" algn="l"/>
                <a:tab pos="5948281" algn="l"/>
                <a:tab pos="6397563" algn="l"/>
                <a:tab pos="6846844" algn="l"/>
                <a:tab pos="7296116" algn="l"/>
                <a:tab pos="7745397" algn="l"/>
                <a:tab pos="8194322" algn="l"/>
                <a:tab pos="8643603" algn="l"/>
              </a:tabLst>
              <a:defRPr sz="24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Alatunnisteen paikkamerkki 6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Dian numeron paikkamerkki 6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71D72-D0C7-4B50-865C-2A29EA5AEF4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8094379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äivämäärän paikkamerkki 6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Alatunnisteen paikkamerkki 6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ian numeron paikkamerkki 6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B170E-5097-4EE6-BC5E-1562C8D3535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788510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6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Alatunnisteen paikkamerkki 6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Dian numeron paikkamerkki 6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B973A-E6FE-48B5-B159-84D3C4089C0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8809069"/>
      </p:ext>
    </p:extLst>
  </p:cSld>
  <p:clrMapOvr>
    <a:masterClrMapping/>
  </p:clrMapOvr>
  <p:transition spd="slow"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tabLst>
                <a:tab pos="107643" algn="l"/>
                <a:tab pos="556924" algn="l"/>
                <a:tab pos="1006196" algn="l"/>
                <a:tab pos="1455477" algn="l"/>
                <a:tab pos="1904759" algn="l"/>
                <a:tab pos="2354040" algn="l"/>
                <a:tab pos="2803321" algn="l"/>
                <a:tab pos="3252603" algn="l"/>
                <a:tab pos="3701884" algn="l"/>
                <a:tab pos="4151156" algn="l"/>
                <a:tab pos="4600437" algn="l"/>
                <a:tab pos="5049719" algn="l"/>
                <a:tab pos="5499000" algn="l"/>
                <a:tab pos="5948281" algn="l"/>
                <a:tab pos="6397563" algn="l"/>
                <a:tab pos="6846844" algn="l"/>
                <a:tab pos="7296116" algn="l"/>
                <a:tab pos="7745397" algn="l"/>
                <a:tab pos="8194322" algn="l"/>
                <a:tab pos="8643603" algn="l"/>
              </a:tabLst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6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Alatunnisteen paikkamerkki 6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ian numeron paikkamerkki 6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0A7AF-9D42-4F52-B669-B2AF27EE362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51186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68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Alatunnisteen paikkamerkki 69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ian numeron paikkamerkki 70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B8537-0989-4B87-B9DA-80245FCF529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095231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tabLst>
                <a:tab pos="107643" algn="l"/>
                <a:tab pos="556924" algn="l"/>
                <a:tab pos="1006196" algn="l"/>
                <a:tab pos="1455477" algn="l"/>
                <a:tab pos="1904759" algn="l"/>
                <a:tab pos="2354040" algn="l"/>
                <a:tab pos="2803321" algn="l"/>
                <a:tab pos="3252603" algn="l"/>
                <a:tab pos="3701884" algn="l"/>
                <a:tab pos="4151156" algn="l"/>
                <a:tab pos="4600437" algn="l"/>
                <a:tab pos="5049719" algn="l"/>
                <a:tab pos="5499000" algn="l"/>
                <a:tab pos="5948281" algn="l"/>
                <a:tab pos="6397563" algn="l"/>
                <a:tab pos="6846844" algn="l"/>
                <a:tab pos="7296116" algn="l"/>
                <a:tab pos="7745397" algn="l"/>
                <a:tab pos="8194322" algn="l"/>
                <a:tab pos="8643603" algn="l"/>
              </a:tabLst>
              <a:defRPr/>
            </a:lvl1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tabLst>
                <a:tab pos="107643" algn="l"/>
                <a:tab pos="556924" algn="l"/>
                <a:tab pos="1006196" algn="l"/>
                <a:tab pos="1455477" algn="l"/>
                <a:tab pos="1904759" algn="l"/>
                <a:tab pos="2354040" algn="l"/>
                <a:tab pos="2803321" algn="l"/>
                <a:tab pos="3252603" algn="l"/>
                <a:tab pos="3701884" algn="l"/>
                <a:tab pos="4151156" algn="l"/>
                <a:tab pos="4600437" algn="l"/>
                <a:tab pos="5049719" algn="l"/>
                <a:tab pos="5499000" algn="l"/>
                <a:tab pos="5948281" algn="l"/>
                <a:tab pos="6397563" algn="l"/>
                <a:tab pos="6846844" algn="l"/>
                <a:tab pos="7296116" algn="l"/>
                <a:tab pos="7745397" algn="l"/>
                <a:tab pos="8194322" algn="l"/>
                <a:tab pos="8643603" algn="l"/>
              </a:tabLst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6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Alatunnisteen paikkamerkki 6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ian numeron paikkamerkki 6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A9726-74B6-41A2-8F8F-D3033F82C83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85978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6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Alatunnisteen paikkamerkki 6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ian numeron paikkamerkki 6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99232-3F44-4523-850B-A33E3964743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395087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 txBox="1">
            <a:spLocks noGrp="1"/>
          </p:cNvSpPr>
          <p:nvPr>
            <p:ph type="title" orient="vert"/>
          </p:nvPr>
        </p:nvSpPr>
        <p:spPr>
          <a:xfrm>
            <a:off x="6629400" y="1604964"/>
            <a:ext cx="2055808" cy="452437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 txBox="1">
            <a:spLocks noGrp="1"/>
          </p:cNvSpPr>
          <p:nvPr>
            <p:ph type="body" orient="vert" idx="1"/>
          </p:nvPr>
        </p:nvSpPr>
        <p:spPr>
          <a:xfrm>
            <a:off x="457200" y="1604964"/>
            <a:ext cx="6019796" cy="452437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6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Alatunnisteen paikkamerkki 6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ian numeron paikkamerkki 6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5C28A-8F1E-435B-8F56-ABB54BDB838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14748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tabLst>
                <a:tab pos="107643" algn="l"/>
                <a:tab pos="556924" algn="l"/>
                <a:tab pos="1006196" algn="l"/>
                <a:tab pos="1455477" algn="l"/>
                <a:tab pos="1904759" algn="l"/>
                <a:tab pos="2354040" algn="l"/>
                <a:tab pos="2803321" algn="l"/>
                <a:tab pos="3252603" algn="l"/>
                <a:tab pos="3701884" algn="l"/>
                <a:tab pos="4151156" algn="l"/>
                <a:tab pos="4600437" algn="l"/>
                <a:tab pos="5049719" algn="l"/>
                <a:tab pos="5499000" algn="l"/>
                <a:tab pos="5948281" algn="l"/>
                <a:tab pos="6397563" algn="l"/>
                <a:tab pos="6846844" algn="l"/>
                <a:tab pos="7296116" algn="l"/>
                <a:tab pos="7745397" algn="l"/>
                <a:tab pos="8194322" algn="l"/>
                <a:tab pos="8643603" algn="l"/>
              </a:tabLst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68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Alatunnisteen paikkamerkki 69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ian numeron paikkamerkki 70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C64E9-3428-4977-A4A3-E909CEAFEB3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588126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7011" cy="4524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 txBox="1">
            <a:spLocks noGrp="1"/>
          </p:cNvSpPr>
          <p:nvPr>
            <p:ph idx="2"/>
          </p:nvPr>
        </p:nvSpPr>
        <p:spPr>
          <a:xfrm>
            <a:off x="4646615" y="1600200"/>
            <a:ext cx="4038603" cy="4524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68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Alatunnisteen paikkamerkki 69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ian numeron paikkamerkki 70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2041D-0B0D-4A91-9B43-3B670595A71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351204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tabLst>
                <a:tab pos="107643" algn="l"/>
                <a:tab pos="556924" algn="l"/>
                <a:tab pos="1006196" algn="l"/>
                <a:tab pos="1455477" algn="l"/>
                <a:tab pos="1904759" algn="l"/>
                <a:tab pos="2354040" algn="l"/>
                <a:tab pos="2803321" algn="l"/>
                <a:tab pos="3252603" algn="l"/>
                <a:tab pos="3701884" algn="l"/>
                <a:tab pos="4151156" algn="l"/>
                <a:tab pos="4600437" algn="l"/>
                <a:tab pos="5049719" algn="l"/>
                <a:tab pos="5499000" algn="l"/>
                <a:tab pos="5948281" algn="l"/>
                <a:tab pos="6397563" algn="l"/>
                <a:tab pos="6846844" algn="l"/>
                <a:tab pos="7296116" algn="l"/>
                <a:tab pos="7745397" algn="l"/>
                <a:tab pos="8194322" algn="l"/>
                <a:tab pos="8643603" algn="l"/>
              </a:tabLst>
              <a:defRPr sz="24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tabLst>
                <a:tab pos="107643" algn="l"/>
                <a:tab pos="556924" algn="l"/>
                <a:tab pos="1006196" algn="l"/>
                <a:tab pos="1455477" algn="l"/>
                <a:tab pos="1904759" algn="l"/>
                <a:tab pos="2354040" algn="l"/>
                <a:tab pos="2803321" algn="l"/>
                <a:tab pos="3252603" algn="l"/>
                <a:tab pos="3701884" algn="l"/>
                <a:tab pos="4151156" algn="l"/>
                <a:tab pos="4600437" algn="l"/>
                <a:tab pos="5049719" algn="l"/>
                <a:tab pos="5499000" algn="l"/>
                <a:tab pos="5948281" algn="l"/>
                <a:tab pos="6397563" algn="l"/>
                <a:tab pos="6846844" algn="l"/>
                <a:tab pos="7296116" algn="l"/>
                <a:tab pos="7745397" algn="l"/>
                <a:tab pos="8194322" algn="l"/>
                <a:tab pos="8643603" algn="l"/>
              </a:tabLst>
              <a:defRPr sz="24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8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Alatunnisteen paikkamerkki 69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Dian numeron paikkamerkki 70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DC3DA-0785-43EC-A854-D9CD96DABD8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779887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äivämäärän paikkamerkki 68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Alatunnisteen paikkamerkki 69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ian numeron paikkamerkki 70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2DC71-CC96-4F7D-BDB8-CDC693DF7A8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562735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68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Alatunnisteen paikkamerkki 69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Dian numeron paikkamerkki 70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BE4B6-89FB-498D-B74F-BE60885970E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7498109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tabLst>
                <a:tab pos="107643" algn="l"/>
                <a:tab pos="556924" algn="l"/>
                <a:tab pos="1006196" algn="l"/>
                <a:tab pos="1455477" algn="l"/>
                <a:tab pos="1904759" algn="l"/>
                <a:tab pos="2354040" algn="l"/>
                <a:tab pos="2803321" algn="l"/>
                <a:tab pos="3252603" algn="l"/>
                <a:tab pos="3701884" algn="l"/>
                <a:tab pos="4151156" algn="l"/>
                <a:tab pos="4600437" algn="l"/>
                <a:tab pos="5049719" algn="l"/>
                <a:tab pos="5499000" algn="l"/>
                <a:tab pos="5948281" algn="l"/>
                <a:tab pos="6397563" algn="l"/>
                <a:tab pos="6846844" algn="l"/>
                <a:tab pos="7296116" algn="l"/>
                <a:tab pos="7745397" algn="l"/>
                <a:tab pos="8194322" algn="l"/>
                <a:tab pos="8643603" algn="l"/>
              </a:tabLst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68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Alatunnisteen paikkamerkki 69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ian numeron paikkamerkki 70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8468F-FFAA-45FB-854B-A3F18753098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038350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tabLst>
                <a:tab pos="107643" algn="l"/>
                <a:tab pos="556924" algn="l"/>
                <a:tab pos="1006196" algn="l"/>
                <a:tab pos="1455477" algn="l"/>
                <a:tab pos="1904759" algn="l"/>
                <a:tab pos="2354040" algn="l"/>
                <a:tab pos="2803321" algn="l"/>
                <a:tab pos="3252603" algn="l"/>
                <a:tab pos="3701884" algn="l"/>
                <a:tab pos="4151156" algn="l"/>
                <a:tab pos="4600437" algn="l"/>
                <a:tab pos="5049719" algn="l"/>
                <a:tab pos="5499000" algn="l"/>
                <a:tab pos="5948281" algn="l"/>
                <a:tab pos="6397563" algn="l"/>
                <a:tab pos="6846844" algn="l"/>
                <a:tab pos="7296116" algn="l"/>
                <a:tab pos="7745397" algn="l"/>
                <a:tab pos="8194322" algn="l"/>
                <a:tab pos="8643603" algn="l"/>
              </a:tabLst>
              <a:defRPr/>
            </a:lvl1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tabLst>
                <a:tab pos="107643" algn="l"/>
                <a:tab pos="556924" algn="l"/>
                <a:tab pos="1006196" algn="l"/>
                <a:tab pos="1455477" algn="l"/>
                <a:tab pos="1904759" algn="l"/>
                <a:tab pos="2354040" algn="l"/>
                <a:tab pos="2803321" algn="l"/>
                <a:tab pos="3252603" algn="l"/>
                <a:tab pos="3701884" algn="l"/>
                <a:tab pos="4151156" algn="l"/>
                <a:tab pos="4600437" algn="l"/>
                <a:tab pos="5049719" algn="l"/>
                <a:tab pos="5499000" algn="l"/>
                <a:tab pos="5948281" algn="l"/>
                <a:tab pos="6397563" algn="l"/>
                <a:tab pos="6846844" algn="l"/>
                <a:tab pos="7296116" algn="l"/>
                <a:tab pos="7745397" algn="l"/>
                <a:tab pos="8194322" algn="l"/>
                <a:tab pos="8643603" algn="l"/>
              </a:tabLst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68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Alatunnisteen paikkamerkki 69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ian numeron paikkamerkki 70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30A51-0AE2-47BD-A746-F263D09D3F5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028792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1"/>
          <p:cNvSpPr/>
          <p:nvPr/>
        </p:nvSpPr>
        <p:spPr>
          <a:xfrm>
            <a:off x="6627813" y="6429375"/>
            <a:ext cx="285750" cy="209550"/>
          </a:xfrm>
          <a:custGeom>
            <a:avLst/>
            <a:gdLst>
              <a:gd name="f0" fmla="val w"/>
              <a:gd name="f1" fmla="val h"/>
              <a:gd name="f2" fmla="val 0"/>
              <a:gd name="f3" fmla="val 179"/>
              <a:gd name="f4" fmla="val 132"/>
              <a:gd name="f5" fmla="val 29"/>
              <a:gd name="f6" fmla="val 77"/>
              <a:gd name="f7" fmla="val 108"/>
              <a:gd name="f8" fmla="val 119"/>
              <a:gd name="f9" fmla="val 78"/>
              <a:gd name="f10" fmla="val 155"/>
              <a:gd name="f11" fmla="val 48"/>
              <a:gd name="f12" fmla="val 12"/>
              <a:gd name="f13" fmla="val 173"/>
              <a:gd name="f14" fmla="val 6"/>
              <a:gd name="f15" fmla="val 167"/>
              <a:gd name="f16" fmla="val 137"/>
              <a:gd name="f17" fmla="val 42"/>
              <a:gd name="f18" fmla="val 101"/>
              <a:gd name="f19" fmla="val 53"/>
              <a:gd name="f20" fmla="*/ f0 1 179"/>
              <a:gd name="f21" fmla="*/ f1 1 132"/>
              <a:gd name="f22" fmla="val f2"/>
              <a:gd name="f23" fmla="val f3"/>
              <a:gd name="f24" fmla="val f4"/>
              <a:gd name="f25" fmla="+- f24 0 f22"/>
              <a:gd name="f26" fmla="+- f23 0 f22"/>
              <a:gd name="f27" fmla="*/ f26 1 179"/>
              <a:gd name="f28" fmla="*/ f25 1 132"/>
              <a:gd name="f29" fmla="*/ f22 1 f27"/>
              <a:gd name="f30" fmla="*/ f23 1 f27"/>
              <a:gd name="f31" fmla="*/ f22 1 f28"/>
              <a:gd name="f32" fmla="*/ f24 1 f28"/>
              <a:gd name="f33" fmla="*/ f29 f20 1"/>
              <a:gd name="f34" fmla="*/ f30 f20 1"/>
              <a:gd name="f35" fmla="*/ f32 f21 1"/>
              <a:gd name="f36" fmla="*/ f31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179" h="132">
                <a:moveTo>
                  <a:pt x="f2" y="f4"/>
                </a:moveTo>
                <a:lnTo>
                  <a:pt x="f5" y="f4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3" y="f12"/>
                </a:lnTo>
                <a:lnTo>
                  <a:pt x="f13" y="f14"/>
                </a:lnTo>
                <a:lnTo>
                  <a:pt x="f15" y="f2"/>
                </a:lnTo>
                <a:lnTo>
                  <a:pt x="f16" y="f17"/>
                </a:lnTo>
                <a:lnTo>
                  <a:pt x="f18" y="f9"/>
                </a:lnTo>
                <a:lnTo>
                  <a:pt x="f19" y="f7"/>
                </a:lnTo>
                <a:lnTo>
                  <a:pt x="f2" y="f4"/>
                </a:lnTo>
                <a:lnTo>
                  <a:pt x="f2" y="f4"/>
                </a:lnTo>
                <a:close/>
              </a:path>
            </a:pathLst>
          </a:custGeom>
          <a:gradFill>
            <a:gsLst>
              <a:gs pos="0">
                <a:srgbClr val="0088E4"/>
              </a:gs>
              <a:gs pos="100000">
                <a:srgbClr val="0077C7"/>
              </a:gs>
            </a:gsLst>
            <a:lin ang="8100000"/>
          </a:gradFill>
          <a:ln>
            <a:noFill/>
            <a:prstDash val="solid"/>
          </a:ln>
        </p:spPr>
        <p:txBody>
          <a:bodyPr wrap="none" lIns="90004" tIns="46798" rIns="90004" bIns="46798" anchor="ctr" compatLnSpc="0"/>
          <a:lstStyle/>
          <a:p>
            <a:pPr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kern="0">
              <a:solidFill>
                <a:srgbClr val="FFFFFF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grpSp>
        <p:nvGrpSpPr>
          <p:cNvPr id="1027" name="Ryhmä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3236" y="4267084"/>
            <a:chExt cx="9140763" cy="2590915"/>
          </a:xfrm>
        </p:grpSpPr>
        <p:sp>
          <p:nvSpPr>
            <p:cNvPr id="4" name="Puolivapaa piirto 3"/>
            <p:cNvSpPr/>
            <p:nvPr/>
          </p:nvSpPr>
          <p:spPr>
            <a:xfrm>
              <a:off x="3236" y="4267084"/>
              <a:ext cx="9140763" cy="2590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40"/>
                <a:gd name="f4" fmla="val 4316"/>
                <a:gd name="f5" fmla="*/ f0 1 5740"/>
                <a:gd name="f6" fmla="*/ f1 1 4316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5740"/>
                <a:gd name="f13" fmla="*/ f10 1 4316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740" h="4316">
                  <a:moveTo>
                    <a:pt x="f3" y="f4"/>
                  </a:moveTo>
                  <a:lnTo>
                    <a:pt x="f2" y="f4"/>
                  </a:lnTo>
                  <a:lnTo>
                    <a:pt x="f2" y="f2"/>
                  </a:lnTo>
                  <a:lnTo>
                    <a:pt x="f3" y="f2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0068AE"/>
                </a:gs>
                <a:gs pos="100000">
                  <a:srgbClr val="0088E4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wrap="none" lIns="90004" tIns="46798" rIns="90004" bIns="46798" anchor="ctr" compatLnSpc="0"/>
            <a:lstStyle/>
            <a:p>
              <a:pPr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kern="0"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grpSp>
          <p:nvGrpSpPr>
            <p:cNvPr id="1034" name="Ryhmä 4"/>
            <p:cNvGrpSpPr>
              <a:grpSpLocks/>
            </p:cNvGrpSpPr>
            <p:nvPr/>
          </p:nvGrpSpPr>
          <p:grpSpPr bwMode="auto">
            <a:xfrm>
              <a:off x="5600882" y="5897523"/>
              <a:ext cx="1257117" cy="827275"/>
              <a:chOff x="5600882" y="5897523"/>
              <a:chExt cx="1257117" cy="827275"/>
            </a:xfrm>
          </p:grpSpPr>
          <p:sp>
            <p:nvSpPr>
              <p:cNvPr id="6" name="Puolivapaa piirto 5"/>
              <p:cNvSpPr/>
              <p:nvPr/>
            </p:nvSpPr>
            <p:spPr>
              <a:xfrm>
                <a:off x="5853134" y="6048338"/>
                <a:ext cx="844544" cy="51913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BCE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7" name="Puolivapaa piirto 6"/>
              <p:cNvSpPr/>
              <p:nvPr/>
            </p:nvSpPr>
            <p:spPr>
              <a:xfrm>
                <a:off x="5916634" y="6095965"/>
                <a:ext cx="717545" cy="4365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8" name="Puolivapaa piirto 7"/>
              <p:cNvSpPr/>
              <p:nvPr/>
            </p:nvSpPr>
            <p:spPr>
              <a:xfrm>
                <a:off x="6005533" y="6146767"/>
                <a:ext cx="546096" cy="32862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9" name="Puolivapaa piirto 8"/>
              <p:cNvSpPr/>
              <p:nvPr/>
            </p:nvSpPr>
            <p:spPr>
              <a:xfrm>
                <a:off x="6069033" y="6184869"/>
                <a:ext cx="415922" cy="25242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0" name="Puolivapaa piirto 9"/>
              <p:cNvSpPr/>
              <p:nvPr/>
            </p:nvSpPr>
            <p:spPr>
              <a:xfrm>
                <a:off x="6123007" y="6226146"/>
                <a:ext cx="304798" cy="1698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1" name="Puolivapaa piirto 10"/>
              <p:cNvSpPr/>
              <p:nvPr/>
            </p:nvSpPr>
            <p:spPr>
              <a:xfrm>
                <a:off x="5676922" y="5897519"/>
                <a:ext cx="608009" cy="2555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2"/>
                  <a:gd name="f4" fmla="val 161"/>
                  <a:gd name="f5" fmla="val 376"/>
                  <a:gd name="f6" fmla="val 12"/>
                  <a:gd name="f7" fmla="val 257"/>
                  <a:gd name="f8" fmla="val 24"/>
                  <a:gd name="f9" fmla="val 149"/>
                  <a:gd name="f10" fmla="val 54"/>
                  <a:gd name="f11" fmla="val 101"/>
                  <a:gd name="f12" fmla="val 77"/>
                  <a:gd name="f13" fmla="val 59"/>
                  <a:gd name="f14" fmla="val 131"/>
                  <a:gd name="f15" fmla="val 137"/>
                  <a:gd name="f16" fmla="val 29"/>
                  <a:gd name="f17" fmla="val 107"/>
                  <a:gd name="f18" fmla="val 65"/>
                  <a:gd name="f19" fmla="val 83"/>
                  <a:gd name="f20" fmla="val 155"/>
                  <a:gd name="f21" fmla="val 36"/>
                  <a:gd name="f22" fmla="*/ f0 1 382"/>
                  <a:gd name="f23" fmla="*/ f1 1 161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382"/>
                  <a:gd name="f30" fmla="*/ f27 1 161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382" h="161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1"/>
                    </a:lnTo>
                    <a:lnTo>
                      <a:pt x="f8" y="f14"/>
                    </a:lnTo>
                    <a:lnTo>
                      <a:pt x="f2" y="f4"/>
                    </a:lnTo>
                    <a:lnTo>
                      <a:pt x="f2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7" y="f6"/>
                    </a:lnTo>
                    <a:lnTo>
                      <a:pt x="f5" y="f2"/>
                    </a:lnTo>
                    <a:lnTo>
                      <a:pt x="f5" y="f2"/>
                    </a:lnTo>
                    <a:lnTo>
                      <a:pt x="f3" y="f2"/>
                    </a:lnTo>
                    <a:lnTo>
                      <a:pt x="f3" y="f6"/>
                    </a:lnTo>
                    <a:lnTo>
                      <a:pt x="f5" y="f6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2" name="Puolivapaa piirto 11"/>
              <p:cNvSpPr/>
              <p:nvPr/>
            </p:nvSpPr>
            <p:spPr>
              <a:xfrm>
                <a:off x="5867421" y="6619863"/>
                <a:ext cx="704845" cy="1047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43"/>
                  <a:gd name="f4" fmla="val 66"/>
                  <a:gd name="f5" fmla="val 257"/>
                  <a:gd name="f6" fmla="val 54"/>
                  <a:gd name="f7" fmla="val 353"/>
                  <a:gd name="f8" fmla="val 48"/>
                  <a:gd name="f9" fmla="val 24"/>
                  <a:gd name="f10" fmla="val 36"/>
                  <a:gd name="f11" fmla="val 60"/>
                  <a:gd name="f12" fmla="val 186"/>
                  <a:gd name="f13" fmla="val 120"/>
                  <a:gd name="f14" fmla="val 12"/>
                  <a:gd name="f15" fmla="*/ f0 1 443"/>
                  <a:gd name="f16" fmla="*/ f1 1 66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43"/>
                  <a:gd name="f23" fmla="*/ f20 1 66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43" h="66">
                    <a:moveTo>
                      <a:pt x="f5" y="f6"/>
                    </a:moveTo>
                    <a:lnTo>
                      <a:pt x="f7" y="f8"/>
                    </a:lnTo>
                    <a:lnTo>
                      <a:pt x="f3" y="f9"/>
                    </a:lnTo>
                    <a:lnTo>
                      <a:pt x="f3" y="f10"/>
                    </a:lnTo>
                    <a:lnTo>
                      <a:pt x="f7" y="f11"/>
                    </a:lnTo>
                    <a:lnTo>
                      <a:pt x="f5" y="f4"/>
                    </a:lnTo>
                    <a:lnTo>
                      <a:pt x="f12" y="f11"/>
                    </a:lnTo>
                    <a:lnTo>
                      <a:pt x="f13" y="f8"/>
                    </a:lnTo>
                    <a:lnTo>
                      <a:pt x="f11" y="f10"/>
                    </a:lnTo>
                    <a:lnTo>
                      <a:pt x="f2" y="f14"/>
                    </a:lnTo>
                    <a:lnTo>
                      <a:pt x="f2" y="f2"/>
                    </a:lnTo>
                    <a:lnTo>
                      <a:pt x="f6" y="f9"/>
                    </a:lnTo>
                    <a:lnTo>
                      <a:pt x="f13" y="f10"/>
                    </a:lnTo>
                    <a:lnTo>
                      <a:pt x="f12" y="f8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72C0"/>
                  </a:gs>
                  <a:gs pos="100000">
                    <a:srgbClr val="0088E4"/>
                  </a:gs>
                </a:gsLst>
                <a:lin ang="81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3" name="Puolivapaa piirto 12"/>
              <p:cNvSpPr/>
              <p:nvPr/>
            </p:nvSpPr>
            <p:spPr>
              <a:xfrm>
                <a:off x="5600723" y="6200745"/>
                <a:ext cx="141287" cy="342915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89"/>
                  <a:gd name="f5" fmla="val 216"/>
                  <a:gd name="f6" fmla="val 12"/>
                  <a:gd name="f7" fmla="val 66"/>
                  <a:gd name="f8" fmla="val 18"/>
                  <a:gd name="f9" fmla="val 108"/>
                  <a:gd name="f10" fmla="val 36"/>
                  <a:gd name="f11" fmla="val 144"/>
                  <a:gd name="f12" fmla="val 60"/>
                  <a:gd name="f13" fmla="val 72"/>
                  <a:gd name="f14" fmla="val 42"/>
                  <a:gd name="f15" fmla="val 6"/>
                  <a:gd name="f16" fmla="val 30"/>
                  <a:gd name="f17" fmla="*/ f1 1 89"/>
                  <a:gd name="f18" fmla="*/ f2 1 216"/>
                  <a:gd name="f19" fmla="val f3"/>
                  <a:gd name="f20" fmla="val f4"/>
                  <a:gd name="f21" fmla="val f5"/>
                  <a:gd name="f22" fmla="+- f21 0 f19"/>
                  <a:gd name="f23" fmla="+- f20 0 f19"/>
                  <a:gd name="f24" fmla="*/ f23 1 89"/>
                  <a:gd name="f25" fmla="*/ f22 1 216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89" h="216">
                    <a:moveTo>
                      <a:pt x="f6" y="f7"/>
                    </a:move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0"/>
                    </a:lnTo>
                    <a:lnTo>
                      <a:pt x="f4" y="f5"/>
                    </a:lnTo>
                    <a:lnTo>
                      <a:pt x="f13" y="f5"/>
                    </a:lnTo>
                    <a:lnTo>
                      <a:pt x="f14" y="f0"/>
                    </a:lnTo>
                    <a:lnTo>
                      <a:pt x="f8" y="f11"/>
                    </a:lnTo>
                    <a:lnTo>
                      <a:pt x="f15" y="f9"/>
                    </a:lnTo>
                    <a:lnTo>
                      <a:pt x="f3" y="f7"/>
                    </a:lnTo>
                    <a:lnTo>
                      <a:pt x="f3" y="f16"/>
                    </a:lnTo>
                    <a:lnTo>
                      <a:pt x="f6" y="f3"/>
                    </a:lnTo>
                    <a:lnTo>
                      <a:pt x="f16" y="f3"/>
                    </a:lnTo>
                    <a:lnTo>
                      <a:pt x="f8" y="f16"/>
                    </a:lnTo>
                    <a:lnTo>
                      <a:pt x="f6" y="f7"/>
                    </a:lnTo>
                    <a:lnTo>
                      <a:pt x="f6" y="f7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4" name="Puolivapaa piirto 13"/>
              <p:cNvSpPr/>
              <p:nvPr/>
            </p:nvSpPr>
            <p:spPr>
              <a:xfrm>
                <a:off x="5667398" y="5945146"/>
                <a:ext cx="1190616" cy="73187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47"/>
                  <a:gd name="f4" fmla="val 461"/>
                  <a:gd name="f5" fmla="val 382"/>
                  <a:gd name="f6" fmla="val 443"/>
                  <a:gd name="f7" fmla="val 311"/>
                  <a:gd name="f8" fmla="val 437"/>
                  <a:gd name="f9" fmla="val 245"/>
                  <a:gd name="f10" fmla="val 425"/>
                  <a:gd name="f11" fmla="val 185"/>
                  <a:gd name="f12" fmla="val 407"/>
                  <a:gd name="f13" fmla="val 131"/>
                  <a:gd name="f14" fmla="val 383"/>
                  <a:gd name="f15" fmla="val 83"/>
                  <a:gd name="f16" fmla="val 347"/>
                  <a:gd name="f17" fmla="val 53"/>
                  <a:gd name="f18" fmla="val 30"/>
                  <a:gd name="f19" fmla="val 269"/>
                  <a:gd name="f20" fmla="val 24"/>
                  <a:gd name="f21" fmla="val 227"/>
                  <a:gd name="f22" fmla="val 143"/>
                  <a:gd name="f23" fmla="val 107"/>
                  <a:gd name="f24" fmla="val 77"/>
                  <a:gd name="f25" fmla="val 47"/>
                  <a:gd name="f26" fmla="val 18"/>
                  <a:gd name="f27" fmla="val 12"/>
                  <a:gd name="f28" fmla="val 478"/>
                  <a:gd name="f29" fmla="val 562"/>
                  <a:gd name="f30" fmla="val 41"/>
                  <a:gd name="f31" fmla="val 36"/>
                  <a:gd name="f32" fmla="val 6"/>
                  <a:gd name="f33" fmla="val 305"/>
                  <a:gd name="f34" fmla="val 233"/>
                  <a:gd name="f35" fmla="val 167"/>
                  <a:gd name="f36" fmla="val 113"/>
                  <a:gd name="f37" fmla="val 65"/>
                  <a:gd name="f38" fmla="val 101"/>
                  <a:gd name="f39" fmla="val 137"/>
                  <a:gd name="f40" fmla="val 179"/>
                  <a:gd name="f41" fmla="val 275"/>
                  <a:gd name="f42" fmla="val 317"/>
                  <a:gd name="f43" fmla="val 359"/>
                  <a:gd name="f44" fmla="val 395"/>
                  <a:gd name="f45" fmla="val 419"/>
                  <a:gd name="f46" fmla="val 455"/>
                  <a:gd name="f47" fmla="val 448"/>
                  <a:gd name="f48" fmla="val 508"/>
                  <a:gd name="f49" fmla="val 449"/>
                  <a:gd name="f50" fmla="val 609"/>
                  <a:gd name="f51" fmla="val 413"/>
                  <a:gd name="f52" fmla="val 657"/>
                  <a:gd name="f53" fmla="val 389"/>
                  <a:gd name="f54" fmla="val 693"/>
                  <a:gd name="f55" fmla="val 723"/>
                  <a:gd name="f56" fmla="val 329"/>
                  <a:gd name="f57" fmla="val 293"/>
                  <a:gd name="f58" fmla="val 741"/>
                  <a:gd name="f59" fmla="val 287"/>
                  <a:gd name="f60" fmla="val 729"/>
                  <a:gd name="f61" fmla="val 281"/>
                  <a:gd name="f62" fmla="val 711"/>
                  <a:gd name="f63" fmla="val 681"/>
                  <a:gd name="f64" fmla="val 645"/>
                  <a:gd name="f65" fmla="val 377"/>
                  <a:gd name="f66" fmla="val 604"/>
                  <a:gd name="f67" fmla="val 401"/>
                  <a:gd name="f68" fmla="val 502"/>
                  <a:gd name="f69" fmla="val 431"/>
                  <a:gd name="f70" fmla="val 442"/>
                  <a:gd name="f71" fmla="*/ f0 1 747"/>
                  <a:gd name="f72" fmla="*/ f1 1 461"/>
                  <a:gd name="f73" fmla="val f2"/>
                  <a:gd name="f74" fmla="val f3"/>
                  <a:gd name="f75" fmla="val f4"/>
                  <a:gd name="f76" fmla="+- f75 0 f73"/>
                  <a:gd name="f77" fmla="+- f74 0 f73"/>
                  <a:gd name="f78" fmla="*/ f77 1 747"/>
                  <a:gd name="f79" fmla="*/ f76 1 461"/>
                  <a:gd name="f80" fmla="*/ f73 1 f78"/>
                  <a:gd name="f81" fmla="*/ f74 1 f78"/>
                  <a:gd name="f82" fmla="*/ f73 1 f79"/>
                  <a:gd name="f83" fmla="*/ f75 1 f79"/>
                  <a:gd name="f84" fmla="*/ f80 f71 1"/>
                  <a:gd name="f85" fmla="*/ f81 f71 1"/>
                  <a:gd name="f86" fmla="*/ f83 f72 1"/>
                  <a:gd name="f87" fmla="*/ f82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4" t="f87" r="f85" b="f86"/>
                <a:pathLst>
                  <a:path w="747" h="461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18" y="f11"/>
                    </a:lnTo>
                    <a:lnTo>
                      <a:pt x="f17" y="f22"/>
                    </a:lnTo>
                    <a:lnTo>
                      <a:pt x="f15" y="f23"/>
                    </a:lnTo>
                    <a:lnTo>
                      <a:pt x="f13" y="f24"/>
                    </a:lnTo>
                    <a:lnTo>
                      <a:pt x="f11" y="f25"/>
                    </a:lnTo>
                    <a:lnTo>
                      <a:pt x="f9" y="f18"/>
                    </a:lnTo>
                    <a:lnTo>
                      <a:pt x="f7" y="f26"/>
                    </a:lnTo>
                    <a:lnTo>
                      <a:pt x="f5" y="f27"/>
                    </a:lnTo>
                    <a:lnTo>
                      <a:pt x="f28" y="f26"/>
                    </a:lnTo>
                    <a:lnTo>
                      <a:pt x="f29" y="f30"/>
                    </a:lnTo>
                    <a:lnTo>
                      <a:pt x="f29" y="f31"/>
                    </a:lnTo>
                    <a:lnTo>
                      <a:pt x="f29" y="f18"/>
                    </a:lnTo>
                    <a:lnTo>
                      <a:pt x="f28" y="f32"/>
                    </a:lnTo>
                    <a:lnTo>
                      <a:pt x="f5" y="f2"/>
                    </a:lnTo>
                    <a:lnTo>
                      <a:pt x="f33" y="f32"/>
                    </a:lnTo>
                    <a:lnTo>
                      <a:pt x="f34" y="f26"/>
                    </a:lnTo>
                    <a:lnTo>
                      <a:pt x="f35" y="f30"/>
                    </a:lnTo>
                    <a:lnTo>
                      <a:pt x="f36" y="f37"/>
                    </a:lnTo>
                    <a:lnTo>
                      <a:pt x="f37" y="f38"/>
                    </a:lnTo>
                    <a:lnTo>
                      <a:pt x="f18" y="f39"/>
                    </a:lnTo>
                    <a:lnTo>
                      <a:pt x="f32" y="f40"/>
                    </a:lnTo>
                    <a:lnTo>
                      <a:pt x="f2" y="f21"/>
                    </a:lnTo>
                    <a:lnTo>
                      <a:pt x="f32" y="f41"/>
                    </a:lnTo>
                    <a:lnTo>
                      <a:pt x="f18" y="f42"/>
                    </a:lnTo>
                    <a:lnTo>
                      <a:pt x="f37" y="f43"/>
                    </a:lnTo>
                    <a:lnTo>
                      <a:pt x="f36" y="f44"/>
                    </a:lnTo>
                    <a:lnTo>
                      <a:pt x="f35" y="f45"/>
                    </a:lnTo>
                    <a:lnTo>
                      <a:pt x="f34" y="f6"/>
                    </a:lnTo>
                    <a:lnTo>
                      <a:pt x="f33" y="f46"/>
                    </a:lnTo>
                    <a:lnTo>
                      <a:pt x="f5" y="f4"/>
                    </a:lnTo>
                    <a:lnTo>
                      <a:pt x="f47" y="f46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54" y="f43"/>
                    </a:lnTo>
                    <a:lnTo>
                      <a:pt x="f55" y="f56"/>
                    </a:lnTo>
                    <a:lnTo>
                      <a:pt x="f3" y="f57"/>
                    </a:lnTo>
                    <a:lnTo>
                      <a:pt x="f58" y="f59"/>
                    </a:lnTo>
                    <a:lnTo>
                      <a:pt x="f60" y="f61"/>
                    </a:lnTo>
                    <a:lnTo>
                      <a:pt x="f62" y="f42"/>
                    </a:lnTo>
                    <a:lnTo>
                      <a:pt x="f63" y="f16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70" y="f6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5" name="Puolivapaa piirto 14"/>
              <p:cNvSpPr/>
              <p:nvPr/>
            </p:nvSpPr>
            <p:spPr>
              <a:xfrm>
                <a:off x="6410342" y="5907044"/>
                <a:ext cx="152399" cy="476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30"/>
                  <a:gd name="f5" fmla="val 12"/>
                  <a:gd name="f6" fmla="val 48"/>
                  <a:gd name="f7" fmla="val 18"/>
                  <a:gd name="f8" fmla="val 24"/>
                  <a:gd name="f9" fmla="*/ f0 1 96"/>
                  <a:gd name="f10" fmla="*/ f1 1 30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96"/>
                  <a:gd name="f17" fmla="*/ f14 1 30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96" h="30">
                    <a:moveTo>
                      <a:pt x="f2" y="f2"/>
                    </a:moveTo>
                    <a:lnTo>
                      <a:pt x="f2" y="f5"/>
                    </a:lnTo>
                    <a:lnTo>
                      <a:pt x="f6" y="f7"/>
                    </a:lnTo>
                    <a:lnTo>
                      <a:pt x="f3" y="f4"/>
                    </a:lnTo>
                    <a:lnTo>
                      <a:pt x="f3" y="f8"/>
                    </a:lnTo>
                    <a:lnTo>
                      <a:pt x="f3" y="f7"/>
                    </a:lnTo>
                    <a:lnTo>
                      <a:pt x="f6" y="f5"/>
                    </a:lnTo>
                    <a:lnTo>
                      <a:pt x="f2" y="f2"/>
                    </a:lnTo>
                    <a:lnTo>
                      <a:pt x="f2" y="f2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6" name="Puolivapaa piirto 15"/>
              <p:cNvSpPr/>
              <p:nvPr/>
            </p:nvSpPr>
            <p:spPr>
              <a:xfrm>
                <a:off x="6208732" y="6267423"/>
                <a:ext cx="133349" cy="841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</p:grpSp>
        <p:grpSp>
          <p:nvGrpSpPr>
            <p:cNvPr id="1035" name="Ryhmä 16"/>
            <p:cNvGrpSpPr>
              <a:grpSpLocks/>
            </p:cNvGrpSpPr>
            <p:nvPr/>
          </p:nvGrpSpPr>
          <p:grpSpPr bwMode="auto">
            <a:xfrm>
              <a:off x="2819515" y="5764322"/>
              <a:ext cx="2581205" cy="1084314"/>
              <a:chOff x="2819515" y="5764322"/>
              <a:chExt cx="2581205" cy="1084314"/>
            </a:xfrm>
          </p:grpSpPr>
          <p:sp>
            <p:nvSpPr>
              <p:cNvPr id="18" name="Puolivapaa piirto 17"/>
              <p:cNvSpPr/>
              <p:nvPr/>
            </p:nvSpPr>
            <p:spPr>
              <a:xfrm>
                <a:off x="3600487" y="6245196"/>
                <a:ext cx="1012818" cy="59851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35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9" name="Puolivapaa piirto 18"/>
              <p:cNvSpPr/>
              <p:nvPr/>
            </p:nvSpPr>
            <p:spPr>
              <a:xfrm>
                <a:off x="3673511" y="6283298"/>
                <a:ext cx="862007" cy="52707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135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0" name="Puolivapaa piirto 19"/>
              <p:cNvSpPr/>
              <p:nvPr/>
            </p:nvSpPr>
            <p:spPr>
              <a:xfrm>
                <a:off x="3716374" y="6316637"/>
                <a:ext cx="795331" cy="4746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35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1" name="Puolivapaa piirto 20"/>
              <p:cNvSpPr/>
              <p:nvPr/>
            </p:nvSpPr>
            <p:spPr>
              <a:xfrm>
                <a:off x="3759235" y="6345214"/>
                <a:ext cx="704845" cy="40959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2" name="Puolivapaa piirto 21"/>
              <p:cNvSpPr/>
              <p:nvPr/>
            </p:nvSpPr>
            <p:spPr>
              <a:xfrm>
                <a:off x="3786223" y="6357914"/>
                <a:ext cx="655632" cy="38101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3" name="Puolivapaa piirto 22"/>
              <p:cNvSpPr/>
              <p:nvPr/>
            </p:nvSpPr>
            <p:spPr>
              <a:xfrm>
                <a:off x="3868773" y="6391253"/>
                <a:ext cx="485772" cy="30481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4" name="Puolivapaa piirto 23"/>
              <p:cNvSpPr/>
              <p:nvPr/>
            </p:nvSpPr>
            <p:spPr>
              <a:xfrm>
                <a:off x="3930684" y="6438880"/>
                <a:ext cx="360360" cy="2143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BCE"/>
                  </a:gs>
                </a:gsLst>
                <a:lin ang="135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5" name="Puolivapaa piirto 24"/>
              <p:cNvSpPr/>
              <p:nvPr/>
            </p:nvSpPr>
            <p:spPr>
              <a:xfrm>
                <a:off x="4035459" y="6503971"/>
                <a:ext cx="142874" cy="9525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BCE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6" name="Puolivapaa piirto 25"/>
              <p:cNvSpPr/>
              <p:nvPr/>
            </p:nvSpPr>
            <p:spPr>
              <a:xfrm>
                <a:off x="4103721" y="6067388"/>
                <a:ext cx="712782" cy="29528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48"/>
                  <a:gd name="f4" fmla="val 186"/>
                  <a:gd name="f5" fmla="val 6"/>
                  <a:gd name="f6" fmla="val 78"/>
                  <a:gd name="f7" fmla="val 12"/>
                  <a:gd name="f8" fmla="val 150"/>
                  <a:gd name="f9" fmla="val 18"/>
                  <a:gd name="f10" fmla="val 215"/>
                  <a:gd name="f11" fmla="val 36"/>
                  <a:gd name="f12" fmla="val 275"/>
                  <a:gd name="f13" fmla="val 60"/>
                  <a:gd name="f14" fmla="val 329"/>
                  <a:gd name="f15" fmla="val 84"/>
                  <a:gd name="f16" fmla="val 377"/>
                  <a:gd name="f17" fmla="val 114"/>
                  <a:gd name="f18" fmla="val 419"/>
                  <a:gd name="f19" fmla="val 162"/>
                  <a:gd name="f20" fmla="val 413"/>
                  <a:gd name="f21" fmla="val 126"/>
                  <a:gd name="f22" fmla="val 371"/>
                  <a:gd name="f23" fmla="val 96"/>
                  <a:gd name="f24" fmla="val 323"/>
                  <a:gd name="f25" fmla="val 66"/>
                  <a:gd name="f26" fmla="val 269"/>
                  <a:gd name="f27" fmla="val 48"/>
                  <a:gd name="f28" fmla="val 144"/>
                  <a:gd name="f29" fmla="*/ f0 1 448"/>
                  <a:gd name="f30" fmla="*/ f1 1 186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448"/>
                  <a:gd name="f37" fmla="*/ f34 1 186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448" h="186">
                    <a:moveTo>
                      <a:pt x="f5" y="f5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8"/>
                    </a:lnTo>
                    <a:lnTo>
                      <a:pt x="f3" y="f4"/>
                    </a:lnTo>
                    <a:lnTo>
                      <a:pt x="f3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7"/>
                    </a:lnTo>
                    <a:lnTo>
                      <a:pt x="f6" y="f5"/>
                    </a:lnTo>
                    <a:lnTo>
                      <a:pt x="f5" y="f2"/>
                    </a:lnTo>
                    <a:lnTo>
                      <a:pt x="f2" y="f2"/>
                    </a:lnTo>
                    <a:lnTo>
                      <a:pt x="f2" y="f2"/>
                    </a:lnTo>
                    <a:lnTo>
                      <a:pt x="f2" y="f5"/>
                    </a:lnTo>
                    <a:lnTo>
                      <a:pt x="f2" y="f5"/>
                    </a:lnTo>
                    <a:lnTo>
                      <a:pt x="f5" y="f5"/>
                    </a:lnTo>
                    <a:lnTo>
                      <a:pt x="f5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7" name="Puolivapaa piirto 26"/>
              <p:cNvSpPr/>
              <p:nvPr/>
            </p:nvSpPr>
            <p:spPr>
              <a:xfrm>
                <a:off x="3400463" y="6115016"/>
                <a:ext cx="1416040" cy="7334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90"/>
                  <a:gd name="f4" fmla="val 462"/>
                  <a:gd name="f5" fmla="val 23"/>
                  <a:gd name="f6" fmla="val 276"/>
                  <a:gd name="f7" fmla="val 29"/>
                  <a:gd name="f8" fmla="val 222"/>
                  <a:gd name="f9" fmla="val 59"/>
                  <a:gd name="f10" fmla="val 174"/>
                  <a:gd name="f11" fmla="val 95"/>
                  <a:gd name="f12" fmla="val 132"/>
                  <a:gd name="f13" fmla="val 149"/>
                  <a:gd name="f14" fmla="val 96"/>
                  <a:gd name="f15" fmla="val 209"/>
                  <a:gd name="f16" fmla="val 60"/>
                  <a:gd name="f17" fmla="val 281"/>
                  <a:gd name="f18" fmla="val 36"/>
                  <a:gd name="f19" fmla="val 364"/>
                  <a:gd name="f20" fmla="val 24"/>
                  <a:gd name="f21" fmla="val 448"/>
                  <a:gd name="f22" fmla="val 18"/>
                  <a:gd name="f23" fmla="val 532"/>
                  <a:gd name="f24" fmla="val 609"/>
                  <a:gd name="f25" fmla="val 681"/>
                  <a:gd name="f26" fmla="val 741"/>
                  <a:gd name="f27" fmla="val 795"/>
                  <a:gd name="f28" fmla="val 831"/>
                  <a:gd name="f29" fmla="val 861"/>
                  <a:gd name="f30" fmla="val 867"/>
                  <a:gd name="f31" fmla="val 855"/>
                  <a:gd name="f32" fmla="val 330"/>
                  <a:gd name="f33" fmla="val 378"/>
                  <a:gd name="f34" fmla="val 783"/>
                  <a:gd name="f35" fmla="val 426"/>
                  <a:gd name="f36" fmla="val 723"/>
                  <a:gd name="f37" fmla="val 765"/>
                  <a:gd name="f38" fmla="val 819"/>
                  <a:gd name="f39" fmla="val 884"/>
                  <a:gd name="f40" fmla="val 168"/>
                  <a:gd name="f41" fmla="val 813"/>
                  <a:gd name="f42" fmla="val 120"/>
                  <a:gd name="f43" fmla="val 759"/>
                  <a:gd name="f44" fmla="val 84"/>
                  <a:gd name="f45" fmla="val 693"/>
                  <a:gd name="f46" fmla="val 48"/>
                  <a:gd name="f47" fmla="val 621"/>
                  <a:gd name="f48" fmla="val 538"/>
                  <a:gd name="f49" fmla="val 6"/>
                  <a:gd name="f50" fmla="val 358"/>
                  <a:gd name="f51" fmla="val 275"/>
                  <a:gd name="f52" fmla="val 197"/>
                  <a:gd name="f53" fmla="val 131"/>
                  <a:gd name="f54" fmla="val 77"/>
                  <a:gd name="f55" fmla="val 35"/>
                  <a:gd name="f56" fmla="val 12"/>
                  <a:gd name="f57" fmla="val 71"/>
                  <a:gd name="f58" fmla="val 125"/>
                  <a:gd name="f59" fmla="val 167"/>
                  <a:gd name="f60" fmla="val 107"/>
                  <a:gd name="f61" fmla="*/ f0 1 890"/>
                  <a:gd name="f62" fmla="*/ f1 1 462"/>
                  <a:gd name="f63" fmla="val f2"/>
                  <a:gd name="f64" fmla="val f3"/>
                  <a:gd name="f65" fmla="val f4"/>
                  <a:gd name="f66" fmla="+- f65 0 f63"/>
                  <a:gd name="f67" fmla="+- f64 0 f63"/>
                  <a:gd name="f68" fmla="*/ f67 1 890"/>
                  <a:gd name="f69" fmla="*/ f66 1 462"/>
                  <a:gd name="f70" fmla="*/ f63 1 f68"/>
                  <a:gd name="f71" fmla="*/ f64 1 f68"/>
                  <a:gd name="f72" fmla="*/ f63 1 f69"/>
                  <a:gd name="f73" fmla="*/ f65 1 f69"/>
                  <a:gd name="f74" fmla="*/ f70 f61 1"/>
                  <a:gd name="f75" fmla="*/ f71 f61 1"/>
                  <a:gd name="f76" fmla="*/ f73 f62 1"/>
                  <a:gd name="f77" fmla="*/ f72 f6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4" t="f77" r="f75" b="f76"/>
                <a:pathLst>
                  <a:path w="890" h="462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0"/>
                    </a:lnTo>
                    <a:lnTo>
                      <a:pt x="f24" y="f18"/>
                    </a:lnTo>
                    <a:lnTo>
                      <a:pt x="f25" y="f16"/>
                    </a:lnTo>
                    <a:lnTo>
                      <a:pt x="f26" y="f14"/>
                    </a:lnTo>
                    <a:lnTo>
                      <a:pt x="f27" y="f12"/>
                    </a:lnTo>
                    <a:lnTo>
                      <a:pt x="f28" y="f10"/>
                    </a:lnTo>
                    <a:lnTo>
                      <a:pt x="f29" y="f8"/>
                    </a:lnTo>
                    <a:lnTo>
                      <a:pt x="f30" y="f6"/>
                    </a:lnTo>
                    <a:lnTo>
                      <a:pt x="f31" y="f32"/>
                    </a:lnTo>
                    <a:lnTo>
                      <a:pt x="f28" y="f33"/>
                    </a:lnTo>
                    <a:lnTo>
                      <a:pt x="f34" y="f35"/>
                    </a:lnTo>
                    <a:lnTo>
                      <a:pt x="f36" y="f4"/>
                    </a:lnTo>
                    <a:lnTo>
                      <a:pt x="f37" y="f4"/>
                    </a:lnTo>
                    <a:lnTo>
                      <a:pt x="f38" y="f35"/>
                    </a:lnTo>
                    <a:lnTo>
                      <a:pt x="f31" y="f33"/>
                    </a:lnTo>
                    <a:lnTo>
                      <a:pt x="f39" y="f32"/>
                    </a:lnTo>
                    <a:lnTo>
                      <a:pt x="f3" y="f6"/>
                    </a:lnTo>
                    <a:lnTo>
                      <a:pt x="f39" y="f8"/>
                    </a:lnTo>
                    <a:lnTo>
                      <a:pt x="f31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20"/>
                    </a:lnTo>
                    <a:lnTo>
                      <a:pt x="f48" y="f49"/>
                    </a:lnTo>
                    <a:lnTo>
                      <a:pt x="f21" y="f2"/>
                    </a:lnTo>
                    <a:lnTo>
                      <a:pt x="f50" y="f49"/>
                    </a:lnTo>
                    <a:lnTo>
                      <a:pt x="f51" y="f20"/>
                    </a:lnTo>
                    <a:lnTo>
                      <a:pt x="f52" y="f46"/>
                    </a:lnTo>
                    <a:lnTo>
                      <a:pt x="f53" y="f44"/>
                    </a:lnTo>
                    <a:lnTo>
                      <a:pt x="f54" y="f42"/>
                    </a:lnTo>
                    <a:lnTo>
                      <a:pt x="f55" y="f40"/>
                    </a:lnTo>
                    <a:lnTo>
                      <a:pt x="f56" y="f8"/>
                    </a:lnTo>
                    <a:lnTo>
                      <a:pt x="f2" y="f6"/>
                    </a:lnTo>
                    <a:lnTo>
                      <a:pt x="f49" y="f32"/>
                    </a:lnTo>
                    <a:lnTo>
                      <a:pt x="f55" y="f33"/>
                    </a:lnTo>
                    <a:lnTo>
                      <a:pt x="f57" y="f35"/>
                    </a:lnTo>
                    <a:lnTo>
                      <a:pt x="f58" y="f4"/>
                    </a:lnTo>
                    <a:lnTo>
                      <a:pt x="f59" y="f4"/>
                    </a:lnTo>
                    <a:lnTo>
                      <a:pt x="f60" y="f35"/>
                    </a:lnTo>
                    <a:lnTo>
                      <a:pt x="f9" y="f33"/>
                    </a:lnTo>
                    <a:lnTo>
                      <a:pt x="f55" y="f32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2C0"/>
                  </a:gs>
                </a:gsLst>
                <a:lin ang="135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8" name="Puolivapaa piirto 27"/>
              <p:cNvSpPr/>
              <p:nvPr/>
            </p:nvSpPr>
            <p:spPr>
              <a:xfrm>
                <a:off x="3305214" y="6076914"/>
                <a:ext cx="646108" cy="77155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6"/>
                  <a:gd name="f4" fmla="val 486"/>
                  <a:gd name="f5" fmla="val 18"/>
                  <a:gd name="f6" fmla="val 300"/>
                  <a:gd name="f7" fmla="val 24"/>
                  <a:gd name="f8" fmla="val 246"/>
                  <a:gd name="f9" fmla="val 48"/>
                  <a:gd name="f10" fmla="val 198"/>
                  <a:gd name="f11" fmla="val 83"/>
                  <a:gd name="f12" fmla="val 150"/>
                  <a:gd name="f13" fmla="val 131"/>
                  <a:gd name="f14" fmla="val 108"/>
                  <a:gd name="f15" fmla="val 185"/>
                  <a:gd name="f16" fmla="val 72"/>
                  <a:gd name="f17" fmla="val 251"/>
                  <a:gd name="f18" fmla="val 42"/>
                  <a:gd name="f19" fmla="val 329"/>
                  <a:gd name="f20" fmla="val 6"/>
                  <a:gd name="f21" fmla="val 323"/>
                  <a:gd name="f22" fmla="val 12"/>
                  <a:gd name="f23" fmla="val 245"/>
                  <a:gd name="f24" fmla="val 36"/>
                  <a:gd name="f25" fmla="val 179"/>
                  <a:gd name="f26" fmla="val 66"/>
                  <a:gd name="f27" fmla="val 119"/>
                  <a:gd name="f28" fmla="val 102"/>
                  <a:gd name="f29" fmla="val 144"/>
                  <a:gd name="f30" fmla="val 30"/>
                  <a:gd name="f31" fmla="val 192"/>
                  <a:gd name="f32" fmla="val 348"/>
                  <a:gd name="f33" fmla="val 396"/>
                  <a:gd name="f34" fmla="val 444"/>
                  <a:gd name="f35" fmla="val 107"/>
                  <a:gd name="f36" fmla="val 450"/>
                  <a:gd name="f37" fmla="val 402"/>
                  <a:gd name="f38" fmla="val 354"/>
                  <a:gd name="f39" fmla="*/ f0 1 406"/>
                  <a:gd name="f40" fmla="*/ f1 1 486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406"/>
                  <a:gd name="f47" fmla="*/ f44 1 486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406" h="486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7"/>
                    </a:lnTo>
                    <a:lnTo>
                      <a:pt x="f3" y="f20"/>
                    </a:lnTo>
                    <a:lnTo>
                      <a:pt x="f3" y="f2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16" y="f29"/>
                    </a:lnTo>
                    <a:lnTo>
                      <a:pt x="f30" y="f31"/>
                    </a:lnTo>
                    <a:lnTo>
                      <a:pt x="f20" y="f8"/>
                    </a:lnTo>
                    <a:lnTo>
                      <a:pt x="f2" y="f6"/>
                    </a:lnTo>
                    <a:lnTo>
                      <a:pt x="f20" y="f32"/>
                    </a:lnTo>
                    <a:lnTo>
                      <a:pt x="f30" y="f33"/>
                    </a:lnTo>
                    <a:lnTo>
                      <a:pt x="f26" y="f34"/>
                    </a:lnTo>
                    <a:lnTo>
                      <a:pt x="f35" y="f4"/>
                    </a:lnTo>
                    <a:lnTo>
                      <a:pt x="f13" y="f4"/>
                    </a:lnTo>
                    <a:lnTo>
                      <a:pt x="f11" y="f36"/>
                    </a:lnTo>
                    <a:lnTo>
                      <a:pt x="f9" y="f37"/>
                    </a:lnTo>
                    <a:lnTo>
                      <a:pt x="f7" y="f38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BCE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9" name="Puolivapaa piirto 28"/>
              <p:cNvSpPr/>
              <p:nvPr/>
            </p:nvSpPr>
            <p:spPr>
              <a:xfrm>
                <a:off x="4741892" y="6419829"/>
                <a:ext cx="171449" cy="40006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7"/>
                  <a:gd name="f4" fmla="val 252"/>
                  <a:gd name="f5" fmla="val 89"/>
                  <a:gd name="f6" fmla="val 84"/>
                  <a:gd name="f7" fmla="val 83"/>
                  <a:gd name="f8" fmla="val 132"/>
                  <a:gd name="f9" fmla="val 65"/>
                  <a:gd name="f10" fmla="val 174"/>
                  <a:gd name="f11" fmla="val 36"/>
                  <a:gd name="f12" fmla="val 216"/>
                  <a:gd name="f13" fmla="val 18"/>
                  <a:gd name="f14" fmla="val 53"/>
                  <a:gd name="f15" fmla="val 101"/>
                  <a:gd name="f16" fmla="val 42"/>
                  <a:gd name="f17" fmla="*/ f0 1 107"/>
                  <a:gd name="f18" fmla="*/ f1 1 252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107"/>
                  <a:gd name="f25" fmla="*/ f22 1 252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107" h="252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2" y="f4"/>
                    </a:lnTo>
                    <a:lnTo>
                      <a:pt x="f13" y="f4"/>
                    </a:lnTo>
                    <a:lnTo>
                      <a:pt x="f14" y="f12"/>
                    </a:lnTo>
                    <a:lnTo>
                      <a:pt x="f7" y="f10"/>
                    </a:lnTo>
                    <a:lnTo>
                      <a:pt x="f15" y="f8"/>
                    </a:lnTo>
                    <a:lnTo>
                      <a:pt x="f3" y="f6"/>
                    </a:lnTo>
                    <a:lnTo>
                      <a:pt x="f15" y="f16"/>
                    </a:lnTo>
                    <a:lnTo>
                      <a:pt x="f5" y="f2"/>
                    </a:lnTo>
                    <a:lnTo>
                      <a:pt x="f9" y="f2"/>
                    </a:lnTo>
                    <a:lnTo>
                      <a:pt x="f7" y="f16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FBA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30" name="Puolivapaa piirto 29"/>
              <p:cNvSpPr/>
              <p:nvPr/>
            </p:nvSpPr>
            <p:spPr>
              <a:xfrm>
                <a:off x="3282989" y="5849892"/>
                <a:ext cx="1325554" cy="2381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35"/>
                  <a:gd name="f4" fmla="val 150"/>
                  <a:gd name="f5" fmla="val 518"/>
                  <a:gd name="f6" fmla="val 18"/>
                  <a:gd name="f7" fmla="val 597"/>
                  <a:gd name="f8" fmla="val 24"/>
                  <a:gd name="f9" fmla="val 682"/>
                  <a:gd name="f10" fmla="val 30"/>
                  <a:gd name="f11" fmla="val 755"/>
                  <a:gd name="f12" fmla="val 42"/>
                  <a:gd name="f13" fmla="val 828"/>
                  <a:gd name="f14" fmla="val 60"/>
                  <a:gd name="f15" fmla="val 761"/>
                  <a:gd name="f16" fmla="val 688"/>
                  <a:gd name="f17" fmla="val 12"/>
                  <a:gd name="f18" fmla="val 603"/>
                  <a:gd name="f19" fmla="val 6"/>
                  <a:gd name="f20" fmla="val 372"/>
                  <a:gd name="f21" fmla="val 232"/>
                  <a:gd name="f22" fmla="val 36"/>
                  <a:gd name="f23" fmla="val 110"/>
                  <a:gd name="f24" fmla="val 78"/>
                  <a:gd name="f25" fmla="val 132"/>
                  <a:gd name="f26" fmla="val 19"/>
                  <a:gd name="f27" fmla="val 122"/>
                  <a:gd name="f28" fmla="val 96"/>
                  <a:gd name="f29" fmla="val 244"/>
                  <a:gd name="f30" fmla="val 54"/>
                  <a:gd name="f31" fmla="val 378"/>
                  <a:gd name="f32" fmla="*/ f0 1 835"/>
                  <a:gd name="f33" fmla="*/ f1 1 150"/>
                  <a:gd name="f34" fmla="val f2"/>
                  <a:gd name="f35" fmla="val f3"/>
                  <a:gd name="f36" fmla="val f4"/>
                  <a:gd name="f37" fmla="+- f36 0 f34"/>
                  <a:gd name="f38" fmla="+- f35 0 f34"/>
                  <a:gd name="f39" fmla="*/ f38 1 835"/>
                  <a:gd name="f40" fmla="*/ f37 1 150"/>
                  <a:gd name="f41" fmla="*/ f34 1 f39"/>
                  <a:gd name="f42" fmla="*/ f35 1 f39"/>
                  <a:gd name="f43" fmla="*/ f34 1 f40"/>
                  <a:gd name="f44" fmla="*/ f36 1 f40"/>
                  <a:gd name="f45" fmla="*/ f41 f32 1"/>
                  <a:gd name="f46" fmla="*/ f42 f32 1"/>
                  <a:gd name="f47" fmla="*/ f44 f33 1"/>
                  <a:gd name="f48" fmla="*/ f43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5" t="f48" r="f46" b="f47"/>
                <a:pathLst>
                  <a:path w="835" h="150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3" y="f12"/>
                    </a:lnTo>
                    <a:lnTo>
                      <a:pt x="f15" y="f8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5" y="f2"/>
                    </a:lnTo>
                    <a:lnTo>
                      <a:pt x="f20" y="f17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" y="f25"/>
                    </a:lnTo>
                    <a:lnTo>
                      <a:pt x="f26" y="f4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10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31" name="Puolivapaa piirto 30"/>
              <p:cNvSpPr/>
              <p:nvPr/>
            </p:nvSpPr>
            <p:spPr>
              <a:xfrm>
                <a:off x="2963904" y="6116604"/>
                <a:ext cx="271460" cy="7318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1"/>
                  <a:gd name="f4" fmla="val 461"/>
                  <a:gd name="f5" fmla="val 31"/>
                  <a:gd name="f6" fmla="val 263"/>
                  <a:gd name="f7" fmla="val 43"/>
                  <a:gd name="f8" fmla="val 191"/>
                  <a:gd name="f9" fmla="val 67"/>
                  <a:gd name="f10" fmla="val 131"/>
                  <a:gd name="f11" fmla="val 116"/>
                  <a:gd name="f12" fmla="val 72"/>
                  <a:gd name="f13" fmla="val 18"/>
                  <a:gd name="f14" fmla="val 153"/>
                  <a:gd name="f15" fmla="val 86"/>
                  <a:gd name="f16" fmla="val 60"/>
                  <a:gd name="f17" fmla="val 120"/>
                  <a:gd name="f18" fmla="val 13"/>
                  <a:gd name="f19" fmla="val 6"/>
                  <a:gd name="f20" fmla="val 317"/>
                  <a:gd name="f21" fmla="val 25"/>
                  <a:gd name="f22" fmla="val 365"/>
                  <a:gd name="f23" fmla="val 49"/>
                  <a:gd name="f24" fmla="val 413"/>
                  <a:gd name="f25" fmla="val 122"/>
                  <a:gd name="f26" fmla="val 55"/>
                  <a:gd name="f27" fmla="val 37"/>
                  <a:gd name="f28" fmla="*/ f0 1 171"/>
                  <a:gd name="f29" fmla="*/ f1 1 461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171"/>
                  <a:gd name="f36" fmla="*/ f33 1 461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171" h="461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3" y="f13"/>
                    </a:lnTo>
                    <a:lnTo>
                      <a:pt x="f14" y="f2"/>
                    </a:lnTo>
                    <a:lnTo>
                      <a:pt x="f15" y="f16"/>
                    </a:lnTo>
                    <a:lnTo>
                      <a:pt x="f7" y="f17"/>
                    </a:lnTo>
                    <a:lnTo>
                      <a:pt x="f18" y="f8"/>
                    </a:lnTo>
                    <a:lnTo>
                      <a:pt x="f2" y="f6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15" y="f4"/>
                    </a:lnTo>
                    <a:lnTo>
                      <a:pt x="f25" y="f4"/>
                    </a:lnTo>
                    <a:lnTo>
                      <a:pt x="f15" y="f24"/>
                    </a:lnTo>
                    <a:lnTo>
                      <a:pt x="f26" y="f22"/>
                    </a:lnTo>
                    <a:lnTo>
                      <a:pt x="f27" y="f20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32" name="Puolivapaa piirto 31"/>
              <p:cNvSpPr/>
              <p:nvPr/>
            </p:nvSpPr>
            <p:spPr>
              <a:xfrm>
                <a:off x="4684742" y="5954671"/>
                <a:ext cx="571496" cy="893802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563"/>
                  <a:gd name="f5" fmla="val 365"/>
                  <a:gd name="f6" fmla="val 353"/>
                  <a:gd name="f7" fmla="val 305"/>
                  <a:gd name="f8" fmla="val 335"/>
                  <a:gd name="f9" fmla="val 251"/>
                  <a:gd name="f10" fmla="val 204"/>
                  <a:gd name="f11" fmla="val 262"/>
                  <a:gd name="f12" fmla="val 156"/>
                  <a:gd name="f13" fmla="val 213"/>
                  <a:gd name="f14" fmla="val 108"/>
                  <a:gd name="f15" fmla="val 159"/>
                  <a:gd name="f16" fmla="val 66"/>
                  <a:gd name="f17" fmla="val 92"/>
                  <a:gd name="f18" fmla="val 30"/>
                  <a:gd name="f19" fmla="val 19"/>
                  <a:gd name="f20" fmla="val 12"/>
                  <a:gd name="f21" fmla="val 67"/>
                  <a:gd name="f22" fmla="val 42"/>
                  <a:gd name="f23" fmla="val 134"/>
                  <a:gd name="f24" fmla="val 78"/>
                  <a:gd name="f25" fmla="val 189"/>
                  <a:gd name="f26" fmla="val 114"/>
                  <a:gd name="f27" fmla="val 238"/>
                  <a:gd name="f28" fmla="val 162"/>
                  <a:gd name="f29" fmla="val 274"/>
                  <a:gd name="f30" fmla="val 210"/>
                  <a:gd name="f31" fmla="val 299"/>
                  <a:gd name="f32" fmla="val 257"/>
                  <a:gd name="f33" fmla="val 317"/>
                  <a:gd name="f34" fmla="val 311"/>
                  <a:gd name="f35" fmla="val 323"/>
                  <a:gd name="f36" fmla="val 419"/>
                  <a:gd name="f37" fmla="val 467"/>
                  <a:gd name="f38" fmla="val 515"/>
                  <a:gd name="f39" fmla="val 268"/>
                  <a:gd name="f40" fmla="*/ f1 1 360"/>
                  <a:gd name="f41" fmla="*/ f2 1 563"/>
                  <a:gd name="f42" fmla="val f3"/>
                  <a:gd name="f43" fmla="val f0"/>
                  <a:gd name="f44" fmla="val f4"/>
                  <a:gd name="f45" fmla="+- f44 0 f42"/>
                  <a:gd name="f46" fmla="+- f43 0 f42"/>
                  <a:gd name="f47" fmla="*/ f46 1 360"/>
                  <a:gd name="f48" fmla="*/ f45 1 563"/>
                  <a:gd name="f49" fmla="*/ f42 1 f47"/>
                  <a:gd name="f50" fmla="*/ f43 1 f47"/>
                  <a:gd name="f51" fmla="*/ f42 1 f48"/>
                  <a:gd name="f52" fmla="*/ f44 1 f48"/>
                  <a:gd name="f53" fmla="*/ f49 f40 1"/>
                  <a:gd name="f54" fmla="*/ f50 f40 1"/>
                  <a:gd name="f55" fmla="*/ f52 f41 1"/>
                  <a:gd name="f56" fmla="*/ f51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3" t="f56" r="f54" b="f55"/>
                <a:pathLst>
                  <a:path w="360" h="563">
                    <a:moveTo>
                      <a:pt x="f0" y="f5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7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3"/>
                    </a:lnTo>
                    <a:lnTo>
                      <a:pt x="f3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5"/>
                    </a:lnTo>
                    <a:lnTo>
                      <a:pt x="f33" y="f36"/>
                    </a:lnTo>
                    <a:lnTo>
                      <a:pt x="f31" y="f37"/>
                    </a:lnTo>
                    <a:lnTo>
                      <a:pt x="f29" y="f38"/>
                    </a:lnTo>
                    <a:lnTo>
                      <a:pt x="f27" y="f4"/>
                    </a:lnTo>
                    <a:lnTo>
                      <a:pt x="f39" y="f4"/>
                    </a:lnTo>
                    <a:lnTo>
                      <a:pt x="f34" y="f38"/>
                    </a:lnTo>
                    <a:lnTo>
                      <a:pt x="f8" y="f37"/>
                    </a:lnTo>
                    <a:lnTo>
                      <a:pt x="f6" y="f36"/>
                    </a:lnTo>
                    <a:lnTo>
                      <a:pt x="f0" y="f5"/>
                    </a:lnTo>
                    <a:lnTo>
                      <a:pt x="f0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33" name="Puolivapaa piirto 32"/>
              <p:cNvSpPr/>
              <p:nvPr/>
            </p:nvSpPr>
            <p:spPr>
              <a:xfrm>
                <a:off x="3679861" y="5764163"/>
                <a:ext cx="1711313" cy="674717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1078"/>
                  <a:gd name="f5" fmla="val 425"/>
                  <a:gd name="f6" fmla="val 1053"/>
                  <a:gd name="f7" fmla="val 419"/>
                  <a:gd name="f8" fmla="val 1066"/>
                  <a:gd name="f9" fmla="val 377"/>
                  <a:gd name="f10" fmla="val 1047"/>
                  <a:gd name="f11" fmla="val 336"/>
                  <a:gd name="f12" fmla="val 986"/>
                  <a:gd name="f13" fmla="val 252"/>
                  <a:gd name="f14" fmla="val 907"/>
                  <a:gd name="f15" fmla="val 810"/>
                  <a:gd name="f16" fmla="val 120"/>
                  <a:gd name="f17" fmla="val 694"/>
                  <a:gd name="f18" fmla="val 72"/>
                  <a:gd name="f19" fmla="val 560"/>
                  <a:gd name="f20" fmla="val 30"/>
                  <a:gd name="f21" fmla="val 420"/>
                  <a:gd name="f22" fmla="val 6"/>
                  <a:gd name="f23" fmla="val 268"/>
                  <a:gd name="f24" fmla="val 134"/>
                  <a:gd name="f25" fmla="val 24"/>
                  <a:gd name="f26" fmla="val 12"/>
                  <a:gd name="f27" fmla="val 36"/>
                  <a:gd name="f28" fmla="val 18"/>
                  <a:gd name="f29" fmla="val 554"/>
                  <a:gd name="f30" fmla="val 42"/>
                  <a:gd name="f31" fmla="val 682"/>
                  <a:gd name="f32" fmla="val 84"/>
                  <a:gd name="f33" fmla="val 798"/>
                  <a:gd name="f34" fmla="val 132"/>
                  <a:gd name="f35" fmla="val 895"/>
                  <a:gd name="f36" fmla="val 192"/>
                  <a:gd name="f37" fmla="val 968"/>
                  <a:gd name="f38" fmla="val 264"/>
                  <a:gd name="f39" fmla="val 999"/>
                  <a:gd name="f40" fmla="val 300"/>
                  <a:gd name="f41" fmla="val 1023"/>
                  <a:gd name="f42" fmla="val 342"/>
                  <a:gd name="f43" fmla="val 1041"/>
                  <a:gd name="f44" fmla="val 383"/>
                  <a:gd name="f45" fmla="*/ f1 1 1078"/>
                  <a:gd name="f46" fmla="*/ f2 1 425"/>
                  <a:gd name="f47" fmla="val f3"/>
                  <a:gd name="f48" fmla="val f4"/>
                  <a:gd name="f49" fmla="val f5"/>
                  <a:gd name="f50" fmla="+- f49 0 f47"/>
                  <a:gd name="f51" fmla="+- f48 0 f47"/>
                  <a:gd name="f52" fmla="*/ f51 1 1078"/>
                  <a:gd name="f53" fmla="*/ f50 1 425"/>
                  <a:gd name="f54" fmla="*/ f47 1 f52"/>
                  <a:gd name="f55" fmla="*/ f48 1 f52"/>
                  <a:gd name="f56" fmla="*/ f47 1 f53"/>
                  <a:gd name="f57" fmla="*/ f49 1 f53"/>
                  <a:gd name="f58" fmla="*/ f54 f45 1"/>
                  <a:gd name="f59" fmla="*/ f55 f45 1"/>
                  <a:gd name="f60" fmla="*/ f57 f46 1"/>
                  <a:gd name="f61" fmla="*/ f56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8" t="f61" r="f59" b="f60"/>
                <a:pathLst>
                  <a:path w="1078" h="425">
                    <a:moveTo>
                      <a:pt x="f6" y="f5"/>
                    </a:moveTo>
                    <a:lnTo>
                      <a:pt x="f4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0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3"/>
                    </a:lnTo>
                    <a:lnTo>
                      <a:pt x="f24" y="f22"/>
                    </a:lnTo>
                    <a:lnTo>
                      <a:pt x="f3" y="f25"/>
                    </a:lnTo>
                    <a:lnTo>
                      <a:pt x="f26" y="f27"/>
                    </a:lnTo>
                    <a:lnTo>
                      <a:pt x="f24" y="f28"/>
                    </a:lnTo>
                    <a:lnTo>
                      <a:pt x="f23" y="f26"/>
                    </a:lnTo>
                    <a:lnTo>
                      <a:pt x="f21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34" name="Puolivapaa piirto 33"/>
              <p:cNvSpPr/>
              <p:nvPr/>
            </p:nvSpPr>
            <p:spPr>
              <a:xfrm>
                <a:off x="5245125" y="6476982"/>
                <a:ext cx="155574" cy="37149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8"/>
                  <a:gd name="f4" fmla="val 234"/>
                  <a:gd name="f5" fmla="val 25"/>
                  <a:gd name="f6" fmla="val 55"/>
                  <a:gd name="f7" fmla="val 186"/>
                  <a:gd name="f8" fmla="val 80"/>
                  <a:gd name="f9" fmla="val 138"/>
                  <a:gd name="f10" fmla="val 92"/>
                  <a:gd name="f11" fmla="val 90"/>
                  <a:gd name="f12" fmla="val 36"/>
                  <a:gd name="f13" fmla="val 74"/>
                  <a:gd name="f14" fmla="val 67"/>
                  <a:gd name="f15" fmla="val 31"/>
                  <a:gd name="f16" fmla="*/ f0 1 98"/>
                  <a:gd name="f17" fmla="*/ f1 1 234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98"/>
                  <a:gd name="f24" fmla="*/ f21 1 234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98" h="234">
                    <a:moveTo>
                      <a:pt x="f2" y="f4"/>
                    </a:moveTo>
                    <a:lnTo>
                      <a:pt x="f5" y="f4"/>
                    </a:ln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3" y="f12"/>
                    </a:lnTo>
                    <a:lnTo>
                      <a:pt x="f3" y="f2"/>
                    </a:lnTo>
                    <a:lnTo>
                      <a:pt x="f13" y="f2"/>
                    </a:lnTo>
                    <a:lnTo>
                      <a:pt x="f13" y="f12"/>
                    </a:lnTo>
                    <a:lnTo>
                      <a:pt x="f14" y="f11"/>
                    </a:lnTo>
                    <a:lnTo>
                      <a:pt x="f6" y="f9"/>
                    </a:lnTo>
                    <a:lnTo>
                      <a:pt x="f15" y="f7"/>
                    </a:lnTo>
                    <a:lnTo>
                      <a:pt x="f2" y="f4"/>
                    </a:lnTo>
                    <a:lnTo>
                      <a:pt x="f2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35" name="Puolivapaa piirto 34"/>
              <p:cNvSpPr/>
              <p:nvPr/>
            </p:nvSpPr>
            <p:spPr>
              <a:xfrm>
                <a:off x="2819442" y="5830841"/>
                <a:ext cx="763583" cy="1017632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481"/>
                  <a:gd name="f5" fmla="val 641"/>
                  <a:gd name="f6" fmla="val 18"/>
                  <a:gd name="f7" fmla="val 443"/>
                  <a:gd name="f8" fmla="val 24"/>
                  <a:gd name="f9" fmla="val 371"/>
                  <a:gd name="f10" fmla="val 55"/>
                  <a:gd name="f11" fmla="val 305"/>
                  <a:gd name="f12" fmla="val 91"/>
                  <a:gd name="f13" fmla="val 246"/>
                  <a:gd name="f14" fmla="val 146"/>
                  <a:gd name="f15" fmla="val 186"/>
                  <a:gd name="f16" fmla="val 213"/>
                  <a:gd name="f17" fmla="val 132"/>
                  <a:gd name="f18" fmla="val 292"/>
                  <a:gd name="f19" fmla="val 84"/>
                  <a:gd name="f20" fmla="val 384"/>
                  <a:gd name="f21" fmla="val 48"/>
                  <a:gd name="f22" fmla="val 12"/>
                  <a:gd name="f23" fmla="val 457"/>
                  <a:gd name="f24" fmla="val 359"/>
                  <a:gd name="f25" fmla="val 36"/>
                  <a:gd name="f26" fmla="val 274"/>
                  <a:gd name="f27" fmla="val 78"/>
                  <a:gd name="f28" fmla="val 195"/>
                  <a:gd name="f29" fmla="val 126"/>
                  <a:gd name="f30" fmla="val 128"/>
                  <a:gd name="f31" fmla="val 73"/>
                  <a:gd name="f32" fmla="val 240"/>
                  <a:gd name="f33" fmla="val 37"/>
                  <a:gd name="f34" fmla="val 6"/>
                  <a:gd name="f35" fmla="val 497"/>
                  <a:gd name="f36" fmla="val 545"/>
                  <a:gd name="f37" fmla="val 43"/>
                  <a:gd name="f38" fmla="val 593"/>
                  <a:gd name="f39" fmla="val 97"/>
                  <a:gd name="f40" fmla="val 67"/>
                  <a:gd name="f41" fmla="*/ f1 1 481"/>
                  <a:gd name="f42" fmla="*/ f2 1 641"/>
                  <a:gd name="f43" fmla="val f3"/>
                  <a:gd name="f44" fmla="val f4"/>
                  <a:gd name="f45" fmla="val f5"/>
                  <a:gd name="f46" fmla="+- f45 0 f43"/>
                  <a:gd name="f47" fmla="+- f44 0 f43"/>
                  <a:gd name="f48" fmla="*/ f47 1 481"/>
                  <a:gd name="f49" fmla="*/ f46 1 641"/>
                  <a:gd name="f50" fmla="*/ f43 1 f48"/>
                  <a:gd name="f51" fmla="*/ f44 1 f48"/>
                  <a:gd name="f52" fmla="*/ f43 1 f49"/>
                  <a:gd name="f53" fmla="*/ f45 1 f49"/>
                  <a:gd name="f54" fmla="*/ f50 f41 1"/>
                  <a:gd name="f55" fmla="*/ f51 f41 1"/>
                  <a:gd name="f56" fmla="*/ f53 f42 1"/>
                  <a:gd name="f57" fmla="*/ f52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7" r="f55" b="f56"/>
                <a:pathLst>
                  <a:path w="481" h="641">
                    <a:moveTo>
                      <a:pt x="f6" y="f7"/>
                    </a:move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4" y="f22"/>
                    </a:lnTo>
                    <a:lnTo>
                      <a:pt x="f23" y="f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0"/>
                    </a:lnTo>
                    <a:lnTo>
                      <a:pt x="f31" y="f32"/>
                    </a:lnTo>
                    <a:lnTo>
                      <a:pt x="f33" y="f11"/>
                    </a:lnTo>
                    <a:lnTo>
                      <a:pt x="f34" y="f9"/>
                    </a:lnTo>
                    <a:lnTo>
                      <a:pt x="f3" y="f7"/>
                    </a:lnTo>
                    <a:lnTo>
                      <a:pt x="f34" y="f35"/>
                    </a:lnTo>
                    <a:lnTo>
                      <a:pt x="f6" y="f36"/>
                    </a:lnTo>
                    <a:lnTo>
                      <a:pt x="f37" y="f38"/>
                    </a:lnTo>
                    <a:lnTo>
                      <a:pt x="f31" y="f5"/>
                    </a:lnTo>
                    <a:lnTo>
                      <a:pt x="f39" y="f5"/>
                    </a:lnTo>
                    <a:lnTo>
                      <a:pt x="f40" y="f38"/>
                    </a:lnTo>
                    <a:lnTo>
                      <a:pt x="f37" y="f36"/>
                    </a:lnTo>
                    <a:lnTo>
                      <a:pt x="f8" y="f35"/>
                    </a:lnTo>
                    <a:lnTo>
                      <a:pt x="f6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</p:grpSp>
        <p:grpSp>
          <p:nvGrpSpPr>
            <p:cNvPr id="1036" name="Ryhmä 35"/>
            <p:cNvGrpSpPr>
              <a:grpSpLocks/>
            </p:cNvGrpSpPr>
            <p:nvPr/>
          </p:nvGrpSpPr>
          <p:grpSpPr bwMode="auto">
            <a:xfrm>
              <a:off x="6553084" y="5334115"/>
              <a:ext cx="2144880" cy="1303203"/>
              <a:chOff x="6553084" y="5334115"/>
              <a:chExt cx="2144880" cy="1303203"/>
            </a:xfrm>
          </p:grpSpPr>
          <p:sp>
            <p:nvSpPr>
              <p:cNvPr id="37" name="Puolivapaa piirto 36"/>
              <p:cNvSpPr/>
              <p:nvPr/>
            </p:nvSpPr>
            <p:spPr>
              <a:xfrm>
                <a:off x="6667516" y="5400609"/>
                <a:ext cx="1906575" cy="11605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01"/>
                  <a:gd name="f4" fmla="val 731"/>
                  <a:gd name="f5" fmla="val 604"/>
                  <a:gd name="f6" fmla="val 484"/>
                  <a:gd name="f7" fmla="val 6"/>
                  <a:gd name="f8" fmla="val 370"/>
                  <a:gd name="f9" fmla="val 30"/>
                  <a:gd name="f10" fmla="val 263"/>
                  <a:gd name="f11" fmla="val 60"/>
                  <a:gd name="f12" fmla="val 179"/>
                  <a:gd name="f13" fmla="val 108"/>
                  <a:gd name="f14" fmla="val 101"/>
                  <a:gd name="f15" fmla="val 162"/>
                  <a:gd name="f16" fmla="val 48"/>
                  <a:gd name="f17" fmla="val 222"/>
                  <a:gd name="f18" fmla="val 12"/>
                  <a:gd name="f19" fmla="val 294"/>
                  <a:gd name="f20" fmla="val 330"/>
                  <a:gd name="f21" fmla="val 366"/>
                  <a:gd name="f22" fmla="val 401"/>
                  <a:gd name="f23" fmla="val 437"/>
                  <a:gd name="f24" fmla="val 509"/>
                  <a:gd name="f25" fmla="val 569"/>
                  <a:gd name="f26" fmla="val 623"/>
                  <a:gd name="f27" fmla="val 671"/>
                  <a:gd name="f28" fmla="val 701"/>
                  <a:gd name="f29" fmla="val 725"/>
                  <a:gd name="f30" fmla="val 723"/>
                  <a:gd name="f31" fmla="val 837"/>
                  <a:gd name="f32" fmla="val 938"/>
                  <a:gd name="f33" fmla="val 1028"/>
                  <a:gd name="f34" fmla="val 1100"/>
                  <a:gd name="f35" fmla="val 1153"/>
                  <a:gd name="f36" fmla="val 1189"/>
                  <a:gd name="f37" fmla="val 707"/>
                  <a:gd name="f38" fmla="val 490"/>
                  <a:gd name="f39" fmla="val 382"/>
                  <a:gd name="f40" fmla="val 683"/>
                  <a:gd name="f41" fmla="val 287"/>
                  <a:gd name="f42" fmla="val 647"/>
                  <a:gd name="f43" fmla="val 203"/>
                  <a:gd name="f44" fmla="val 611"/>
                  <a:gd name="f45" fmla="val 131"/>
                  <a:gd name="f46" fmla="val 557"/>
                  <a:gd name="f47" fmla="val 83"/>
                  <a:gd name="f48" fmla="val 497"/>
                  <a:gd name="f49" fmla="val 42"/>
                  <a:gd name="f50" fmla="val 36"/>
                  <a:gd name="f51" fmla="val 300"/>
                  <a:gd name="f52" fmla="val 234"/>
                  <a:gd name="f53" fmla="val 174"/>
                  <a:gd name="f54" fmla="val 126"/>
                  <a:gd name="f55" fmla="val 84"/>
                  <a:gd name="f56" fmla="val 54"/>
                  <a:gd name="f57" fmla="val 24"/>
                  <a:gd name="f58" fmla="val 717"/>
                  <a:gd name="f59" fmla="val 825"/>
                  <a:gd name="f60" fmla="val 920"/>
                  <a:gd name="f61" fmla="val 1004"/>
                  <a:gd name="f62" fmla="val 1070"/>
                  <a:gd name="f63" fmla="val 1124"/>
                  <a:gd name="f64" fmla="val 1165"/>
                  <a:gd name="f65" fmla="*/ f0 1 1201"/>
                  <a:gd name="f66" fmla="*/ f1 1 731"/>
                  <a:gd name="f67" fmla="val f2"/>
                  <a:gd name="f68" fmla="val f3"/>
                  <a:gd name="f69" fmla="val f4"/>
                  <a:gd name="f70" fmla="+- f69 0 f67"/>
                  <a:gd name="f71" fmla="+- f68 0 f67"/>
                  <a:gd name="f72" fmla="*/ f71 1 1201"/>
                  <a:gd name="f73" fmla="*/ f70 1 731"/>
                  <a:gd name="f74" fmla="*/ f67 1 f72"/>
                  <a:gd name="f75" fmla="*/ f68 1 f72"/>
                  <a:gd name="f76" fmla="*/ f67 1 f73"/>
                  <a:gd name="f77" fmla="*/ f69 1 f73"/>
                  <a:gd name="f78" fmla="*/ f74 f65 1"/>
                  <a:gd name="f79" fmla="*/ f75 f65 1"/>
                  <a:gd name="f80" fmla="*/ f77 f66 1"/>
                  <a:gd name="f81" fmla="*/ f76 f6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8" t="f81" r="f79" b="f80"/>
                <a:pathLst>
                  <a:path w="1201" h="731">
                    <a:moveTo>
                      <a:pt x="f5" y="f2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7" y="f20"/>
                    </a:lnTo>
                    <a:lnTo>
                      <a:pt x="f2" y="f21"/>
                    </a:lnTo>
                    <a:lnTo>
                      <a:pt x="f7" y="f22"/>
                    </a:lnTo>
                    <a:lnTo>
                      <a:pt x="f18" y="f23"/>
                    </a:lnTo>
                    <a:lnTo>
                      <a:pt x="f16" y="f24"/>
                    </a:lnTo>
                    <a:lnTo>
                      <a:pt x="f14" y="f25"/>
                    </a:lnTo>
                    <a:lnTo>
                      <a:pt x="f12" y="f26"/>
                    </a:lnTo>
                    <a:lnTo>
                      <a:pt x="f10" y="f27"/>
                    </a:lnTo>
                    <a:lnTo>
                      <a:pt x="f8" y="f28"/>
                    </a:lnTo>
                    <a:lnTo>
                      <a:pt x="f6" y="f29"/>
                    </a:lnTo>
                    <a:lnTo>
                      <a:pt x="f5" y="f4"/>
                    </a:lnTo>
                    <a:lnTo>
                      <a:pt x="f30" y="f29"/>
                    </a:lnTo>
                    <a:lnTo>
                      <a:pt x="f31" y="f28"/>
                    </a:lnTo>
                    <a:lnTo>
                      <a:pt x="f32" y="f27"/>
                    </a:lnTo>
                    <a:lnTo>
                      <a:pt x="f33" y="f26"/>
                    </a:lnTo>
                    <a:lnTo>
                      <a:pt x="f34" y="f25"/>
                    </a:lnTo>
                    <a:lnTo>
                      <a:pt x="f35" y="f24"/>
                    </a:lnTo>
                    <a:lnTo>
                      <a:pt x="f36" y="f23"/>
                    </a:lnTo>
                    <a:lnTo>
                      <a:pt x="f3" y="f22"/>
                    </a:lnTo>
                    <a:lnTo>
                      <a:pt x="f3" y="f21"/>
                    </a:lnTo>
                    <a:lnTo>
                      <a:pt x="f3" y="f20"/>
                    </a:lnTo>
                    <a:lnTo>
                      <a:pt x="f36" y="f19"/>
                    </a:lnTo>
                    <a:lnTo>
                      <a:pt x="f35" y="f17"/>
                    </a:lnTo>
                    <a:lnTo>
                      <a:pt x="f34" y="f15"/>
                    </a:lnTo>
                    <a:lnTo>
                      <a:pt x="f33" y="f13"/>
                    </a:lnTo>
                    <a:lnTo>
                      <a:pt x="f32" y="f11"/>
                    </a:lnTo>
                    <a:lnTo>
                      <a:pt x="f31" y="f9"/>
                    </a:lnTo>
                    <a:lnTo>
                      <a:pt x="f30" y="f7"/>
                    </a:lnTo>
                    <a:lnTo>
                      <a:pt x="f5" y="f2"/>
                    </a:lnTo>
                    <a:lnTo>
                      <a:pt x="f5" y="f2"/>
                    </a:lnTo>
                    <a:close/>
                    <a:moveTo>
                      <a:pt x="f5" y="f37"/>
                    </a:moveTo>
                    <a:lnTo>
                      <a:pt x="f38" y="f2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16" y="f23"/>
                    </a:lnTo>
                    <a:lnTo>
                      <a:pt x="f49" y="f22"/>
                    </a:lnTo>
                    <a:lnTo>
                      <a:pt x="f50" y="f21"/>
                    </a:lnTo>
                    <a:lnTo>
                      <a:pt x="f49" y="f20"/>
                    </a:lnTo>
                    <a:lnTo>
                      <a:pt x="f16" y="f51"/>
                    </a:lnTo>
                    <a:lnTo>
                      <a:pt x="f47" y="f52"/>
                    </a:lnTo>
                    <a:lnTo>
                      <a:pt x="f45" y="f53"/>
                    </a:lnTo>
                    <a:lnTo>
                      <a:pt x="f43" y="f54"/>
                    </a:lnTo>
                    <a:lnTo>
                      <a:pt x="f41" y="f55"/>
                    </a:lnTo>
                    <a:lnTo>
                      <a:pt x="f39" y="f56"/>
                    </a:lnTo>
                    <a:lnTo>
                      <a:pt x="f38" y="f9"/>
                    </a:lnTo>
                    <a:lnTo>
                      <a:pt x="f5" y="f57"/>
                    </a:lnTo>
                    <a:lnTo>
                      <a:pt x="f58" y="f9"/>
                    </a:lnTo>
                    <a:lnTo>
                      <a:pt x="f59" y="f56"/>
                    </a:lnTo>
                    <a:lnTo>
                      <a:pt x="f60" y="f55"/>
                    </a:lnTo>
                    <a:lnTo>
                      <a:pt x="f61" y="f54"/>
                    </a:lnTo>
                    <a:lnTo>
                      <a:pt x="f62" y="f53"/>
                    </a:lnTo>
                    <a:lnTo>
                      <a:pt x="f63" y="f52"/>
                    </a:lnTo>
                    <a:lnTo>
                      <a:pt x="f35" y="f51"/>
                    </a:lnTo>
                    <a:lnTo>
                      <a:pt x="f64" y="f21"/>
                    </a:lnTo>
                    <a:lnTo>
                      <a:pt x="f35" y="f23"/>
                    </a:lnTo>
                    <a:lnTo>
                      <a:pt x="f63" y="f48"/>
                    </a:lnTo>
                    <a:lnTo>
                      <a:pt x="f62" y="f46"/>
                    </a:lnTo>
                    <a:lnTo>
                      <a:pt x="f61" y="f44"/>
                    </a:lnTo>
                    <a:lnTo>
                      <a:pt x="f60" y="f42"/>
                    </a:lnTo>
                    <a:lnTo>
                      <a:pt x="f59" y="f40"/>
                    </a:lnTo>
                    <a:lnTo>
                      <a:pt x="f58" y="f28"/>
                    </a:lnTo>
                    <a:lnTo>
                      <a:pt x="f5" y="f37"/>
                    </a:lnTo>
                    <a:lnTo>
                      <a:pt x="f5" y="f37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38" name="Puolivapaa piirto 37"/>
              <p:cNvSpPr/>
              <p:nvPr/>
            </p:nvSpPr>
            <p:spPr>
              <a:xfrm>
                <a:off x="6553217" y="5343456"/>
                <a:ext cx="863594" cy="117004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4"/>
                  <a:gd name="f4" fmla="val 737"/>
                  <a:gd name="f5" fmla="val 24"/>
                  <a:gd name="f6" fmla="val 402"/>
                  <a:gd name="f7" fmla="val 36"/>
                  <a:gd name="f8" fmla="val 330"/>
                  <a:gd name="f9" fmla="val 66"/>
                  <a:gd name="f10" fmla="val 264"/>
                  <a:gd name="f11" fmla="val 108"/>
                  <a:gd name="f12" fmla="val 204"/>
                  <a:gd name="f13" fmla="val 173"/>
                  <a:gd name="f14" fmla="val 150"/>
                  <a:gd name="f15" fmla="val 251"/>
                  <a:gd name="f16" fmla="val 102"/>
                  <a:gd name="f17" fmla="val 335"/>
                  <a:gd name="f18" fmla="val 60"/>
                  <a:gd name="f19" fmla="val 436"/>
                  <a:gd name="f20" fmla="val 30"/>
                  <a:gd name="f21" fmla="val 12"/>
                  <a:gd name="f22" fmla="val 430"/>
                  <a:gd name="f23" fmla="val 18"/>
                  <a:gd name="f24" fmla="val 329"/>
                  <a:gd name="f25" fmla="val 48"/>
                  <a:gd name="f26" fmla="val 233"/>
                  <a:gd name="f27" fmla="val 90"/>
                  <a:gd name="f28" fmla="val 155"/>
                  <a:gd name="f29" fmla="val 138"/>
                  <a:gd name="f30" fmla="val 198"/>
                  <a:gd name="f31" fmla="val 42"/>
                  <a:gd name="f32" fmla="val 258"/>
                  <a:gd name="f33" fmla="val 6"/>
                  <a:gd name="f34" fmla="val 455"/>
                  <a:gd name="f35" fmla="val 503"/>
                  <a:gd name="f36" fmla="val 545"/>
                  <a:gd name="f37" fmla="val 78"/>
                  <a:gd name="f38" fmla="val 593"/>
                  <a:gd name="f39" fmla="val 114"/>
                  <a:gd name="f40" fmla="val 635"/>
                  <a:gd name="f41" fmla="val 161"/>
                  <a:gd name="f42" fmla="val 671"/>
                  <a:gd name="f43" fmla="val 221"/>
                  <a:gd name="f44" fmla="val 707"/>
                  <a:gd name="f45" fmla="val 281"/>
                  <a:gd name="f46" fmla="val 323"/>
                  <a:gd name="f47" fmla="val 257"/>
                  <a:gd name="f48" fmla="val 203"/>
                  <a:gd name="f49" fmla="val 149"/>
                  <a:gd name="f50" fmla="val 72"/>
                  <a:gd name="f51" fmla="val 551"/>
                  <a:gd name="f52" fmla="*/ f0 1 544"/>
                  <a:gd name="f53" fmla="*/ f1 1 737"/>
                  <a:gd name="f54" fmla="val f2"/>
                  <a:gd name="f55" fmla="val f3"/>
                  <a:gd name="f56" fmla="val f4"/>
                  <a:gd name="f57" fmla="+- f56 0 f54"/>
                  <a:gd name="f58" fmla="+- f55 0 f54"/>
                  <a:gd name="f59" fmla="*/ f58 1 544"/>
                  <a:gd name="f60" fmla="*/ f57 1 737"/>
                  <a:gd name="f61" fmla="*/ f54 1 f59"/>
                  <a:gd name="f62" fmla="*/ f55 1 f59"/>
                  <a:gd name="f63" fmla="*/ f54 1 f60"/>
                  <a:gd name="f64" fmla="*/ f56 1 f60"/>
                  <a:gd name="f65" fmla="*/ f61 f52 1"/>
                  <a:gd name="f66" fmla="*/ f62 f52 1"/>
                  <a:gd name="f67" fmla="*/ f64 f53 1"/>
                  <a:gd name="f68" fmla="*/ f63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5" t="f68" r="f66" b="f67"/>
                <a:pathLst>
                  <a:path w="544" h="737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3" y="f21"/>
                    </a:lnTo>
                    <a:lnTo>
                      <a:pt x="f3" y="f2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27" y="f30"/>
                    </a:lnTo>
                    <a:lnTo>
                      <a:pt x="f31" y="f32"/>
                    </a:lnTo>
                    <a:lnTo>
                      <a:pt x="f21" y="f8"/>
                    </a:lnTo>
                    <a:lnTo>
                      <a:pt x="f2" y="f6"/>
                    </a:lnTo>
                    <a:lnTo>
                      <a:pt x="f33" y="f34"/>
                    </a:lnTo>
                    <a:lnTo>
                      <a:pt x="f23" y="f35"/>
                    </a:lnTo>
                    <a:lnTo>
                      <a:pt x="f31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"/>
                    </a:lnTo>
                    <a:lnTo>
                      <a:pt x="f46" y="f4"/>
                    </a:lnTo>
                    <a:lnTo>
                      <a:pt x="f47" y="f44"/>
                    </a:lnTo>
                    <a:lnTo>
                      <a:pt x="f48" y="f42"/>
                    </a:lnTo>
                    <a:lnTo>
                      <a:pt x="f49" y="f40"/>
                    </a:lnTo>
                    <a:lnTo>
                      <a:pt x="f11" y="f38"/>
                    </a:lnTo>
                    <a:lnTo>
                      <a:pt x="f50" y="f51"/>
                    </a:lnTo>
                    <a:lnTo>
                      <a:pt x="f25" y="f35"/>
                    </a:lnTo>
                    <a:lnTo>
                      <a:pt x="f20" y="f34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39" name="Puolivapaa piirto 38"/>
              <p:cNvSpPr/>
              <p:nvPr/>
            </p:nvSpPr>
            <p:spPr>
              <a:xfrm>
                <a:off x="7607310" y="5333931"/>
                <a:ext cx="966781" cy="40006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09"/>
                  <a:gd name="f4" fmla="val 252"/>
                  <a:gd name="f5" fmla="val 12"/>
                  <a:gd name="f6" fmla="val 113"/>
                  <a:gd name="f7" fmla="val 18"/>
                  <a:gd name="f8" fmla="val 203"/>
                  <a:gd name="f9" fmla="val 30"/>
                  <a:gd name="f10" fmla="val 292"/>
                  <a:gd name="f11" fmla="val 48"/>
                  <a:gd name="f12" fmla="val 376"/>
                  <a:gd name="f13" fmla="val 78"/>
                  <a:gd name="f14" fmla="val 448"/>
                  <a:gd name="f15" fmla="val 114"/>
                  <a:gd name="f16" fmla="val 514"/>
                  <a:gd name="f17" fmla="val 156"/>
                  <a:gd name="f18" fmla="val 567"/>
                  <a:gd name="f19" fmla="val 198"/>
                  <a:gd name="f20" fmla="val 216"/>
                  <a:gd name="f21" fmla="val 561"/>
                  <a:gd name="f22" fmla="val 168"/>
                  <a:gd name="f23" fmla="val 502"/>
                  <a:gd name="f24" fmla="val 126"/>
                  <a:gd name="f25" fmla="val 436"/>
                  <a:gd name="f26" fmla="val 90"/>
                  <a:gd name="f27" fmla="val 364"/>
                  <a:gd name="f28" fmla="val 60"/>
                  <a:gd name="f29" fmla="val 286"/>
                  <a:gd name="f30" fmla="val 36"/>
                  <a:gd name="f31" fmla="val 197"/>
                  <a:gd name="f32" fmla="val 107"/>
                  <a:gd name="f33" fmla="val 6"/>
                  <a:gd name="f34" fmla="*/ f0 1 609"/>
                  <a:gd name="f35" fmla="*/ f1 1 252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609"/>
                  <a:gd name="f42" fmla="*/ f39 1 252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609" h="252">
                    <a:moveTo>
                      <a:pt x="f5" y="f5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3" y="f4"/>
                    </a:lnTo>
                    <a:lnTo>
                      <a:pt x="f3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7"/>
                    </a:lnTo>
                    <a:lnTo>
                      <a:pt x="f32" y="f33"/>
                    </a:lnTo>
                    <a:lnTo>
                      <a:pt x="f5" y="f2"/>
                    </a:lnTo>
                    <a:lnTo>
                      <a:pt x="f33" y="f2"/>
                    </a:lnTo>
                    <a:lnTo>
                      <a:pt x="f2" y="f2"/>
                    </a:lnTo>
                    <a:lnTo>
                      <a:pt x="f2" y="f5"/>
                    </a:lnTo>
                    <a:lnTo>
                      <a:pt x="f33" y="f5"/>
                    </a:lnTo>
                    <a:lnTo>
                      <a:pt x="f5" y="f5"/>
                    </a:lnTo>
                    <a:lnTo>
                      <a:pt x="f5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E8EE4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40" name="Puolivapaa piirto 39"/>
              <p:cNvSpPr/>
              <p:nvPr/>
            </p:nvSpPr>
            <p:spPr>
              <a:xfrm>
                <a:off x="8328030" y="6361090"/>
                <a:ext cx="114299" cy="857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2"/>
                  <a:gd name="f4" fmla="val 54"/>
                  <a:gd name="f5" fmla="val 36"/>
                  <a:gd name="f6" fmla="val 30"/>
                  <a:gd name="f7" fmla="val 42"/>
                  <a:gd name="f8" fmla="val 24"/>
                  <a:gd name="f9" fmla="*/ f0 1 72"/>
                  <a:gd name="f10" fmla="*/ f1 1 54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72"/>
                  <a:gd name="f17" fmla="*/ f14 1 54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72" h="54">
                    <a:moveTo>
                      <a:pt x="f3" y="f2"/>
                    </a:moveTo>
                    <a:lnTo>
                      <a:pt x="f5" y="f6"/>
                    </a:lnTo>
                    <a:lnTo>
                      <a:pt x="f2" y="f4"/>
                    </a:lnTo>
                    <a:lnTo>
                      <a:pt x="f5" y="f4"/>
                    </a:lnTo>
                    <a:lnTo>
                      <a:pt x="f4" y="f7"/>
                    </a:lnTo>
                    <a:lnTo>
                      <a:pt x="f3" y="f8"/>
                    </a:lnTo>
                    <a:lnTo>
                      <a:pt x="f3" y="f8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41" name="Puolivapaa piirto 40"/>
              <p:cNvSpPr/>
              <p:nvPr/>
            </p:nvSpPr>
            <p:spPr>
              <a:xfrm>
                <a:off x="7151701" y="6465869"/>
                <a:ext cx="1119179" cy="1714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05"/>
                  <a:gd name="f4" fmla="val 108"/>
                  <a:gd name="f5" fmla="val 299"/>
                  <a:gd name="f6" fmla="val 90"/>
                  <a:gd name="f7" fmla="val 221"/>
                  <a:gd name="f8" fmla="val 143"/>
                  <a:gd name="f9" fmla="val 78"/>
                  <a:gd name="f10" fmla="val 48"/>
                  <a:gd name="f11" fmla="val 66"/>
                  <a:gd name="f12" fmla="val 96"/>
                  <a:gd name="f13" fmla="val 412"/>
                  <a:gd name="f14" fmla="val 102"/>
                  <a:gd name="f15" fmla="val 520"/>
                  <a:gd name="f16" fmla="val 84"/>
                  <a:gd name="f17" fmla="val 615"/>
                  <a:gd name="f18" fmla="val 60"/>
                  <a:gd name="f19" fmla="val 24"/>
                  <a:gd name="f20" fmla="val 42"/>
                  <a:gd name="f21" fmla="*/ f0 1 705"/>
                  <a:gd name="f22" fmla="*/ f1 1 108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705"/>
                  <a:gd name="f29" fmla="*/ f26 1 108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705" h="108">
                    <a:moveTo>
                      <a:pt x="f5" y="f6"/>
                    </a:moveTo>
                    <a:lnTo>
                      <a:pt x="f7" y="f6"/>
                    </a:lnTo>
                    <a:lnTo>
                      <a:pt x="f8" y="f9"/>
                    </a:lnTo>
                    <a:lnTo>
                      <a:pt x="f2" y="f10"/>
                    </a:lnTo>
                    <a:lnTo>
                      <a:pt x="f2" y="f11"/>
                    </a:lnTo>
                    <a:lnTo>
                      <a:pt x="f8" y="f12"/>
                    </a:lnTo>
                    <a:lnTo>
                      <a:pt x="f7" y="f4"/>
                    </a:lnTo>
                    <a:lnTo>
                      <a:pt x="f5" y="f4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3" y="f19"/>
                    </a:lnTo>
                    <a:lnTo>
                      <a:pt x="f3" y="f2"/>
                    </a:lnTo>
                    <a:lnTo>
                      <a:pt x="f17" y="f20"/>
                    </a:lnTo>
                    <a:lnTo>
                      <a:pt x="f15" y="f11"/>
                    </a:lnTo>
                    <a:lnTo>
                      <a:pt x="f13" y="f16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42" name="Puolivapaa piirto 41"/>
              <p:cNvSpPr/>
              <p:nvPr/>
            </p:nvSpPr>
            <p:spPr>
              <a:xfrm>
                <a:off x="8470904" y="5800677"/>
                <a:ext cx="227011" cy="5413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3"/>
                  <a:gd name="f4" fmla="val 341"/>
                  <a:gd name="f5" fmla="val 119"/>
                  <a:gd name="f6" fmla="val 114"/>
                  <a:gd name="f7" fmla="val 113"/>
                  <a:gd name="f8" fmla="val 173"/>
                  <a:gd name="f9" fmla="val 89"/>
                  <a:gd name="f10" fmla="val 239"/>
                  <a:gd name="f11" fmla="val 47"/>
                  <a:gd name="f12" fmla="val 293"/>
                  <a:gd name="f13" fmla="val 29"/>
                  <a:gd name="f14" fmla="val 77"/>
                  <a:gd name="f15" fmla="val 287"/>
                  <a:gd name="f16" fmla="val 233"/>
                  <a:gd name="f17" fmla="val 137"/>
                  <a:gd name="f18" fmla="val 60"/>
                  <a:gd name="f19" fmla="*/ f0 1 143"/>
                  <a:gd name="f20" fmla="*/ f1 1 341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143"/>
                  <a:gd name="f27" fmla="*/ f24 1 341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143" h="341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2" y="f4"/>
                    </a:lnTo>
                    <a:lnTo>
                      <a:pt x="f13" y="f4"/>
                    </a:lnTo>
                    <a:lnTo>
                      <a:pt x="f14" y="f15"/>
                    </a:lnTo>
                    <a:lnTo>
                      <a:pt x="f7" y="f16"/>
                    </a:lnTo>
                    <a:lnTo>
                      <a:pt x="f17" y="f8"/>
                    </a:lnTo>
                    <a:lnTo>
                      <a:pt x="f3" y="f6"/>
                    </a:lnTo>
                    <a:lnTo>
                      <a:pt x="f17" y="f18"/>
                    </a:lnTo>
                    <a:lnTo>
                      <a:pt x="f5" y="f2"/>
                    </a:lnTo>
                    <a:lnTo>
                      <a:pt x="f9" y="f2"/>
                    </a:lnTo>
                    <a:lnTo>
                      <a:pt x="f7" y="f18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43" name="Puolivapaa piirto 42"/>
              <p:cNvSpPr/>
              <p:nvPr/>
            </p:nvSpPr>
            <p:spPr>
              <a:xfrm>
                <a:off x="8034345" y="5753050"/>
                <a:ext cx="131761" cy="14288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3"/>
                  <a:gd name="f4" fmla="val 90"/>
                  <a:gd name="f5" fmla="val 59"/>
                  <a:gd name="f6" fmla="val 84"/>
                  <a:gd name="f7" fmla="val 71"/>
                  <a:gd name="f8" fmla="val 60"/>
                  <a:gd name="f9" fmla="val 53"/>
                  <a:gd name="f10" fmla="val 42"/>
                  <a:gd name="f11" fmla="val 6"/>
                  <a:gd name="f12" fmla="val 18"/>
                  <a:gd name="f13" fmla="val 35"/>
                  <a:gd name="f14" fmla="val 48"/>
                  <a:gd name="f15" fmla="*/ f0 1 83"/>
                  <a:gd name="f16" fmla="*/ f1 1 90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83"/>
                  <a:gd name="f23" fmla="*/ f20 1 90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83" h="90">
                    <a:moveTo>
                      <a:pt x="f5" y="f4"/>
                    </a:moveTo>
                    <a:lnTo>
                      <a:pt x="f3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2"/>
                    </a:lnTo>
                    <a:lnTo>
                      <a:pt x="f2" y="f12"/>
                    </a:lnTo>
                    <a:lnTo>
                      <a:pt x="f13" y="f14"/>
                    </a:lnTo>
                    <a:lnTo>
                      <a:pt x="f5" y="f4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44" name="Puolivapaa piirto 43"/>
              <p:cNvSpPr/>
              <p:nvPr/>
            </p:nvSpPr>
            <p:spPr>
              <a:xfrm>
                <a:off x="7056451" y="5638745"/>
                <a:ext cx="1138229" cy="6842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17"/>
                  <a:gd name="f4" fmla="val 431"/>
                  <a:gd name="f5" fmla="val 693"/>
                  <a:gd name="f6" fmla="val 216"/>
                  <a:gd name="f7" fmla="val 687"/>
                  <a:gd name="f8" fmla="val 257"/>
                  <a:gd name="f9" fmla="val 669"/>
                  <a:gd name="f10" fmla="val 293"/>
                  <a:gd name="f11" fmla="val 633"/>
                  <a:gd name="f12" fmla="val 329"/>
                  <a:gd name="f13" fmla="val 598"/>
                  <a:gd name="f14" fmla="val 359"/>
                  <a:gd name="f15" fmla="val 544"/>
                  <a:gd name="f16" fmla="val 383"/>
                  <a:gd name="f17" fmla="val 490"/>
                  <a:gd name="f18" fmla="val 401"/>
                  <a:gd name="f19" fmla="val 424"/>
                  <a:gd name="f20" fmla="val 413"/>
                  <a:gd name="f21" fmla="val 419"/>
                  <a:gd name="f22" fmla="val 227"/>
                  <a:gd name="f23" fmla="val 173"/>
                  <a:gd name="f24" fmla="val 119"/>
                  <a:gd name="f25" fmla="val 84"/>
                  <a:gd name="f26" fmla="val 48"/>
                  <a:gd name="f27" fmla="val 30"/>
                  <a:gd name="f28" fmla="val 24"/>
                  <a:gd name="f29" fmla="val 174"/>
                  <a:gd name="f30" fmla="val 138"/>
                  <a:gd name="f31" fmla="val 102"/>
                  <a:gd name="f32" fmla="val 72"/>
                  <a:gd name="f33" fmla="val 18"/>
                  <a:gd name="f34" fmla="val 12"/>
                  <a:gd name="f35" fmla="val 418"/>
                  <a:gd name="f36" fmla="val 478"/>
                  <a:gd name="f37" fmla="val 532"/>
                  <a:gd name="f38" fmla="val 580"/>
                  <a:gd name="f39" fmla="val 66"/>
                  <a:gd name="f40" fmla="val 586"/>
                  <a:gd name="f41" fmla="val 6"/>
                  <a:gd name="f42" fmla="val 287"/>
                  <a:gd name="f43" fmla="val 221"/>
                  <a:gd name="f44" fmla="val 161"/>
                  <a:gd name="f45" fmla="val 36"/>
                  <a:gd name="f46" fmla="val 107"/>
                  <a:gd name="f47" fmla="val 60"/>
                  <a:gd name="f48" fmla="val 96"/>
                  <a:gd name="f49" fmla="val 132"/>
                  <a:gd name="f50" fmla="val 299"/>
                  <a:gd name="f51" fmla="val 335"/>
                  <a:gd name="f52" fmla="val 371"/>
                  <a:gd name="f53" fmla="val 395"/>
                  <a:gd name="f54" fmla="val 425"/>
                  <a:gd name="f55" fmla="val 430"/>
                  <a:gd name="f56" fmla="val 496"/>
                  <a:gd name="f57" fmla="val 562"/>
                  <a:gd name="f58" fmla="val 610"/>
                  <a:gd name="f59" fmla="val 657"/>
                  <a:gd name="f60" fmla="val 711"/>
                  <a:gd name="f61" fmla="val 204"/>
                  <a:gd name="f62" fmla="val 192"/>
                  <a:gd name="f63" fmla="val 198"/>
                  <a:gd name="f64" fmla="val 210"/>
                  <a:gd name="f65" fmla="*/ f0 1 717"/>
                  <a:gd name="f66" fmla="*/ f1 1 431"/>
                  <a:gd name="f67" fmla="val f2"/>
                  <a:gd name="f68" fmla="val f3"/>
                  <a:gd name="f69" fmla="val f4"/>
                  <a:gd name="f70" fmla="+- f69 0 f67"/>
                  <a:gd name="f71" fmla="+- f68 0 f67"/>
                  <a:gd name="f72" fmla="*/ f71 1 717"/>
                  <a:gd name="f73" fmla="*/ f70 1 431"/>
                  <a:gd name="f74" fmla="*/ f67 1 f72"/>
                  <a:gd name="f75" fmla="*/ f68 1 f72"/>
                  <a:gd name="f76" fmla="*/ f67 1 f73"/>
                  <a:gd name="f77" fmla="*/ f69 1 f73"/>
                  <a:gd name="f78" fmla="*/ f74 f65 1"/>
                  <a:gd name="f79" fmla="*/ f75 f65 1"/>
                  <a:gd name="f80" fmla="*/ f77 f66 1"/>
                  <a:gd name="f81" fmla="*/ f76 f6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8" t="f81" r="f79" b="f80"/>
                <a:pathLst>
                  <a:path w="717" h="431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14" y="f21"/>
                    </a:lnTo>
                    <a:lnTo>
                      <a:pt x="f10" y="f20"/>
                    </a:lnTo>
                    <a:lnTo>
                      <a:pt x="f22" y="f18"/>
                    </a:lnTo>
                    <a:lnTo>
                      <a:pt x="f23" y="f16"/>
                    </a:lnTo>
                    <a:lnTo>
                      <a:pt x="f24" y="f14"/>
                    </a:lnTo>
                    <a:lnTo>
                      <a:pt x="f25" y="f12"/>
                    </a:lnTo>
                    <a:lnTo>
                      <a:pt x="f26" y="f10"/>
                    </a:lnTo>
                    <a:lnTo>
                      <a:pt x="f27" y="f8"/>
                    </a:lnTo>
                    <a:lnTo>
                      <a:pt x="f28" y="f6"/>
                    </a:lnTo>
                    <a:lnTo>
                      <a:pt x="f27" y="f29"/>
                    </a:lnTo>
                    <a:lnTo>
                      <a:pt x="f26" y="f30"/>
                    </a:lnTo>
                    <a:lnTo>
                      <a:pt x="f25" y="f31"/>
                    </a:lnTo>
                    <a:lnTo>
                      <a:pt x="f24" y="f32"/>
                    </a:lnTo>
                    <a:lnTo>
                      <a:pt x="f23" y="f26"/>
                    </a:lnTo>
                    <a:lnTo>
                      <a:pt x="f22" y="f27"/>
                    </a:lnTo>
                    <a:lnTo>
                      <a:pt x="f10" y="f33"/>
                    </a:lnTo>
                    <a:lnTo>
                      <a:pt x="f14" y="f34"/>
                    </a:lnTo>
                    <a:lnTo>
                      <a:pt x="f35" y="f33"/>
                    </a:lnTo>
                    <a:lnTo>
                      <a:pt x="f36" y="f27"/>
                    </a:lnTo>
                    <a:lnTo>
                      <a:pt x="f37" y="f26"/>
                    </a:lnTo>
                    <a:lnTo>
                      <a:pt x="f38" y="f39"/>
                    </a:lnTo>
                    <a:lnTo>
                      <a:pt x="f40" y="f26"/>
                    </a:lnTo>
                    <a:lnTo>
                      <a:pt x="f36" y="f34"/>
                    </a:lnTo>
                    <a:lnTo>
                      <a:pt x="f35" y="f41"/>
                    </a:lnTo>
                    <a:lnTo>
                      <a:pt x="f14" y="f2"/>
                    </a:lnTo>
                    <a:lnTo>
                      <a:pt x="f42" y="f41"/>
                    </a:lnTo>
                    <a:lnTo>
                      <a:pt x="f43" y="f33"/>
                    </a:lnTo>
                    <a:lnTo>
                      <a:pt x="f44" y="f45"/>
                    </a:lnTo>
                    <a:lnTo>
                      <a:pt x="f46" y="f39"/>
                    </a:lnTo>
                    <a:lnTo>
                      <a:pt x="f47" y="f48"/>
                    </a:lnTo>
                    <a:lnTo>
                      <a:pt x="f27" y="f49"/>
                    </a:lnTo>
                    <a:lnTo>
                      <a:pt x="f41" y="f29"/>
                    </a:lnTo>
                    <a:lnTo>
                      <a:pt x="f2" y="f6"/>
                    </a:lnTo>
                    <a:lnTo>
                      <a:pt x="f41" y="f8"/>
                    </a:lnTo>
                    <a:lnTo>
                      <a:pt x="f27" y="f50"/>
                    </a:lnTo>
                    <a:lnTo>
                      <a:pt x="f47" y="f51"/>
                    </a:lnTo>
                    <a:lnTo>
                      <a:pt x="f46" y="f52"/>
                    </a:lnTo>
                    <a:lnTo>
                      <a:pt x="f44" y="f53"/>
                    </a:lnTo>
                    <a:lnTo>
                      <a:pt x="f43" y="f20"/>
                    </a:lnTo>
                    <a:lnTo>
                      <a:pt x="f42" y="f54"/>
                    </a:lnTo>
                    <a:lnTo>
                      <a:pt x="f14" y="f4"/>
                    </a:lnTo>
                    <a:lnTo>
                      <a:pt x="f55" y="f54"/>
                    </a:lnTo>
                    <a:lnTo>
                      <a:pt x="f56" y="f20"/>
                    </a:lnTo>
                    <a:lnTo>
                      <a:pt x="f57" y="f53"/>
                    </a:lnTo>
                    <a:lnTo>
                      <a:pt x="f58" y="f52"/>
                    </a:lnTo>
                    <a:lnTo>
                      <a:pt x="f59" y="f51"/>
                    </a:lnTo>
                    <a:lnTo>
                      <a:pt x="f7" y="f50"/>
                    </a:lnTo>
                    <a:lnTo>
                      <a:pt x="f60" y="f8"/>
                    </a:lnTo>
                    <a:lnTo>
                      <a:pt x="f3" y="f6"/>
                    </a:lnTo>
                    <a:lnTo>
                      <a:pt x="f3" y="f61"/>
                    </a:lnTo>
                    <a:lnTo>
                      <a:pt x="f60" y="f62"/>
                    </a:lnTo>
                    <a:lnTo>
                      <a:pt x="f7" y="f63"/>
                    </a:lnTo>
                    <a:lnTo>
                      <a:pt x="f5" y="f64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45" name="Puolivapaa piirto 44"/>
              <p:cNvSpPr/>
              <p:nvPr/>
            </p:nvSpPr>
            <p:spPr>
              <a:xfrm>
                <a:off x="6904053" y="5572067"/>
                <a:ext cx="1443027" cy="846176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909"/>
                  <a:gd name="f5" fmla="val 533"/>
                  <a:gd name="f6" fmla="val 616"/>
                  <a:gd name="f7" fmla="val 18"/>
                  <a:gd name="f8" fmla="val 724"/>
                  <a:gd name="f9" fmla="val 60"/>
                  <a:gd name="f10" fmla="val 765"/>
                  <a:gd name="f11" fmla="val 84"/>
                  <a:gd name="f12" fmla="val 807"/>
                  <a:gd name="f13" fmla="val 114"/>
                  <a:gd name="f14" fmla="val 837"/>
                  <a:gd name="f15" fmla="val 144"/>
                  <a:gd name="f16" fmla="val 861"/>
                  <a:gd name="f17" fmla="val 873"/>
                  <a:gd name="f18" fmla="val 216"/>
                  <a:gd name="f19" fmla="val 879"/>
                  <a:gd name="f20" fmla="val 258"/>
                  <a:gd name="f21" fmla="val 311"/>
                  <a:gd name="f22" fmla="val 843"/>
                  <a:gd name="f23" fmla="val 359"/>
                  <a:gd name="f24" fmla="val 401"/>
                  <a:gd name="f25" fmla="val 753"/>
                  <a:gd name="f26" fmla="val 443"/>
                  <a:gd name="f27" fmla="val 694"/>
                  <a:gd name="f28" fmla="val 473"/>
                  <a:gd name="f29" fmla="val 622"/>
                  <a:gd name="f30" fmla="val 497"/>
                  <a:gd name="f31" fmla="val 538"/>
                  <a:gd name="f32" fmla="val 509"/>
                  <a:gd name="f33" fmla="val 455"/>
                  <a:gd name="f34" fmla="val 515"/>
                  <a:gd name="f35" fmla="val 371"/>
                  <a:gd name="f36" fmla="val 287"/>
                  <a:gd name="f37" fmla="val 215"/>
                  <a:gd name="f38" fmla="val 156"/>
                  <a:gd name="f39" fmla="val 102"/>
                  <a:gd name="f40" fmla="val 66"/>
                  <a:gd name="f41" fmla="val 36"/>
                  <a:gd name="f42" fmla="val 30"/>
                  <a:gd name="f43" fmla="val 222"/>
                  <a:gd name="f44" fmla="val 48"/>
                  <a:gd name="f45" fmla="val 186"/>
                  <a:gd name="f46" fmla="val 90"/>
                  <a:gd name="f47" fmla="val 126"/>
                  <a:gd name="f48" fmla="val 6"/>
                  <a:gd name="f49" fmla="val 12"/>
                  <a:gd name="f50" fmla="val 365"/>
                  <a:gd name="f51" fmla="val 78"/>
                  <a:gd name="f52" fmla="val 413"/>
                  <a:gd name="f53" fmla="val 132"/>
                  <a:gd name="f54" fmla="val 449"/>
                  <a:gd name="f55" fmla="val 203"/>
                  <a:gd name="f56" fmla="val 485"/>
                  <a:gd name="f57" fmla="val 275"/>
                  <a:gd name="f58" fmla="val 527"/>
                  <a:gd name="f59" fmla="val 544"/>
                  <a:gd name="f60" fmla="val 634"/>
                  <a:gd name="f61" fmla="val 712"/>
                  <a:gd name="f62" fmla="val 777"/>
                  <a:gd name="f63" fmla="val 831"/>
                  <a:gd name="f64" fmla="val 897"/>
                  <a:gd name="f65" fmla="val 903"/>
                  <a:gd name="f66" fmla="val 885"/>
                  <a:gd name="f67" fmla="val 174"/>
                  <a:gd name="f68" fmla="val 825"/>
                  <a:gd name="f69" fmla="val 783"/>
                  <a:gd name="f70" fmla="val 735"/>
                  <a:gd name="f71" fmla="val 42"/>
                  <a:gd name="f72" fmla="*/ f1 1 909"/>
                  <a:gd name="f73" fmla="*/ f2 1 533"/>
                  <a:gd name="f74" fmla="val f3"/>
                  <a:gd name="f75" fmla="val f4"/>
                  <a:gd name="f76" fmla="val f5"/>
                  <a:gd name="f77" fmla="+- f76 0 f74"/>
                  <a:gd name="f78" fmla="+- f75 0 f74"/>
                  <a:gd name="f79" fmla="*/ f78 1 909"/>
                  <a:gd name="f80" fmla="*/ f77 1 533"/>
                  <a:gd name="f81" fmla="*/ f74 1 f79"/>
                  <a:gd name="f82" fmla="*/ f75 1 f79"/>
                  <a:gd name="f83" fmla="*/ f74 1 f80"/>
                  <a:gd name="f84" fmla="*/ f76 1 f80"/>
                  <a:gd name="f85" fmla="*/ f81 f72 1"/>
                  <a:gd name="f86" fmla="*/ f82 f72 1"/>
                  <a:gd name="f87" fmla="*/ f84 f73 1"/>
                  <a:gd name="f88" fmla="*/ f83 f7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5" t="f88" r="f86" b="f87"/>
                <a:pathLst>
                  <a:path w="909" h="533">
                    <a:moveTo>
                      <a:pt x="f6" y="f3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0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17" y="f21"/>
                    </a:lnTo>
                    <a:lnTo>
                      <a:pt x="f22" y="f23"/>
                    </a:lnTo>
                    <a:lnTo>
                      <a:pt x="f12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2"/>
                    </a:lnTo>
                    <a:lnTo>
                      <a:pt x="f36" y="f30"/>
                    </a:lnTo>
                    <a:lnTo>
                      <a:pt x="f37" y="f28"/>
                    </a:lnTo>
                    <a:lnTo>
                      <a:pt x="f38" y="f26"/>
                    </a:lnTo>
                    <a:lnTo>
                      <a:pt x="f39" y="f24"/>
                    </a:lnTo>
                    <a:lnTo>
                      <a:pt x="f40" y="f23"/>
                    </a:lnTo>
                    <a:lnTo>
                      <a:pt x="f41" y="f21"/>
                    </a:lnTo>
                    <a:lnTo>
                      <a:pt x="f42" y="f20"/>
                    </a:lnTo>
                    <a:lnTo>
                      <a:pt x="f41" y="f43"/>
                    </a:lnTo>
                    <a:lnTo>
                      <a:pt x="f44" y="f45"/>
                    </a:lnTo>
                    <a:lnTo>
                      <a:pt x="f40" y="f38"/>
                    </a:lnTo>
                    <a:lnTo>
                      <a:pt x="f46" y="f47"/>
                    </a:lnTo>
                    <a:lnTo>
                      <a:pt x="f40" y="f13"/>
                    </a:lnTo>
                    <a:lnTo>
                      <a:pt x="f41" y="f15"/>
                    </a:lnTo>
                    <a:lnTo>
                      <a:pt x="f7" y="f0"/>
                    </a:lnTo>
                    <a:lnTo>
                      <a:pt x="f48" y="f18"/>
                    </a:lnTo>
                    <a:lnTo>
                      <a:pt x="f3" y="f20"/>
                    </a:lnTo>
                    <a:lnTo>
                      <a:pt x="f49" y="f21"/>
                    </a:lnTo>
                    <a:lnTo>
                      <a:pt x="f41" y="f50"/>
                    </a:lnTo>
                    <a:lnTo>
                      <a:pt x="f51" y="f52"/>
                    </a:lnTo>
                    <a:lnTo>
                      <a:pt x="f53" y="f54"/>
                    </a:lnTo>
                    <a:lnTo>
                      <a:pt x="f55" y="f56"/>
                    </a:lnTo>
                    <a:lnTo>
                      <a:pt x="f57" y="f32"/>
                    </a:lnTo>
                    <a:lnTo>
                      <a:pt x="f50" y="f58"/>
                    </a:lnTo>
                    <a:lnTo>
                      <a:pt x="f33" y="f5"/>
                    </a:lnTo>
                    <a:lnTo>
                      <a:pt x="f59" y="f58"/>
                    </a:lnTo>
                    <a:lnTo>
                      <a:pt x="f60" y="f32"/>
                    </a:lnTo>
                    <a:lnTo>
                      <a:pt x="f61" y="f56"/>
                    </a:lnTo>
                    <a:lnTo>
                      <a:pt x="f62" y="f54"/>
                    </a:lnTo>
                    <a:lnTo>
                      <a:pt x="f63" y="f52"/>
                    </a:lnTo>
                    <a:lnTo>
                      <a:pt x="f17" y="f50"/>
                    </a:lnTo>
                    <a:lnTo>
                      <a:pt x="f64" y="f21"/>
                    </a:lnTo>
                    <a:lnTo>
                      <a:pt x="f4" y="f20"/>
                    </a:lnTo>
                    <a:lnTo>
                      <a:pt x="f65" y="f18"/>
                    </a:lnTo>
                    <a:lnTo>
                      <a:pt x="f66" y="f67"/>
                    </a:lnTo>
                    <a:lnTo>
                      <a:pt x="f16" y="f53"/>
                    </a:lnTo>
                    <a:lnTo>
                      <a:pt x="f68" y="f39"/>
                    </a:lnTo>
                    <a:lnTo>
                      <a:pt x="f69" y="f40"/>
                    </a:lnTo>
                    <a:lnTo>
                      <a:pt x="f70" y="f71"/>
                    </a:lnTo>
                    <a:lnTo>
                      <a:pt x="f6" y="f3"/>
                    </a:lnTo>
                    <a:lnTo>
                      <a:pt x="f6" y="f3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46" name="Puolivapaa piirto 45"/>
              <p:cNvSpPr/>
              <p:nvPr/>
            </p:nvSpPr>
            <p:spPr>
              <a:xfrm>
                <a:off x="7245362" y="5543490"/>
                <a:ext cx="579434" cy="1047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65"/>
                  <a:gd name="f4" fmla="val 66"/>
                  <a:gd name="f5" fmla="val 240"/>
                  <a:gd name="f6" fmla="val 18"/>
                  <a:gd name="f7" fmla="val 299"/>
                  <a:gd name="f8" fmla="val 24"/>
                  <a:gd name="f9" fmla="val 359"/>
                  <a:gd name="f10" fmla="val 30"/>
                  <a:gd name="f11" fmla="val 12"/>
                  <a:gd name="f12" fmla="val 305"/>
                  <a:gd name="f13" fmla="val 6"/>
                  <a:gd name="f14" fmla="val 174"/>
                  <a:gd name="f15" fmla="val 114"/>
                  <a:gd name="f16" fmla="val 42"/>
                  <a:gd name="f17" fmla="val 54"/>
                  <a:gd name="f18" fmla="val 48"/>
                  <a:gd name="f19" fmla="*/ f0 1 365"/>
                  <a:gd name="f20" fmla="*/ f1 1 66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365"/>
                  <a:gd name="f27" fmla="*/ f24 1 66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365" h="66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3" y="f11"/>
                    </a:lnTo>
                    <a:lnTo>
                      <a:pt x="f12" y="f13"/>
                    </a:lnTo>
                    <a:lnTo>
                      <a:pt x="f5" y="f2"/>
                    </a:lnTo>
                    <a:lnTo>
                      <a:pt x="f14" y="f13"/>
                    </a:lnTo>
                    <a:lnTo>
                      <a:pt x="f15" y="f11"/>
                    </a:lnTo>
                    <a:lnTo>
                      <a:pt x="f2" y="f16"/>
                    </a:lnTo>
                    <a:lnTo>
                      <a:pt x="f2" y="f4"/>
                    </a:lnTo>
                    <a:lnTo>
                      <a:pt x="f17" y="f18"/>
                    </a:lnTo>
                    <a:lnTo>
                      <a:pt x="f15" y="f10"/>
                    </a:lnTo>
                    <a:lnTo>
                      <a:pt x="f14" y="f8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47" name="Puolivapaa piirto 46"/>
              <p:cNvSpPr/>
              <p:nvPr/>
            </p:nvSpPr>
            <p:spPr>
              <a:xfrm>
                <a:off x="7085026" y="5648270"/>
                <a:ext cx="104774" cy="762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6"/>
                  <a:gd name="f4" fmla="val 48"/>
                  <a:gd name="f5" fmla="val 18"/>
                  <a:gd name="f6" fmla="val 24"/>
                  <a:gd name="f7" fmla="val 12"/>
                  <a:gd name="f8" fmla="val 30"/>
                  <a:gd name="f9" fmla="val 42"/>
                  <a:gd name="f10" fmla="*/ f0 1 66"/>
                  <a:gd name="f11" fmla="*/ f1 1 48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66"/>
                  <a:gd name="f18" fmla="*/ f15 1 48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66" h="48">
                    <a:moveTo>
                      <a:pt x="f3" y="f5"/>
                    </a:moveTo>
                    <a:lnTo>
                      <a:pt x="f4" y="f2"/>
                    </a:lnTo>
                    <a:lnTo>
                      <a:pt x="f6" y="f7"/>
                    </a:lnTo>
                    <a:lnTo>
                      <a:pt x="f2" y="f8"/>
                    </a:lnTo>
                    <a:lnTo>
                      <a:pt x="f7" y="f4"/>
                    </a:lnTo>
                    <a:lnTo>
                      <a:pt x="f9" y="f8"/>
                    </a:lnTo>
                    <a:lnTo>
                      <a:pt x="f3" y="f5"/>
                    </a:lnTo>
                    <a:lnTo>
                      <a:pt x="f3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48" name="Puolivapaa piirto 47"/>
              <p:cNvSpPr/>
              <p:nvPr/>
            </p:nvSpPr>
            <p:spPr>
              <a:xfrm>
                <a:off x="7216787" y="5727649"/>
                <a:ext cx="822319" cy="50643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49" name="Puolivapaa piirto 48"/>
              <p:cNvSpPr/>
              <p:nvPr/>
            </p:nvSpPr>
            <p:spPr>
              <a:xfrm>
                <a:off x="7267587" y="5762575"/>
                <a:ext cx="708020" cy="43023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50" name="Puolivapaa piirto 49"/>
              <p:cNvSpPr/>
              <p:nvPr/>
            </p:nvSpPr>
            <p:spPr>
              <a:xfrm>
                <a:off x="7318387" y="5794326"/>
                <a:ext cx="612771" cy="3699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51" name="Puolivapaa piirto 50"/>
              <p:cNvSpPr/>
              <p:nvPr/>
            </p:nvSpPr>
            <p:spPr>
              <a:xfrm>
                <a:off x="7388236" y="5838778"/>
                <a:ext cx="473072" cy="2810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52" name="Puolivapaa piirto 51"/>
              <p:cNvSpPr/>
              <p:nvPr/>
            </p:nvSpPr>
            <p:spPr>
              <a:xfrm>
                <a:off x="7445386" y="5870530"/>
                <a:ext cx="352423" cy="22067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53" name="Puolivapaa piirto 52"/>
              <p:cNvSpPr/>
              <p:nvPr/>
            </p:nvSpPr>
            <p:spPr>
              <a:xfrm>
                <a:off x="7521585" y="5918157"/>
                <a:ext cx="200024" cy="128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</p:grpSp>
        <p:grpSp>
          <p:nvGrpSpPr>
            <p:cNvPr id="1037" name="Ryhmä 53"/>
            <p:cNvGrpSpPr>
              <a:grpSpLocks/>
            </p:cNvGrpSpPr>
            <p:nvPr/>
          </p:nvGrpSpPr>
          <p:grpSpPr bwMode="auto">
            <a:xfrm>
              <a:off x="8381875" y="4800600"/>
              <a:ext cx="674643" cy="409677"/>
              <a:chOff x="8381875" y="4800600"/>
              <a:chExt cx="674643" cy="409677"/>
            </a:xfrm>
          </p:grpSpPr>
          <p:sp>
            <p:nvSpPr>
              <p:cNvPr id="55" name="Puolivapaa piirto 54"/>
              <p:cNvSpPr/>
              <p:nvPr/>
            </p:nvSpPr>
            <p:spPr>
              <a:xfrm>
                <a:off x="8382004" y="5057694"/>
                <a:ext cx="608008" cy="15240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2"/>
                  <a:gd name="f4" fmla="val 96"/>
                  <a:gd name="f5" fmla="val 209"/>
                  <a:gd name="f6" fmla="val 143"/>
                  <a:gd name="f7" fmla="val 90"/>
                  <a:gd name="f8" fmla="val 83"/>
                  <a:gd name="f9" fmla="val 66"/>
                  <a:gd name="f10" fmla="val 35"/>
                  <a:gd name="f11" fmla="val 36"/>
                  <a:gd name="f12" fmla="val 6"/>
                  <a:gd name="f13" fmla="val 29"/>
                  <a:gd name="f14" fmla="val 42"/>
                  <a:gd name="f15" fmla="val 77"/>
                  <a:gd name="f16" fmla="val 72"/>
                  <a:gd name="f17" fmla="val 137"/>
                  <a:gd name="f18" fmla="val 263"/>
                  <a:gd name="f19" fmla="val 311"/>
                  <a:gd name="f20" fmla="val 84"/>
                  <a:gd name="f21" fmla="val 352"/>
                  <a:gd name="f22" fmla="val 376"/>
                  <a:gd name="f23" fmla="val 346"/>
                  <a:gd name="f24" fmla="val 305"/>
                  <a:gd name="f25" fmla="val 78"/>
                  <a:gd name="f26" fmla="*/ f0 1 382"/>
                  <a:gd name="f27" fmla="*/ f1 1 96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382"/>
                  <a:gd name="f34" fmla="*/ f31 1 96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382" h="96">
                    <a:moveTo>
                      <a:pt x="f5" y="f4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2"/>
                    </a:lnTo>
                    <a:lnTo>
                      <a:pt x="f2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7"/>
                    </a:lnTo>
                    <a:lnTo>
                      <a:pt x="f5" y="f4"/>
                    </a:lnTo>
                    <a:lnTo>
                      <a:pt x="f18" y="f7"/>
                    </a:lnTo>
                    <a:lnTo>
                      <a:pt x="f19" y="f20"/>
                    </a:lnTo>
                    <a:lnTo>
                      <a:pt x="f21" y="f9"/>
                    </a:lnTo>
                    <a:lnTo>
                      <a:pt x="f3" y="f14"/>
                    </a:lnTo>
                    <a:lnTo>
                      <a:pt x="f22" y="f14"/>
                    </a:lnTo>
                    <a:lnTo>
                      <a:pt x="f23" y="f9"/>
                    </a:lnTo>
                    <a:lnTo>
                      <a:pt x="f24" y="f25"/>
                    </a:lnTo>
                    <a:lnTo>
                      <a:pt x="f18" y="f7"/>
                    </a:lnTo>
                    <a:lnTo>
                      <a:pt x="f5" y="f4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56" name="Puolivapaa piirto 55"/>
              <p:cNvSpPr/>
              <p:nvPr/>
            </p:nvSpPr>
            <p:spPr>
              <a:xfrm>
                <a:off x="8437567" y="4800508"/>
                <a:ext cx="409572" cy="857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58"/>
                  <a:gd name="f4" fmla="val 54"/>
                  <a:gd name="f5" fmla="val 174"/>
                  <a:gd name="f6" fmla="val 216"/>
                  <a:gd name="f7" fmla="val 6"/>
                  <a:gd name="f8" fmla="val 12"/>
                  <a:gd name="f9" fmla="val 252"/>
                  <a:gd name="f10" fmla="val 120"/>
                  <a:gd name="f11" fmla="val 78"/>
                  <a:gd name="f12" fmla="val 36"/>
                  <a:gd name="f13" fmla="val 30"/>
                  <a:gd name="f14" fmla="val 48"/>
                  <a:gd name="f15" fmla="val 18"/>
                  <a:gd name="f16" fmla="*/ f0 1 258"/>
                  <a:gd name="f17" fmla="*/ f1 1 54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258"/>
                  <a:gd name="f24" fmla="*/ f21 1 54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258" h="54">
                    <a:moveTo>
                      <a:pt x="f5" y="f2"/>
                    </a:moveTo>
                    <a:lnTo>
                      <a:pt x="f6" y="f7"/>
                    </a:lnTo>
                    <a:lnTo>
                      <a:pt x="f3" y="f8"/>
                    </a:lnTo>
                    <a:lnTo>
                      <a:pt x="f9" y="f7"/>
                    </a:lnTo>
                    <a:lnTo>
                      <a:pt x="f6" y="f2"/>
                    </a:lnTo>
                    <a:lnTo>
                      <a:pt x="f5" y="f2"/>
                    </a:lnTo>
                    <a:lnTo>
                      <a:pt x="f10" y="f7"/>
                    </a:lnTo>
                    <a:lnTo>
                      <a:pt x="f11" y="f8"/>
                    </a:lnTo>
                    <a:lnTo>
                      <a:pt x="f12" y="f13"/>
                    </a:lnTo>
                    <a:lnTo>
                      <a:pt x="f2" y="f14"/>
                    </a:lnTo>
                    <a:lnTo>
                      <a:pt x="f7" y="f4"/>
                    </a:lnTo>
                    <a:lnTo>
                      <a:pt x="f12" y="f12"/>
                    </a:lnTo>
                    <a:lnTo>
                      <a:pt x="f11" y="f15"/>
                    </a:lnTo>
                    <a:lnTo>
                      <a:pt x="f10" y="f7"/>
                    </a:lnTo>
                    <a:lnTo>
                      <a:pt x="f5" y="f2"/>
                    </a:lnTo>
                    <a:lnTo>
                      <a:pt x="f5" y="f2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57" name="Puolivapaa piirto 56"/>
              <p:cNvSpPr/>
              <p:nvPr/>
            </p:nvSpPr>
            <p:spPr>
              <a:xfrm>
                <a:off x="8961438" y="4867186"/>
                <a:ext cx="95249" cy="24766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0"/>
                  <a:gd name="f4" fmla="val 156"/>
                  <a:gd name="f5" fmla="val 54"/>
                  <a:gd name="f6" fmla="val 90"/>
                  <a:gd name="f7" fmla="val 48"/>
                  <a:gd name="f8" fmla="val 126"/>
                  <a:gd name="f9" fmla="val 24"/>
                  <a:gd name="f10" fmla="val 30"/>
                  <a:gd name="f11" fmla="val 66"/>
                  <a:gd name="f12" fmla="val 42"/>
                  <a:gd name="f13" fmla="val 18"/>
                  <a:gd name="f14" fmla="val 6"/>
                  <a:gd name="f15" fmla="*/ f0 1 60"/>
                  <a:gd name="f16" fmla="*/ f1 1 156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60"/>
                  <a:gd name="f23" fmla="*/ f20 1 156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60" h="156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4"/>
                    </a:lnTo>
                    <a:lnTo>
                      <a:pt x="f10" y="f4"/>
                    </a:lnTo>
                    <a:lnTo>
                      <a:pt x="f5" y="f8"/>
                    </a:lnTo>
                    <a:lnTo>
                      <a:pt x="f3" y="f6"/>
                    </a:lnTo>
                    <a:lnTo>
                      <a:pt x="f5" y="f11"/>
                    </a:lnTo>
                    <a:lnTo>
                      <a:pt x="f7" y="f12"/>
                    </a:lnTo>
                    <a:lnTo>
                      <a:pt x="f10" y="f13"/>
                    </a:lnTo>
                    <a:lnTo>
                      <a:pt x="f14" y="f2"/>
                    </a:lnTo>
                    <a:lnTo>
                      <a:pt x="f2" y="f14"/>
                    </a:lnTo>
                    <a:lnTo>
                      <a:pt x="f9" y="f9"/>
                    </a:lnTo>
                    <a:lnTo>
                      <a:pt x="f12" y="f12"/>
                    </a:lnTo>
                    <a:lnTo>
                      <a:pt x="f7" y="f11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58" name="Puolivapaa piirto 57"/>
              <p:cNvSpPr/>
              <p:nvPr/>
            </p:nvSpPr>
            <p:spPr>
              <a:xfrm>
                <a:off x="8532816" y="5152948"/>
                <a:ext cx="304798" cy="285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"/>
                  <a:gd name="f4" fmla="val 18"/>
                  <a:gd name="f5" fmla="val 114"/>
                  <a:gd name="f6" fmla="val 12"/>
                  <a:gd name="f7" fmla="val 72"/>
                  <a:gd name="f8" fmla="val 6"/>
                  <a:gd name="f9" fmla="val 30"/>
                  <a:gd name="f10" fmla="val 54"/>
                  <a:gd name="f11" fmla="val 156"/>
                  <a:gd name="f12" fmla="val 186"/>
                  <a:gd name="f13" fmla="val 150"/>
                  <a:gd name="f14" fmla="*/ f0 1 192"/>
                  <a:gd name="f15" fmla="*/ f1 1 18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192"/>
                  <a:gd name="f22" fmla="*/ f19 1 18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192" h="18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2"/>
                    </a:lnTo>
                    <a:lnTo>
                      <a:pt x="f2" y="f2"/>
                    </a:lnTo>
                    <a:lnTo>
                      <a:pt x="f10" y="f6"/>
                    </a:lnTo>
                    <a:lnTo>
                      <a:pt x="f5" y="f4"/>
                    </a:lnTo>
                    <a:lnTo>
                      <a:pt x="f11" y="f4"/>
                    </a:lnTo>
                    <a:lnTo>
                      <a:pt x="f3" y="f6"/>
                    </a:lnTo>
                    <a:lnTo>
                      <a:pt x="f12" y="f2"/>
                    </a:lnTo>
                    <a:lnTo>
                      <a:pt x="f13" y="f8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59" name="Puolivapaa piirto 58"/>
              <p:cNvSpPr/>
              <p:nvPr/>
            </p:nvSpPr>
            <p:spPr>
              <a:xfrm>
                <a:off x="8420104" y="4829084"/>
                <a:ext cx="255586" cy="29528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1"/>
                  <a:gd name="f4" fmla="val 186"/>
                  <a:gd name="f5" fmla="val 11"/>
                  <a:gd name="f6" fmla="val 114"/>
                  <a:gd name="f7" fmla="val 17"/>
                  <a:gd name="f8" fmla="val 96"/>
                  <a:gd name="f9" fmla="val 23"/>
                  <a:gd name="f10" fmla="val 78"/>
                  <a:gd name="f11" fmla="val 53"/>
                  <a:gd name="f12" fmla="val 42"/>
                  <a:gd name="f13" fmla="val 101"/>
                  <a:gd name="f14" fmla="val 18"/>
                  <a:gd name="f15" fmla="val 155"/>
                  <a:gd name="f16" fmla="val 6"/>
                  <a:gd name="f17" fmla="val 95"/>
                  <a:gd name="f18" fmla="val 12"/>
                  <a:gd name="f19" fmla="val 47"/>
                  <a:gd name="f20" fmla="val 36"/>
                  <a:gd name="f21" fmla="val 72"/>
                  <a:gd name="f22" fmla="val 5"/>
                  <a:gd name="f23" fmla="val 90"/>
                  <a:gd name="f24" fmla="val 150"/>
                  <a:gd name="f25" fmla="val 168"/>
                  <a:gd name="f26" fmla="val 41"/>
                  <a:gd name="f27" fmla="val 65"/>
                  <a:gd name="f28" fmla="val 132"/>
                  <a:gd name="f29" fmla="*/ f0 1 161"/>
                  <a:gd name="f30" fmla="*/ f1 1 186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161"/>
                  <a:gd name="f37" fmla="*/ f34 1 186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161" h="186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3" y="f2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5" y="f21"/>
                    </a:lnTo>
                    <a:lnTo>
                      <a:pt x="f22" y="f23"/>
                    </a:lnTo>
                    <a:lnTo>
                      <a:pt x="f2" y="f6"/>
                    </a:lnTo>
                    <a:lnTo>
                      <a:pt x="f5" y="f24"/>
                    </a:lnTo>
                    <a:lnTo>
                      <a:pt x="f9" y="f25"/>
                    </a:lnTo>
                    <a:lnTo>
                      <a:pt x="f26" y="f4"/>
                    </a:lnTo>
                    <a:lnTo>
                      <a:pt x="f27" y="f4"/>
                    </a:lnTo>
                    <a:lnTo>
                      <a:pt x="f26" y="f25"/>
                    </a:lnTo>
                    <a:lnTo>
                      <a:pt x="f9" y="f24"/>
                    </a:lnTo>
                    <a:lnTo>
                      <a:pt x="f7" y="f28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60" name="Puolivapaa piirto 59"/>
              <p:cNvSpPr/>
              <p:nvPr/>
            </p:nvSpPr>
            <p:spPr>
              <a:xfrm>
                <a:off x="8713790" y="4829084"/>
                <a:ext cx="295273" cy="333390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185"/>
                  <a:gd name="f5" fmla="val 210"/>
                  <a:gd name="f6" fmla="val 6"/>
                  <a:gd name="f7" fmla="val 66"/>
                  <a:gd name="f8" fmla="val 12"/>
                  <a:gd name="f9" fmla="val 119"/>
                  <a:gd name="f10" fmla="val 36"/>
                  <a:gd name="f11" fmla="val 155"/>
                  <a:gd name="f12" fmla="val 72"/>
                  <a:gd name="f13" fmla="val 161"/>
                  <a:gd name="f14" fmla="val 90"/>
                  <a:gd name="f15" fmla="val 167"/>
                  <a:gd name="f16" fmla="val 114"/>
                  <a:gd name="f17" fmla="val 138"/>
                  <a:gd name="f18" fmla="val 149"/>
                  <a:gd name="f19" fmla="val 162"/>
                  <a:gd name="f20" fmla="val 198"/>
                  <a:gd name="f21" fmla="val 96"/>
                  <a:gd name="f22" fmla="val 131"/>
                  <a:gd name="f23" fmla="val 192"/>
                  <a:gd name="f24" fmla="val 168"/>
                  <a:gd name="f25" fmla="val 179"/>
                  <a:gd name="f26" fmla="val 144"/>
                  <a:gd name="f27" fmla="val 173"/>
                  <a:gd name="f28" fmla="val 48"/>
                  <a:gd name="f29" fmla="val 30"/>
                  <a:gd name="f30" fmla="*/ f1 1 185"/>
                  <a:gd name="f31" fmla="*/ f2 1 210"/>
                  <a:gd name="f32" fmla="val f3"/>
                  <a:gd name="f33" fmla="val f4"/>
                  <a:gd name="f34" fmla="val f5"/>
                  <a:gd name="f35" fmla="+- f34 0 f32"/>
                  <a:gd name="f36" fmla="+- f33 0 f32"/>
                  <a:gd name="f37" fmla="*/ f36 1 185"/>
                  <a:gd name="f38" fmla="*/ f35 1 210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185" h="210">
                    <a:moveTo>
                      <a:pt x="f3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3" y="f17"/>
                    </a:lnTo>
                    <a:lnTo>
                      <a:pt x="f18" y="f19"/>
                    </a:lnTo>
                    <a:lnTo>
                      <a:pt x="f9" y="f0"/>
                    </a:lnTo>
                    <a:lnTo>
                      <a:pt x="f14" y="f20"/>
                    </a:lnTo>
                    <a:lnTo>
                      <a:pt x="f21" y="f5"/>
                    </a:lnTo>
                    <a:lnTo>
                      <a:pt x="f22" y="f23"/>
                    </a:lnTo>
                    <a:lnTo>
                      <a:pt x="f13" y="f24"/>
                    </a:lnTo>
                    <a:lnTo>
                      <a:pt x="f25" y="f26"/>
                    </a:lnTo>
                    <a:lnTo>
                      <a:pt x="f4" y="f16"/>
                    </a:lnTo>
                    <a:lnTo>
                      <a:pt x="f25" y="f14"/>
                    </a:lnTo>
                    <a:lnTo>
                      <a:pt x="f27" y="f7"/>
                    </a:lnTo>
                    <a:lnTo>
                      <a:pt x="f11" y="f28"/>
                    </a:lnTo>
                    <a:lnTo>
                      <a:pt x="f22" y="f29"/>
                    </a:lnTo>
                    <a:lnTo>
                      <a:pt x="f12" y="f6"/>
                    </a:lnTo>
                    <a:lnTo>
                      <a:pt x="f3" y="f3"/>
                    </a:lnTo>
                    <a:lnTo>
                      <a:pt x="f3" y="f6"/>
                    </a:lnTo>
                    <a:lnTo>
                      <a:pt x="f3" y="f6"/>
                    </a:lnTo>
                    <a:lnTo>
                      <a:pt x="f3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61" name="Puolivapaa piirto 60"/>
              <p:cNvSpPr/>
              <p:nvPr/>
            </p:nvSpPr>
            <p:spPr>
              <a:xfrm>
                <a:off x="8485191" y="4854485"/>
                <a:ext cx="474658" cy="295288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299"/>
                  <a:gd name="f5" fmla="val 186"/>
                  <a:gd name="f6" fmla="val 150"/>
                  <a:gd name="f7" fmla="val 90"/>
                  <a:gd name="f8" fmla="val 6"/>
                  <a:gd name="f9" fmla="val 42"/>
                  <a:gd name="f10" fmla="val 30"/>
                  <a:gd name="f11" fmla="val 12"/>
                  <a:gd name="f12" fmla="val 54"/>
                  <a:gd name="f13" fmla="val 72"/>
                  <a:gd name="f14" fmla="val 108"/>
                  <a:gd name="f15" fmla="val 126"/>
                  <a:gd name="f16" fmla="val 156"/>
                  <a:gd name="f17" fmla="val 209"/>
                  <a:gd name="f18" fmla="val 257"/>
                  <a:gd name="f19" fmla="val 287"/>
                  <a:gd name="f20" fmla="val 96"/>
                  <a:gd name="f21" fmla="val 174"/>
                  <a:gd name="f22" fmla="val 48"/>
                  <a:gd name="f23" fmla="val 18"/>
                  <a:gd name="f24" fmla="val 203"/>
                  <a:gd name="f25" fmla="val 251"/>
                  <a:gd name="f26" fmla="val 281"/>
                  <a:gd name="f27" fmla="val 293"/>
                  <a:gd name="f28" fmla="*/ f1 1 299"/>
                  <a:gd name="f29" fmla="*/ f2 1 186"/>
                  <a:gd name="f30" fmla="val f3"/>
                  <a:gd name="f31" fmla="val f4"/>
                  <a:gd name="f32" fmla="val f5"/>
                  <a:gd name="f33" fmla="+- f32 0 f30"/>
                  <a:gd name="f34" fmla="+- f31 0 f30"/>
                  <a:gd name="f35" fmla="*/ f34 1 299"/>
                  <a:gd name="f36" fmla="*/ f33 1 186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299" h="186">
                    <a:moveTo>
                      <a:pt x="f6" y="f3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8" y="f13"/>
                    </a:lnTo>
                    <a:lnTo>
                      <a:pt x="f3" y="f7"/>
                    </a:lnTo>
                    <a:lnTo>
                      <a:pt x="f8" y="f14"/>
                    </a:lnTo>
                    <a:lnTo>
                      <a:pt x="f11" y="f15"/>
                    </a:lnTo>
                    <a:lnTo>
                      <a:pt x="f9" y="f16"/>
                    </a:lnTo>
                    <a:lnTo>
                      <a:pt x="f7" y="f0"/>
                    </a:lnTo>
                    <a:lnTo>
                      <a:pt x="f6" y="f5"/>
                    </a:lnTo>
                    <a:lnTo>
                      <a:pt x="f17" y="f0"/>
                    </a:lnTo>
                    <a:lnTo>
                      <a:pt x="f18" y="f16"/>
                    </a:lnTo>
                    <a:lnTo>
                      <a:pt x="f19" y="f15"/>
                    </a:lnTo>
                    <a:lnTo>
                      <a:pt x="f4" y="f14"/>
                    </a:lnTo>
                    <a:lnTo>
                      <a:pt x="f4" y="f7"/>
                    </a:lnTo>
                    <a:lnTo>
                      <a:pt x="f4" y="f13"/>
                    </a:lnTo>
                    <a:lnTo>
                      <a:pt x="f19" y="f12"/>
                    </a:lnTo>
                    <a:lnTo>
                      <a:pt x="f18" y="f10"/>
                    </a:lnTo>
                    <a:lnTo>
                      <a:pt x="f17" y="f8"/>
                    </a:lnTo>
                    <a:lnTo>
                      <a:pt x="f6" y="f3"/>
                    </a:lnTo>
                    <a:lnTo>
                      <a:pt x="f6" y="f3"/>
                    </a:lnTo>
                    <a:close/>
                    <a:moveTo>
                      <a:pt x="f6" y="f0"/>
                    </a:moveTo>
                    <a:lnTo>
                      <a:pt x="f20" y="f21"/>
                    </a:lnTo>
                    <a:lnTo>
                      <a:pt x="f22" y="f16"/>
                    </a:lnTo>
                    <a:lnTo>
                      <a:pt x="f23" y="f15"/>
                    </a:lnTo>
                    <a:lnTo>
                      <a:pt x="f11" y="f14"/>
                    </a:lnTo>
                    <a:lnTo>
                      <a:pt x="f8" y="f7"/>
                    </a:lnTo>
                    <a:lnTo>
                      <a:pt x="f11" y="f13"/>
                    </a:lnTo>
                    <a:lnTo>
                      <a:pt x="f23" y="f12"/>
                    </a:lnTo>
                    <a:lnTo>
                      <a:pt x="f22" y="f10"/>
                    </a:lnTo>
                    <a:lnTo>
                      <a:pt x="f20" y="f11"/>
                    </a:lnTo>
                    <a:lnTo>
                      <a:pt x="f6" y="f8"/>
                    </a:lnTo>
                    <a:lnTo>
                      <a:pt x="f24" y="f11"/>
                    </a:lnTo>
                    <a:lnTo>
                      <a:pt x="f25" y="f10"/>
                    </a:lnTo>
                    <a:lnTo>
                      <a:pt x="f26" y="f12"/>
                    </a:lnTo>
                    <a:lnTo>
                      <a:pt x="f27" y="f13"/>
                    </a:lnTo>
                    <a:lnTo>
                      <a:pt x="f27" y="f7"/>
                    </a:lnTo>
                    <a:lnTo>
                      <a:pt x="f27" y="f14"/>
                    </a:lnTo>
                    <a:lnTo>
                      <a:pt x="f26" y="f15"/>
                    </a:lnTo>
                    <a:lnTo>
                      <a:pt x="f25" y="f16"/>
                    </a:lnTo>
                    <a:lnTo>
                      <a:pt x="f24" y="f21"/>
                    </a:lnTo>
                    <a:lnTo>
                      <a:pt x="f6" y="f0"/>
                    </a:lnTo>
                    <a:lnTo>
                      <a:pt x="f6" y="f0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grpSp>
            <p:nvGrpSpPr>
              <p:cNvPr id="1045" name="Ryhmä 61"/>
              <p:cNvGrpSpPr>
                <a:grpSpLocks/>
              </p:cNvGrpSpPr>
              <p:nvPr/>
            </p:nvGrpSpPr>
            <p:grpSpPr bwMode="auto">
              <a:xfrm>
                <a:off x="8542443" y="4897444"/>
                <a:ext cx="360355" cy="209516"/>
                <a:chOff x="8542443" y="4897444"/>
                <a:chExt cx="360355" cy="209516"/>
              </a:xfrm>
            </p:grpSpPr>
            <p:sp>
              <p:nvSpPr>
                <p:cNvPr id="63" name="Puolivapaa piirto 62"/>
                <p:cNvSpPr/>
                <p:nvPr/>
              </p:nvSpPr>
              <p:spPr>
                <a:xfrm>
                  <a:off x="8542341" y="4897350"/>
                  <a:ext cx="360359" cy="20955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600"/>
                    <a:gd name="f7" fmla="*/ 5419351 1 1725033"/>
                    <a:gd name="f8" fmla="*/ 10800 10800 1"/>
                    <a:gd name="f9" fmla="+- 0 0 360"/>
                    <a:gd name="f10" fmla="val 10800"/>
                    <a:gd name="f11" fmla="+- 0 0 0"/>
                    <a:gd name="f12" fmla="*/ f3 1 21600"/>
                    <a:gd name="f13" fmla="*/ f4 1 21600"/>
                    <a:gd name="f14" fmla="val f5"/>
                    <a:gd name="f15" fmla="val f6"/>
                    <a:gd name="f16" fmla="*/ 0 f7 1"/>
                    <a:gd name="f17" fmla="*/ f5 f0 1"/>
                    <a:gd name="f18" fmla="*/ f9 f0 1"/>
                    <a:gd name="f19" fmla="*/ f11 f0 1"/>
                    <a:gd name="f20" fmla="+- f15 0 f14"/>
                    <a:gd name="f21" fmla="*/ f16 1 f2"/>
                    <a:gd name="f22" fmla="*/ f17 1 f2"/>
                    <a:gd name="f23" fmla="*/ f18 1 f2"/>
                    <a:gd name="f24" fmla="*/ f19 1 f2"/>
                    <a:gd name="f25" fmla="*/ f20 1 21600"/>
                    <a:gd name="f26" fmla="+- 0 0 f21"/>
                    <a:gd name="f27" fmla="+- f22 0 f1"/>
                    <a:gd name="f28" fmla="+- f23 0 f1"/>
                    <a:gd name="f29" fmla="+- f24 0 f1"/>
                    <a:gd name="f30" fmla="*/ 3163 f25 1"/>
                    <a:gd name="f31" fmla="*/ 18437 f25 1"/>
                    <a:gd name="f32" fmla="*/ 10800 f25 1"/>
                    <a:gd name="f33" fmla="*/ 0 f25 1"/>
                    <a:gd name="f34" fmla="*/ 21600 f25 1"/>
                    <a:gd name="f35" fmla="*/ f26 f0 1"/>
                    <a:gd name="f36" fmla="+- f28 0 f27"/>
                    <a:gd name="f37" fmla="*/ f35 1 f7"/>
                    <a:gd name="f38" fmla="*/ f32 1 f25"/>
                    <a:gd name="f39" fmla="*/ f33 1 f25"/>
                    <a:gd name="f40" fmla="*/ f30 1 f25"/>
                    <a:gd name="f41" fmla="*/ f31 1 f25"/>
                    <a:gd name="f42" fmla="*/ f34 1 f25"/>
                    <a:gd name="f43" fmla="+- f37 0 f1"/>
                    <a:gd name="f44" fmla="*/ f40 f12 1"/>
                    <a:gd name="f45" fmla="*/ f41 f12 1"/>
                    <a:gd name="f46" fmla="*/ f41 f13 1"/>
                    <a:gd name="f47" fmla="*/ f40 f13 1"/>
                    <a:gd name="f48" fmla="*/ f38 f12 1"/>
                    <a:gd name="f49" fmla="*/ f39 f13 1"/>
                    <a:gd name="f50" fmla="*/ f39 f12 1"/>
                    <a:gd name="f51" fmla="*/ f38 f13 1"/>
                    <a:gd name="f52" fmla="*/ f42 f13 1"/>
                    <a:gd name="f53" fmla="*/ f42 f12 1"/>
                    <a:gd name="f54" fmla="+- f43 f1 0"/>
                    <a:gd name="f55" fmla="*/ f54 f7 1"/>
                    <a:gd name="f56" fmla="*/ f55 1 f0"/>
                    <a:gd name="f57" fmla="+- 0 0 f56"/>
                    <a:gd name="f58" fmla="+- 0 0 f57"/>
                    <a:gd name="f59" fmla="*/ f58 f0 1"/>
                    <a:gd name="f60" fmla="*/ f59 1 f7"/>
                    <a:gd name="f61" fmla="+- f60 0 f1"/>
                    <a:gd name="f62" fmla="cos 1 f61"/>
                    <a:gd name="f63" fmla="sin 1 f61"/>
                    <a:gd name="f64" fmla="+- 0 0 f62"/>
                    <a:gd name="f65" fmla="+- 0 0 f63"/>
                    <a:gd name="f66" fmla="+- 0 0 f64"/>
                    <a:gd name="f67" fmla="+- 0 0 f65"/>
                    <a:gd name="f68" fmla="val f66"/>
                    <a:gd name="f69" fmla="val f67"/>
                    <a:gd name="f70" fmla="+- 0 0 f68"/>
                    <a:gd name="f71" fmla="+- 0 0 f69"/>
                    <a:gd name="f72" fmla="*/ 10800 f70 1"/>
                    <a:gd name="f73" fmla="*/ 10800 f71 1"/>
                    <a:gd name="f74" fmla="*/ f72 f72 1"/>
                    <a:gd name="f75" fmla="*/ f73 f73 1"/>
                    <a:gd name="f76" fmla="+- f74 f75 0"/>
                    <a:gd name="f77" fmla="sqrt f76"/>
                    <a:gd name="f78" fmla="*/ f8 1 f77"/>
                    <a:gd name="f79" fmla="*/ f70 f78 1"/>
                    <a:gd name="f80" fmla="*/ f71 f78 1"/>
                    <a:gd name="f81" fmla="+- 10800 0 f79"/>
                    <a:gd name="f82" fmla="+- 10800 0 f8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48" y="f49"/>
                    </a:cxn>
                    <a:cxn ang="f29">
                      <a:pos x="f44" y="f47"/>
                    </a:cxn>
                    <a:cxn ang="f29">
                      <a:pos x="f50" y="f51"/>
                    </a:cxn>
                    <a:cxn ang="f29">
                      <a:pos x="f44" y="f46"/>
                    </a:cxn>
                    <a:cxn ang="f29">
                      <a:pos x="f48" y="f52"/>
                    </a:cxn>
                    <a:cxn ang="f29">
                      <a:pos x="f45" y="f46"/>
                    </a:cxn>
                    <a:cxn ang="f29">
                      <a:pos x="f53" y="f51"/>
                    </a:cxn>
                    <a:cxn ang="f29">
                      <a:pos x="f45" y="f47"/>
                    </a:cxn>
                  </a:cxnLst>
                  <a:rect l="f44" t="f47" r="f45" b="f46"/>
                  <a:pathLst>
                    <a:path w="21600" h="21600">
                      <a:moveTo>
                        <a:pt x="f81" y="f82"/>
                      </a:moveTo>
                      <a:arcTo wR="f10" hR="f10" stAng="f27" swAng="f36"/>
                      <a:close/>
                    </a:path>
                  </a:pathLst>
                </a:cu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wrap="none" lIns="90004" tIns="46798" rIns="90004" bIns="46798" anchor="ctr" compatLnSpc="0"/>
                <a:lstStyle/>
                <a:p>
                  <a:pPr fontAlgn="auto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0" algn="l"/>
                      <a:tab pos="448915" algn="l"/>
                      <a:tab pos="898196" algn="l"/>
                      <a:tab pos="1347478" algn="l"/>
                      <a:tab pos="1796759" algn="l"/>
                      <a:tab pos="2246040" algn="l"/>
                      <a:tab pos="2695322" algn="l"/>
                      <a:tab pos="3144603" algn="l"/>
                      <a:tab pos="3593875" algn="l"/>
                      <a:tab pos="4043156" algn="l"/>
                      <a:tab pos="4492438" algn="l"/>
                      <a:tab pos="4941719" algn="l"/>
                      <a:tab pos="5391000" algn="l"/>
                      <a:tab pos="5840281" algn="l"/>
                      <a:tab pos="6289563" algn="l"/>
                      <a:tab pos="6738844" algn="l"/>
                      <a:tab pos="7188116" algn="l"/>
                      <a:tab pos="7637397" algn="l"/>
                      <a:tab pos="8086679" algn="l"/>
                      <a:tab pos="8535960" algn="l"/>
                      <a:tab pos="8985241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i-FI" kern="0"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64" name="Puolivapaa piirto 63"/>
                <p:cNvSpPr/>
                <p:nvPr/>
              </p:nvSpPr>
              <p:spPr>
                <a:xfrm>
                  <a:off x="8577266" y="4919576"/>
                  <a:ext cx="288923" cy="16193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600"/>
                    <a:gd name="f7" fmla="*/ 5419351 1 1725033"/>
                    <a:gd name="f8" fmla="*/ 10800 10800 1"/>
                    <a:gd name="f9" fmla="+- 0 0 360"/>
                    <a:gd name="f10" fmla="val 10800"/>
                    <a:gd name="f11" fmla="+- 0 0 0"/>
                    <a:gd name="f12" fmla="*/ f3 1 21600"/>
                    <a:gd name="f13" fmla="*/ f4 1 21600"/>
                    <a:gd name="f14" fmla="val f5"/>
                    <a:gd name="f15" fmla="val f6"/>
                    <a:gd name="f16" fmla="*/ 0 f7 1"/>
                    <a:gd name="f17" fmla="*/ f5 f0 1"/>
                    <a:gd name="f18" fmla="*/ f9 f0 1"/>
                    <a:gd name="f19" fmla="*/ f11 f0 1"/>
                    <a:gd name="f20" fmla="+- f15 0 f14"/>
                    <a:gd name="f21" fmla="*/ f16 1 f2"/>
                    <a:gd name="f22" fmla="*/ f17 1 f2"/>
                    <a:gd name="f23" fmla="*/ f18 1 f2"/>
                    <a:gd name="f24" fmla="*/ f19 1 f2"/>
                    <a:gd name="f25" fmla="*/ f20 1 21600"/>
                    <a:gd name="f26" fmla="+- 0 0 f21"/>
                    <a:gd name="f27" fmla="+- f22 0 f1"/>
                    <a:gd name="f28" fmla="+- f23 0 f1"/>
                    <a:gd name="f29" fmla="+- f24 0 f1"/>
                    <a:gd name="f30" fmla="*/ 3163 f25 1"/>
                    <a:gd name="f31" fmla="*/ 18437 f25 1"/>
                    <a:gd name="f32" fmla="*/ 10800 f25 1"/>
                    <a:gd name="f33" fmla="*/ 0 f25 1"/>
                    <a:gd name="f34" fmla="*/ 21600 f25 1"/>
                    <a:gd name="f35" fmla="*/ f26 f0 1"/>
                    <a:gd name="f36" fmla="+- f28 0 f27"/>
                    <a:gd name="f37" fmla="*/ f35 1 f7"/>
                    <a:gd name="f38" fmla="*/ f32 1 f25"/>
                    <a:gd name="f39" fmla="*/ f33 1 f25"/>
                    <a:gd name="f40" fmla="*/ f30 1 f25"/>
                    <a:gd name="f41" fmla="*/ f31 1 f25"/>
                    <a:gd name="f42" fmla="*/ f34 1 f25"/>
                    <a:gd name="f43" fmla="+- f37 0 f1"/>
                    <a:gd name="f44" fmla="*/ f40 f12 1"/>
                    <a:gd name="f45" fmla="*/ f41 f12 1"/>
                    <a:gd name="f46" fmla="*/ f41 f13 1"/>
                    <a:gd name="f47" fmla="*/ f40 f13 1"/>
                    <a:gd name="f48" fmla="*/ f38 f12 1"/>
                    <a:gd name="f49" fmla="*/ f39 f13 1"/>
                    <a:gd name="f50" fmla="*/ f39 f12 1"/>
                    <a:gd name="f51" fmla="*/ f38 f13 1"/>
                    <a:gd name="f52" fmla="*/ f42 f13 1"/>
                    <a:gd name="f53" fmla="*/ f42 f12 1"/>
                    <a:gd name="f54" fmla="+- f43 f1 0"/>
                    <a:gd name="f55" fmla="*/ f54 f7 1"/>
                    <a:gd name="f56" fmla="*/ f55 1 f0"/>
                    <a:gd name="f57" fmla="+- 0 0 f56"/>
                    <a:gd name="f58" fmla="+- 0 0 f57"/>
                    <a:gd name="f59" fmla="*/ f58 f0 1"/>
                    <a:gd name="f60" fmla="*/ f59 1 f7"/>
                    <a:gd name="f61" fmla="+- f60 0 f1"/>
                    <a:gd name="f62" fmla="cos 1 f61"/>
                    <a:gd name="f63" fmla="sin 1 f61"/>
                    <a:gd name="f64" fmla="+- 0 0 f62"/>
                    <a:gd name="f65" fmla="+- 0 0 f63"/>
                    <a:gd name="f66" fmla="+- 0 0 f64"/>
                    <a:gd name="f67" fmla="+- 0 0 f65"/>
                    <a:gd name="f68" fmla="val f66"/>
                    <a:gd name="f69" fmla="val f67"/>
                    <a:gd name="f70" fmla="+- 0 0 f68"/>
                    <a:gd name="f71" fmla="+- 0 0 f69"/>
                    <a:gd name="f72" fmla="*/ 10800 f70 1"/>
                    <a:gd name="f73" fmla="*/ 10800 f71 1"/>
                    <a:gd name="f74" fmla="*/ f72 f72 1"/>
                    <a:gd name="f75" fmla="*/ f73 f73 1"/>
                    <a:gd name="f76" fmla="+- f74 f75 0"/>
                    <a:gd name="f77" fmla="sqrt f76"/>
                    <a:gd name="f78" fmla="*/ f8 1 f77"/>
                    <a:gd name="f79" fmla="*/ f70 f78 1"/>
                    <a:gd name="f80" fmla="*/ f71 f78 1"/>
                    <a:gd name="f81" fmla="+- 10800 0 f79"/>
                    <a:gd name="f82" fmla="+- 10800 0 f8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48" y="f49"/>
                    </a:cxn>
                    <a:cxn ang="f29">
                      <a:pos x="f44" y="f47"/>
                    </a:cxn>
                    <a:cxn ang="f29">
                      <a:pos x="f50" y="f51"/>
                    </a:cxn>
                    <a:cxn ang="f29">
                      <a:pos x="f44" y="f46"/>
                    </a:cxn>
                    <a:cxn ang="f29">
                      <a:pos x="f48" y="f52"/>
                    </a:cxn>
                    <a:cxn ang="f29">
                      <a:pos x="f45" y="f46"/>
                    </a:cxn>
                    <a:cxn ang="f29">
                      <a:pos x="f53" y="f51"/>
                    </a:cxn>
                    <a:cxn ang="f29">
                      <a:pos x="f45" y="f47"/>
                    </a:cxn>
                  </a:cxnLst>
                  <a:rect l="f44" t="f47" r="f45" b="f46"/>
                  <a:pathLst>
                    <a:path w="21600" h="21600">
                      <a:moveTo>
                        <a:pt x="f81" y="f82"/>
                      </a:moveTo>
                      <a:arcTo wR="f10" hR="f10" stAng="f27" swAng="f36"/>
                      <a:close/>
                    </a:path>
                  </a:pathLst>
                </a:cu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wrap="none" lIns="90004" tIns="46798" rIns="90004" bIns="46798" anchor="ctr" compatLnSpc="0"/>
                <a:lstStyle/>
                <a:p>
                  <a:pPr fontAlgn="auto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0" algn="l"/>
                      <a:tab pos="448915" algn="l"/>
                      <a:tab pos="898196" algn="l"/>
                      <a:tab pos="1347478" algn="l"/>
                      <a:tab pos="1796759" algn="l"/>
                      <a:tab pos="2246040" algn="l"/>
                      <a:tab pos="2695322" algn="l"/>
                      <a:tab pos="3144603" algn="l"/>
                      <a:tab pos="3593875" algn="l"/>
                      <a:tab pos="4043156" algn="l"/>
                      <a:tab pos="4492438" algn="l"/>
                      <a:tab pos="4941719" algn="l"/>
                      <a:tab pos="5391000" algn="l"/>
                      <a:tab pos="5840281" algn="l"/>
                      <a:tab pos="6289563" algn="l"/>
                      <a:tab pos="6738844" algn="l"/>
                      <a:tab pos="7188116" algn="l"/>
                      <a:tab pos="7637397" algn="l"/>
                      <a:tab pos="8086679" algn="l"/>
                      <a:tab pos="8535960" algn="l"/>
                      <a:tab pos="8985241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i-FI" kern="0"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65" name="Puolivapaa piirto 64"/>
                <p:cNvSpPr/>
                <p:nvPr/>
              </p:nvSpPr>
              <p:spPr>
                <a:xfrm>
                  <a:off x="8621715" y="4935452"/>
                  <a:ext cx="198435" cy="13018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600"/>
                    <a:gd name="f7" fmla="*/ 5419351 1 1725033"/>
                    <a:gd name="f8" fmla="*/ 10800 10800 1"/>
                    <a:gd name="f9" fmla="+- 0 0 360"/>
                    <a:gd name="f10" fmla="val 10800"/>
                    <a:gd name="f11" fmla="+- 0 0 0"/>
                    <a:gd name="f12" fmla="*/ f3 1 21600"/>
                    <a:gd name="f13" fmla="*/ f4 1 21600"/>
                    <a:gd name="f14" fmla="val f5"/>
                    <a:gd name="f15" fmla="val f6"/>
                    <a:gd name="f16" fmla="*/ 0 f7 1"/>
                    <a:gd name="f17" fmla="*/ f5 f0 1"/>
                    <a:gd name="f18" fmla="*/ f9 f0 1"/>
                    <a:gd name="f19" fmla="*/ f11 f0 1"/>
                    <a:gd name="f20" fmla="+- f15 0 f14"/>
                    <a:gd name="f21" fmla="*/ f16 1 f2"/>
                    <a:gd name="f22" fmla="*/ f17 1 f2"/>
                    <a:gd name="f23" fmla="*/ f18 1 f2"/>
                    <a:gd name="f24" fmla="*/ f19 1 f2"/>
                    <a:gd name="f25" fmla="*/ f20 1 21600"/>
                    <a:gd name="f26" fmla="+- 0 0 f21"/>
                    <a:gd name="f27" fmla="+- f22 0 f1"/>
                    <a:gd name="f28" fmla="+- f23 0 f1"/>
                    <a:gd name="f29" fmla="+- f24 0 f1"/>
                    <a:gd name="f30" fmla="*/ 3163 f25 1"/>
                    <a:gd name="f31" fmla="*/ 18437 f25 1"/>
                    <a:gd name="f32" fmla="*/ 10800 f25 1"/>
                    <a:gd name="f33" fmla="*/ 0 f25 1"/>
                    <a:gd name="f34" fmla="*/ 21600 f25 1"/>
                    <a:gd name="f35" fmla="*/ f26 f0 1"/>
                    <a:gd name="f36" fmla="+- f28 0 f27"/>
                    <a:gd name="f37" fmla="*/ f35 1 f7"/>
                    <a:gd name="f38" fmla="*/ f32 1 f25"/>
                    <a:gd name="f39" fmla="*/ f33 1 f25"/>
                    <a:gd name="f40" fmla="*/ f30 1 f25"/>
                    <a:gd name="f41" fmla="*/ f31 1 f25"/>
                    <a:gd name="f42" fmla="*/ f34 1 f25"/>
                    <a:gd name="f43" fmla="+- f37 0 f1"/>
                    <a:gd name="f44" fmla="*/ f40 f12 1"/>
                    <a:gd name="f45" fmla="*/ f41 f12 1"/>
                    <a:gd name="f46" fmla="*/ f41 f13 1"/>
                    <a:gd name="f47" fmla="*/ f40 f13 1"/>
                    <a:gd name="f48" fmla="*/ f38 f12 1"/>
                    <a:gd name="f49" fmla="*/ f39 f13 1"/>
                    <a:gd name="f50" fmla="*/ f39 f12 1"/>
                    <a:gd name="f51" fmla="*/ f38 f13 1"/>
                    <a:gd name="f52" fmla="*/ f42 f13 1"/>
                    <a:gd name="f53" fmla="*/ f42 f12 1"/>
                    <a:gd name="f54" fmla="+- f43 f1 0"/>
                    <a:gd name="f55" fmla="*/ f54 f7 1"/>
                    <a:gd name="f56" fmla="*/ f55 1 f0"/>
                    <a:gd name="f57" fmla="+- 0 0 f56"/>
                    <a:gd name="f58" fmla="+- 0 0 f57"/>
                    <a:gd name="f59" fmla="*/ f58 f0 1"/>
                    <a:gd name="f60" fmla="*/ f59 1 f7"/>
                    <a:gd name="f61" fmla="+- f60 0 f1"/>
                    <a:gd name="f62" fmla="cos 1 f61"/>
                    <a:gd name="f63" fmla="sin 1 f61"/>
                    <a:gd name="f64" fmla="+- 0 0 f62"/>
                    <a:gd name="f65" fmla="+- 0 0 f63"/>
                    <a:gd name="f66" fmla="+- 0 0 f64"/>
                    <a:gd name="f67" fmla="+- 0 0 f65"/>
                    <a:gd name="f68" fmla="val f66"/>
                    <a:gd name="f69" fmla="val f67"/>
                    <a:gd name="f70" fmla="+- 0 0 f68"/>
                    <a:gd name="f71" fmla="+- 0 0 f69"/>
                    <a:gd name="f72" fmla="*/ 10800 f70 1"/>
                    <a:gd name="f73" fmla="*/ 10800 f71 1"/>
                    <a:gd name="f74" fmla="*/ f72 f72 1"/>
                    <a:gd name="f75" fmla="*/ f73 f73 1"/>
                    <a:gd name="f76" fmla="+- f74 f75 0"/>
                    <a:gd name="f77" fmla="sqrt f76"/>
                    <a:gd name="f78" fmla="*/ f8 1 f77"/>
                    <a:gd name="f79" fmla="*/ f70 f78 1"/>
                    <a:gd name="f80" fmla="*/ f71 f78 1"/>
                    <a:gd name="f81" fmla="+- 10800 0 f79"/>
                    <a:gd name="f82" fmla="+- 10800 0 f8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48" y="f49"/>
                    </a:cxn>
                    <a:cxn ang="f29">
                      <a:pos x="f44" y="f47"/>
                    </a:cxn>
                    <a:cxn ang="f29">
                      <a:pos x="f50" y="f51"/>
                    </a:cxn>
                    <a:cxn ang="f29">
                      <a:pos x="f44" y="f46"/>
                    </a:cxn>
                    <a:cxn ang="f29">
                      <a:pos x="f48" y="f52"/>
                    </a:cxn>
                    <a:cxn ang="f29">
                      <a:pos x="f45" y="f46"/>
                    </a:cxn>
                    <a:cxn ang="f29">
                      <a:pos x="f53" y="f51"/>
                    </a:cxn>
                    <a:cxn ang="f29">
                      <a:pos x="f45" y="f47"/>
                    </a:cxn>
                  </a:cxnLst>
                  <a:rect l="f44" t="f47" r="f45" b="f46"/>
                  <a:pathLst>
                    <a:path w="21600" h="21600">
                      <a:moveTo>
                        <a:pt x="f81" y="f82"/>
                      </a:moveTo>
                      <a:arcTo wR="f10" hR="f10" stAng="f27" swAng="f36"/>
                      <a:close/>
                    </a:path>
                  </a:pathLst>
                </a:cu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wrap="none" lIns="90004" tIns="46798" rIns="90004" bIns="46798" anchor="ctr" compatLnSpc="0"/>
                <a:lstStyle/>
                <a:p>
                  <a:pPr fontAlgn="auto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0" algn="l"/>
                      <a:tab pos="448915" algn="l"/>
                      <a:tab pos="898196" algn="l"/>
                      <a:tab pos="1347478" algn="l"/>
                      <a:tab pos="1796759" algn="l"/>
                      <a:tab pos="2246040" algn="l"/>
                      <a:tab pos="2695322" algn="l"/>
                      <a:tab pos="3144603" algn="l"/>
                      <a:tab pos="3593875" algn="l"/>
                      <a:tab pos="4043156" algn="l"/>
                      <a:tab pos="4492438" algn="l"/>
                      <a:tab pos="4941719" algn="l"/>
                      <a:tab pos="5391000" algn="l"/>
                      <a:tab pos="5840281" algn="l"/>
                      <a:tab pos="6289563" algn="l"/>
                      <a:tab pos="6738844" algn="l"/>
                      <a:tab pos="7188116" algn="l"/>
                      <a:tab pos="7637397" algn="l"/>
                      <a:tab pos="8086679" algn="l"/>
                      <a:tab pos="8535960" algn="l"/>
                      <a:tab pos="8985241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i-FI" kern="0"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66" name="Puolivapaa piirto 65"/>
                <p:cNvSpPr/>
                <p:nvPr/>
              </p:nvSpPr>
              <p:spPr>
                <a:xfrm>
                  <a:off x="8664577" y="4960853"/>
                  <a:ext cx="115887" cy="7461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600"/>
                    <a:gd name="f7" fmla="*/ 5419351 1 1725033"/>
                    <a:gd name="f8" fmla="*/ 10800 10800 1"/>
                    <a:gd name="f9" fmla="+- 0 0 360"/>
                    <a:gd name="f10" fmla="val 10800"/>
                    <a:gd name="f11" fmla="+- 0 0 0"/>
                    <a:gd name="f12" fmla="*/ f3 1 21600"/>
                    <a:gd name="f13" fmla="*/ f4 1 21600"/>
                    <a:gd name="f14" fmla="val f5"/>
                    <a:gd name="f15" fmla="val f6"/>
                    <a:gd name="f16" fmla="*/ 0 f7 1"/>
                    <a:gd name="f17" fmla="*/ f5 f0 1"/>
                    <a:gd name="f18" fmla="*/ f9 f0 1"/>
                    <a:gd name="f19" fmla="*/ f11 f0 1"/>
                    <a:gd name="f20" fmla="+- f15 0 f14"/>
                    <a:gd name="f21" fmla="*/ f16 1 f2"/>
                    <a:gd name="f22" fmla="*/ f17 1 f2"/>
                    <a:gd name="f23" fmla="*/ f18 1 f2"/>
                    <a:gd name="f24" fmla="*/ f19 1 f2"/>
                    <a:gd name="f25" fmla="*/ f20 1 21600"/>
                    <a:gd name="f26" fmla="+- 0 0 f21"/>
                    <a:gd name="f27" fmla="+- f22 0 f1"/>
                    <a:gd name="f28" fmla="+- f23 0 f1"/>
                    <a:gd name="f29" fmla="+- f24 0 f1"/>
                    <a:gd name="f30" fmla="*/ 3163 f25 1"/>
                    <a:gd name="f31" fmla="*/ 18437 f25 1"/>
                    <a:gd name="f32" fmla="*/ 10800 f25 1"/>
                    <a:gd name="f33" fmla="*/ 0 f25 1"/>
                    <a:gd name="f34" fmla="*/ 21600 f25 1"/>
                    <a:gd name="f35" fmla="*/ f26 f0 1"/>
                    <a:gd name="f36" fmla="+- f28 0 f27"/>
                    <a:gd name="f37" fmla="*/ f35 1 f7"/>
                    <a:gd name="f38" fmla="*/ f32 1 f25"/>
                    <a:gd name="f39" fmla="*/ f33 1 f25"/>
                    <a:gd name="f40" fmla="*/ f30 1 f25"/>
                    <a:gd name="f41" fmla="*/ f31 1 f25"/>
                    <a:gd name="f42" fmla="*/ f34 1 f25"/>
                    <a:gd name="f43" fmla="+- f37 0 f1"/>
                    <a:gd name="f44" fmla="*/ f40 f12 1"/>
                    <a:gd name="f45" fmla="*/ f41 f12 1"/>
                    <a:gd name="f46" fmla="*/ f41 f13 1"/>
                    <a:gd name="f47" fmla="*/ f40 f13 1"/>
                    <a:gd name="f48" fmla="*/ f38 f12 1"/>
                    <a:gd name="f49" fmla="*/ f39 f13 1"/>
                    <a:gd name="f50" fmla="*/ f39 f12 1"/>
                    <a:gd name="f51" fmla="*/ f38 f13 1"/>
                    <a:gd name="f52" fmla="*/ f42 f13 1"/>
                    <a:gd name="f53" fmla="*/ f42 f12 1"/>
                    <a:gd name="f54" fmla="+- f43 f1 0"/>
                    <a:gd name="f55" fmla="*/ f54 f7 1"/>
                    <a:gd name="f56" fmla="*/ f55 1 f0"/>
                    <a:gd name="f57" fmla="+- 0 0 f56"/>
                    <a:gd name="f58" fmla="+- 0 0 f57"/>
                    <a:gd name="f59" fmla="*/ f58 f0 1"/>
                    <a:gd name="f60" fmla="*/ f59 1 f7"/>
                    <a:gd name="f61" fmla="+- f60 0 f1"/>
                    <a:gd name="f62" fmla="cos 1 f61"/>
                    <a:gd name="f63" fmla="sin 1 f61"/>
                    <a:gd name="f64" fmla="+- 0 0 f62"/>
                    <a:gd name="f65" fmla="+- 0 0 f63"/>
                    <a:gd name="f66" fmla="+- 0 0 f64"/>
                    <a:gd name="f67" fmla="+- 0 0 f65"/>
                    <a:gd name="f68" fmla="val f66"/>
                    <a:gd name="f69" fmla="val f67"/>
                    <a:gd name="f70" fmla="+- 0 0 f68"/>
                    <a:gd name="f71" fmla="+- 0 0 f69"/>
                    <a:gd name="f72" fmla="*/ 10800 f70 1"/>
                    <a:gd name="f73" fmla="*/ 10800 f71 1"/>
                    <a:gd name="f74" fmla="*/ f72 f72 1"/>
                    <a:gd name="f75" fmla="*/ f73 f73 1"/>
                    <a:gd name="f76" fmla="+- f74 f75 0"/>
                    <a:gd name="f77" fmla="sqrt f76"/>
                    <a:gd name="f78" fmla="*/ f8 1 f77"/>
                    <a:gd name="f79" fmla="*/ f70 f78 1"/>
                    <a:gd name="f80" fmla="*/ f71 f78 1"/>
                    <a:gd name="f81" fmla="+- 10800 0 f79"/>
                    <a:gd name="f82" fmla="+- 10800 0 f8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48" y="f49"/>
                    </a:cxn>
                    <a:cxn ang="f29">
                      <a:pos x="f44" y="f47"/>
                    </a:cxn>
                    <a:cxn ang="f29">
                      <a:pos x="f50" y="f51"/>
                    </a:cxn>
                    <a:cxn ang="f29">
                      <a:pos x="f44" y="f46"/>
                    </a:cxn>
                    <a:cxn ang="f29">
                      <a:pos x="f48" y="f52"/>
                    </a:cxn>
                    <a:cxn ang="f29">
                      <a:pos x="f45" y="f46"/>
                    </a:cxn>
                    <a:cxn ang="f29">
                      <a:pos x="f53" y="f51"/>
                    </a:cxn>
                    <a:cxn ang="f29">
                      <a:pos x="f45" y="f47"/>
                    </a:cxn>
                  </a:cxnLst>
                  <a:rect l="f44" t="f47" r="f45" b="f46"/>
                  <a:pathLst>
                    <a:path w="21600" h="21600">
                      <a:moveTo>
                        <a:pt x="f81" y="f82"/>
                      </a:moveTo>
                      <a:arcTo wR="f10" hR="f10" stAng="f27" swAng="f36"/>
                      <a:close/>
                    </a:path>
                  </a:pathLst>
                </a:cu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wrap="none" lIns="90004" tIns="46798" rIns="90004" bIns="46798" anchor="ctr" compatLnSpc="0"/>
                <a:lstStyle/>
                <a:p>
                  <a:pPr fontAlgn="auto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0" algn="l"/>
                      <a:tab pos="448915" algn="l"/>
                      <a:tab pos="898196" algn="l"/>
                      <a:tab pos="1347478" algn="l"/>
                      <a:tab pos="1796759" algn="l"/>
                      <a:tab pos="2246040" algn="l"/>
                      <a:tab pos="2695322" algn="l"/>
                      <a:tab pos="3144603" algn="l"/>
                      <a:tab pos="3593875" algn="l"/>
                      <a:tab pos="4043156" algn="l"/>
                      <a:tab pos="4492438" algn="l"/>
                      <a:tab pos="4941719" algn="l"/>
                      <a:tab pos="5391000" algn="l"/>
                      <a:tab pos="5840281" algn="l"/>
                      <a:tab pos="6289563" algn="l"/>
                      <a:tab pos="6738844" algn="l"/>
                      <a:tab pos="7188116" algn="l"/>
                      <a:tab pos="7637397" algn="l"/>
                      <a:tab pos="8086679" algn="l"/>
                      <a:tab pos="8535960" algn="l"/>
                      <a:tab pos="8985241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i-FI" kern="0"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</p:grpSp>
        </p:grpSp>
      </p:grpSp>
      <p:sp>
        <p:nvSpPr>
          <p:cNvPr id="67" name="Otsikon paikkamerkki 66"/>
          <p:cNvSpPr txBox="1">
            <a:spLocks noGrp="1"/>
          </p:cNvSpPr>
          <p:nvPr>
            <p:ph type="title"/>
          </p:nvPr>
        </p:nvSpPr>
        <p:spPr>
          <a:xfrm>
            <a:off x="457200" y="130175"/>
            <a:ext cx="8228013" cy="14335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fi-FI"/>
          </a:p>
        </p:txBody>
      </p:sp>
      <p:sp>
        <p:nvSpPr>
          <p:cNvPr id="68" name="Tekstin paikkamerkki 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9" name="Päivämäärän paikkamerkki 68"/>
          <p:cNvSpPr txBox="1">
            <a:spLocks noGrp="1"/>
          </p:cNvSpPr>
          <p:nvPr>
            <p:ph type="dt" sz="half" idx="2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en-GB" sz="14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34"/>
                <a:ea typeface="Lucida Sans Unicode" pitchFamily="2"/>
                <a:cs typeface="Lucida Sans Unicode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0" name="Alatunnisteen paikkamerkki 69"/>
          <p:cNvSpPr txBox="1">
            <a:spLocks noGrp="1"/>
          </p:cNvSpPr>
          <p:nvPr>
            <p:ph type="ftr" sz="quarter" idx="3"/>
          </p:nvPr>
        </p:nvSpPr>
        <p:spPr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en-GB" sz="14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34"/>
                <a:ea typeface="Lucida Sans Unicode" pitchFamily="2"/>
                <a:cs typeface="Lucida Sans Unicode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1" name="Dian numeron paikkamerkki 70"/>
          <p:cNvSpPr txBox="1"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en-GB" sz="14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34"/>
                <a:ea typeface="Lucida Sans Unicode" pitchFamily="2"/>
                <a:cs typeface="Lucida Sans Unicode" pitchFamily="2"/>
              </a:defRPr>
            </a:lvl1pPr>
          </a:lstStyle>
          <a:p>
            <a:pPr>
              <a:defRPr/>
            </a:pPr>
            <a:fld id="{0FA50F6E-808A-4E5B-83B9-981F58CC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buChar char="•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fi-FI" sz="4400">
          <a:solidFill>
            <a:srgbClr val="CCECFF"/>
          </a:solidFill>
          <a:effectLst>
            <a:outerShdw dist="17962" dir="2700000">
              <a:srgbClr val="000000"/>
            </a:outerShdw>
          </a:effectLst>
          <a:latin typeface="Arial" pitchFamily="34"/>
          <a:ea typeface="Lucida Sans Unicode" pitchFamily="34" charset="0"/>
          <a:cs typeface="Lucida Sans Unicode" pitchFamily="2"/>
        </a:defRPr>
      </a:lvl1pPr>
      <a:lvl2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buChar char="•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CCECFF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buChar char="•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CCECFF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buChar char="•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CCECFF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buChar char="•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CCECFF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457200" algn="ctr" rtl="0" eaLnBrk="0" fontAlgn="base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buChar char="•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CCECFF"/>
          </a:solidFill>
          <a:latin typeface="Arial" charset="0"/>
          <a:ea typeface="Lucida Sans Unicode" pitchFamily="34" charset="0"/>
          <a:cs typeface="Lucida Sans Unicode" pitchFamily="34" charset="0"/>
        </a:defRPr>
      </a:lvl6pPr>
      <a:lvl7pPr marL="914400" algn="ctr" rtl="0" eaLnBrk="0" fontAlgn="base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buChar char="•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CCECFF"/>
          </a:solidFill>
          <a:latin typeface="Arial" charset="0"/>
          <a:ea typeface="Lucida Sans Unicode" pitchFamily="34" charset="0"/>
          <a:cs typeface="Lucida Sans Unicode" pitchFamily="34" charset="0"/>
        </a:defRPr>
      </a:lvl7pPr>
      <a:lvl8pPr marL="1371600" algn="ctr" rtl="0" eaLnBrk="0" fontAlgn="base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buChar char="•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CCECFF"/>
          </a:solidFill>
          <a:latin typeface="Arial" charset="0"/>
          <a:ea typeface="Lucida Sans Unicode" pitchFamily="34" charset="0"/>
          <a:cs typeface="Lucida Sans Unicode" pitchFamily="34" charset="0"/>
        </a:defRPr>
      </a:lvl8pPr>
      <a:lvl9pPr marL="1828800" algn="ctr" rtl="0" eaLnBrk="0" fontAlgn="base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buChar char="•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CCECFF"/>
          </a:solidFill>
          <a:latin typeface="Arial" charset="0"/>
          <a:ea typeface="Lucida Sans Unicode" pitchFamily="34" charset="0"/>
          <a:cs typeface="Lucida Sans Unicode" pitchFamily="34" charset="0"/>
        </a:defRPr>
      </a:lvl9pPr>
    </p:titleStyle>
    <p:bodyStyle>
      <a:lvl1pPr marL="339725" indent="-339725" algn="l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99FF99"/>
        </a:buClr>
        <a:buSzPct val="80000"/>
        <a:buFont typeface="Wingdings" pitchFamily="2" charset="2"/>
        <a:buChar char=""/>
        <a:tabLst>
          <a:tab pos="106363" algn="l"/>
          <a:tab pos="555625" algn="l"/>
          <a:tab pos="1004888" algn="l"/>
          <a:tab pos="1454150" algn="l"/>
          <a:tab pos="1903413" algn="l"/>
          <a:tab pos="2352675" algn="l"/>
          <a:tab pos="2801938" algn="l"/>
          <a:tab pos="3251200" algn="l"/>
          <a:tab pos="3700463" algn="l"/>
          <a:tab pos="4149725" algn="l"/>
          <a:tab pos="4598988" algn="l"/>
          <a:tab pos="5048250" algn="l"/>
          <a:tab pos="5497513" algn="l"/>
          <a:tab pos="5946775" algn="l"/>
          <a:tab pos="6396038" algn="l"/>
          <a:tab pos="6845300" algn="l"/>
          <a:tab pos="7294563" algn="l"/>
          <a:tab pos="7743825" algn="l"/>
          <a:tab pos="8193088" algn="l"/>
          <a:tab pos="8642350" algn="l"/>
        </a:tabLst>
        <a:defRPr lang="fi-FI" sz="3200">
          <a:solidFill>
            <a:srgbClr val="FFFFFF"/>
          </a:solidFill>
          <a:effectLst>
            <a:outerShdw dist="17962" dir="2700000">
              <a:srgbClr val="000000"/>
            </a:outerShdw>
          </a:effectLst>
          <a:latin typeface="Arial" pitchFamily="34"/>
          <a:ea typeface="Lucida Sans Unicode" pitchFamily="2"/>
          <a:cs typeface="Lucida Sans Unicode" pitchFamily="2"/>
        </a:defRPr>
      </a:lvl1pPr>
      <a:lvl2pPr marL="739775" lvl="1" indent="-282575" algn="l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"/>
        <a:tabLst>
          <a:tab pos="155575" algn="l"/>
          <a:tab pos="604838" algn="l"/>
          <a:tab pos="1054100" algn="l"/>
          <a:tab pos="1503363" algn="l"/>
          <a:tab pos="1952625" algn="l"/>
          <a:tab pos="2401888" algn="l"/>
          <a:tab pos="2851150" algn="l"/>
          <a:tab pos="3300413" algn="l"/>
          <a:tab pos="3749675" algn="l"/>
          <a:tab pos="4198938" algn="l"/>
          <a:tab pos="4648200" algn="l"/>
          <a:tab pos="5097463" algn="l"/>
          <a:tab pos="5546725" algn="l"/>
          <a:tab pos="5995988" algn="l"/>
          <a:tab pos="6445250" algn="l"/>
          <a:tab pos="6894513" algn="l"/>
          <a:tab pos="7343775" algn="l"/>
          <a:tab pos="7793038" algn="l"/>
          <a:tab pos="8242300" algn="l"/>
          <a:tab pos="8691563" algn="l"/>
        </a:tabLst>
        <a:defRPr lang="fi-FI" sz="2800">
          <a:solidFill>
            <a:srgbClr val="FFFFFF"/>
          </a:solidFill>
          <a:effectLst>
            <a:outerShdw dist="17962" dir="2700000">
              <a:srgbClr val="000000"/>
            </a:outerShdw>
          </a:effectLst>
          <a:latin typeface="Arial" pitchFamily="34"/>
          <a:ea typeface="Lucida Sans Unicode" pitchFamily="2"/>
          <a:cs typeface="Lucida Sans Unicode" pitchFamily="2"/>
        </a:defRPr>
      </a:lvl2pPr>
      <a:lvl3pPr marL="1143000" lvl="2" indent="-228600" algn="l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88E4"/>
        </a:buClr>
        <a:buSzPct val="100000"/>
        <a:buFont typeface="Arial" charset="0"/>
        <a:buChar char="•"/>
        <a:tabLst>
          <a:tab pos="203200" algn="l"/>
          <a:tab pos="652463" algn="l"/>
          <a:tab pos="1101725" algn="l"/>
          <a:tab pos="1550988" algn="l"/>
          <a:tab pos="2000250" algn="l"/>
          <a:tab pos="2449513" algn="l"/>
          <a:tab pos="2898775" algn="l"/>
          <a:tab pos="3348038" algn="l"/>
          <a:tab pos="3797300" algn="l"/>
          <a:tab pos="4246563" algn="l"/>
          <a:tab pos="4695825" algn="l"/>
          <a:tab pos="5145088" algn="l"/>
          <a:tab pos="5594350" algn="l"/>
          <a:tab pos="6043613" algn="l"/>
          <a:tab pos="6492875" algn="l"/>
          <a:tab pos="6942138" algn="l"/>
          <a:tab pos="7391400" algn="l"/>
          <a:tab pos="7840663" algn="l"/>
          <a:tab pos="8289925" algn="l"/>
          <a:tab pos="8739188" algn="l"/>
        </a:tabLst>
        <a:defRPr lang="fi-FI" sz="2400">
          <a:solidFill>
            <a:srgbClr val="FFFFFF"/>
          </a:solidFill>
          <a:effectLst>
            <a:outerShdw dist="17962" dir="2700000">
              <a:srgbClr val="000000"/>
            </a:outerShdw>
          </a:effectLst>
          <a:latin typeface="Arial" pitchFamily="34"/>
          <a:ea typeface="Lucida Sans Unicode" pitchFamily="2"/>
          <a:cs typeface="Lucida Sans Unicode" pitchFamily="2"/>
        </a:defRPr>
      </a:lvl3pPr>
      <a:lvl4pPr marL="1600200" lvl="3" indent="-228600" algn="l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AFE1FF"/>
        </a:buClr>
        <a:buSzPct val="50000"/>
        <a:buFont typeface="Wingdings" pitchFamily="2" charset="2"/>
        <a:buChar char=""/>
        <a:tabLst>
          <a:tab pos="195263" algn="l"/>
          <a:tab pos="644525" algn="l"/>
          <a:tab pos="1093788" algn="l"/>
          <a:tab pos="1543050" algn="l"/>
          <a:tab pos="1992313" algn="l"/>
          <a:tab pos="2441575" algn="l"/>
          <a:tab pos="2890838" algn="l"/>
          <a:tab pos="3340100" algn="l"/>
          <a:tab pos="3789363" algn="l"/>
          <a:tab pos="4238625" algn="l"/>
          <a:tab pos="4687888" algn="l"/>
          <a:tab pos="5137150" algn="l"/>
          <a:tab pos="5586413" algn="l"/>
          <a:tab pos="6035675" algn="l"/>
          <a:tab pos="6484938" algn="l"/>
          <a:tab pos="6934200" algn="l"/>
          <a:tab pos="7383463" algn="l"/>
          <a:tab pos="7832725" algn="l"/>
          <a:tab pos="8281988" algn="l"/>
          <a:tab pos="8731250" algn="l"/>
        </a:tabLst>
        <a:defRPr lang="fi-FI" sz="2000">
          <a:solidFill>
            <a:srgbClr val="FFFFFF"/>
          </a:solidFill>
          <a:effectLst>
            <a:outerShdw dist="17962" dir="2700000">
              <a:srgbClr val="000000"/>
            </a:outerShdw>
          </a:effectLst>
          <a:latin typeface="Arial" pitchFamily="34"/>
          <a:ea typeface="Lucida Sans Unicode" pitchFamily="2"/>
          <a:cs typeface="Lucida Sans Unicode" pitchFamily="2"/>
        </a:defRPr>
      </a:lvl4pPr>
      <a:lvl5pPr marL="2057400" lvl="4" indent="-228600" algn="l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AFE1FF"/>
        </a:buClr>
        <a:buSzPct val="100000"/>
        <a:buFont typeface="Arial" charset="0"/>
        <a:buChar char="•"/>
        <a:tabLst>
          <a:tab pos="187325" algn="l"/>
          <a:tab pos="636588" algn="l"/>
          <a:tab pos="1085850" algn="l"/>
          <a:tab pos="1535113" algn="l"/>
          <a:tab pos="1984375" algn="l"/>
          <a:tab pos="2433638" algn="l"/>
          <a:tab pos="2882900" algn="l"/>
          <a:tab pos="3332163" algn="l"/>
          <a:tab pos="3781425" algn="l"/>
          <a:tab pos="4230688" algn="l"/>
          <a:tab pos="4679950" algn="l"/>
          <a:tab pos="5129213" algn="l"/>
          <a:tab pos="5578475" algn="l"/>
          <a:tab pos="6027738" algn="l"/>
          <a:tab pos="6477000" algn="l"/>
          <a:tab pos="6926263" algn="l"/>
          <a:tab pos="7375525" algn="l"/>
          <a:tab pos="7824788" algn="l"/>
          <a:tab pos="8274050" algn="l"/>
          <a:tab pos="8723313" algn="l"/>
        </a:tabLst>
        <a:defRPr lang="fi-FI" sz="2000">
          <a:solidFill>
            <a:srgbClr val="FFFFFF"/>
          </a:solidFill>
          <a:effectLst>
            <a:outerShdw dist="17962" dir="2700000">
              <a:srgbClr val="000000"/>
            </a:outerShdw>
          </a:effectLst>
          <a:latin typeface="Arial" pitchFamily="34"/>
          <a:ea typeface="Lucida Sans Unicode" pitchFamily="2"/>
          <a:cs typeface="Lucida Sans Unicode" pitchFamily="2"/>
        </a:defRPr>
      </a:lvl5pPr>
      <a:lvl6pPr marL="2514600" indent="-228600" algn="l" rtl="0" eaLnBrk="0" fontAlgn="base">
        <a:lnSpc>
          <a:spcPct val="93000"/>
        </a:lnSpc>
        <a:spcBef>
          <a:spcPts val="500"/>
        </a:spcBef>
        <a:spcAft>
          <a:spcPct val="0"/>
        </a:spcAft>
        <a:buClr>
          <a:srgbClr val="AFE1FF"/>
        </a:buClr>
        <a:buSzPct val="100000"/>
        <a:buFont typeface="Arial" charset="0"/>
        <a:buChar char="•"/>
        <a:tabLst>
          <a:tab pos="187325" algn="l"/>
          <a:tab pos="636588" algn="l"/>
          <a:tab pos="1085850" algn="l"/>
          <a:tab pos="1535113" algn="l"/>
          <a:tab pos="1984375" algn="l"/>
          <a:tab pos="2433638" algn="l"/>
          <a:tab pos="2882900" algn="l"/>
          <a:tab pos="3332163" algn="l"/>
          <a:tab pos="3781425" algn="l"/>
          <a:tab pos="4230688" algn="l"/>
          <a:tab pos="4679950" algn="l"/>
          <a:tab pos="5129213" algn="l"/>
          <a:tab pos="5578475" algn="l"/>
          <a:tab pos="6027738" algn="l"/>
          <a:tab pos="6477000" algn="l"/>
          <a:tab pos="6926263" algn="l"/>
          <a:tab pos="7375525" algn="l"/>
          <a:tab pos="7824788" algn="l"/>
          <a:tab pos="8274050" algn="l"/>
          <a:tab pos="8723313" algn="l"/>
        </a:tabLst>
        <a:defRPr lang="fi-FI" sz="2000">
          <a:solidFill>
            <a:srgbClr val="FFFFFF"/>
          </a:solidFill>
          <a:effectLst>
            <a:outerShdw dist="17962" dir="2700000">
              <a:srgbClr val="000000"/>
            </a:outerShdw>
          </a:effectLst>
          <a:latin typeface="Arial" pitchFamily="34"/>
          <a:ea typeface="Lucida Sans Unicode" pitchFamily="2"/>
          <a:cs typeface="Lucida Sans Unicode" pitchFamily="2"/>
        </a:defRPr>
      </a:lvl6pPr>
      <a:lvl7pPr marL="2971800" indent="-228600" algn="l" rtl="0" eaLnBrk="0" fontAlgn="base">
        <a:lnSpc>
          <a:spcPct val="93000"/>
        </a:lnSpc>
        <a:spcBef>
          <a:spcPts val="500"/>
        </a:spcBef>
        <a:spcAft>
          <a:spcPct val="0"/>
        </a:spcAft>
        <a:buClr>
          <a:srgbClr val="AFE1FF"/>
        </a:buClr>
        <a:buSzPct val="100000"/>
        <a:buFont typeface="Arial" charset="0"/>
        <a:buChar char="•"/>
        <a:tabLst>
          <a:tab pos="187325" algn="l"/>
          <a:tab pos="636588" algn="l"/>
          <a:tab pos="1085850" algn="l"/>
          <a:tab pos="1535113" algn="l"/>
          <a:tab pos="1984375" algn="l"/>
          <a:tab pos="2433638" algn="l"/>
          <a:tab pos="2882900" algn="l"/>
          <a:tab pos="3332163" algn="l"/>
          <a:tab pos="3781425" algn="l"/>
          <a:tab pos="4230688" algn="l"/>
          <a:tab pos="4679950" algn="l"/>
          <a:tab pos="5129213" algn="l"/>
          <a:tab pos="5578475" algn="l"/>
          <a:tab pos="6027738" algn="l"/>
          <a:tab pos="6477000" algn="l"/>
          <a:tab pos="6926263" algn="l"/>
          <a:tab pos="7375525" algn="l"/>
          <a:tab pos="7824788" algn="l"/>
          <a:tab pos="8274050" algn="l"/>
          <a:tab pos="8723313" algn="l"/>
        </a:tabLst>
        <a:defRPr lang="fi-FI" sz="2000">
          <a:solidFill>
            <a:srgbClr val="FFFFFF"/>
          </a:solidFill>
          <a:effectLst>
            <a:outerShdw dist="17962" dir="2700000">
              <a:srgbClr val="000000"/>
            </a:outerShdw>
          </a:effectLst>
          <a:latin typeface="Arial" pitchFamily="34"/>
          <a:ea typeface="Lucida Sans Unicode" pitchFamily="2"/>
          <a:cs typeface="Lucida Sans Unicode" pitchFamily="2"/>
        </a:defRPr>
      </a:lvl7pPr>
      <a:lvl8pPr marL="3429000" indent="-228600" algn="l" rtl="0" eaLnBrk="0" fontAlgn="base">
        <a:lnSpc>
          <a:spcPct val="93000"/>
        </a:lnSpc>
        <a:spcBef>
          <a:spcPts val="500"/>
        </a:spcBef>
        <a:spcAft>
          <a:spcPct val="0"/>
        </a:spcAft>
        <a:buClr>
          <a:srgbClr val="AFE1FF"/>
        </a:buClr>
        <a:buSzPct val="100000"/>
        <a:buFont typeface="Arial" charset="0"/>
        <a:buChar char="•"/>
        <a:tabLst>
          <a:tab pos="187325" algn="l"/>
          <a:tab pos="636588" algn="l"/>
          <a:tab pos="1085850" algn="l"/>
          <a:tab pos="1535113" algn="l"/>
          <a:tab pos="1984375" algn="l"/>
          <a:tab pos="2433638" algn="l"/>
          <a:tab pos="2882900" algn="l"/>
          <a:tab pos="3332163" algn="l"/>
          <a:tab pos="3781425" algn="l"/>
          <a:tab pos="4230688" algn="l"/>
          <a:tab pos="4679950" algn="l"/>
          <a:tab pos="5129213" algn="l"/>
          <a:tab pos="5578475" algn="l"/>
          <a:tab pos="6027738" algn="l"/>
          <a:tab pos="6477000" algn="l"/>
          <a:tab pos="6926263" algn="l"/>
          <a:tab pos="7375525" algn="l"/>
          <a:tab pos="7824788" algn="l"/>
          <a:tab pos="8274050" algn="l"/>
          <a:tab pos="8723313" algn="l"/>
        </a:tabLst>
        <a:defRPr lang="fi-FI" sz="2000">
          <a:solidFill>
            <a:srgbClr val="FFFFFF"/>
          </a:solidFill>
          <a:effectLst>
            <a:outerShdw dist="17962" dir="2700000">
              <a:srgbClr val="000000"/>
            </a:outerShdw>
          </a:effectLst>
          <a:latin typeface="Arial" pitchFamily="34"/>
          <a:ea typeface="Lucida Sans Unicode" pitchFamily="2"/>
          <a:cs typeface="Lucida Sans Unicode" pitchFamily="2"/>
        </a:defRPr>
      </a:lvl8pPr>
      <a:lvl9pPr marL="3886200" indent="-228600" algn="l" rtl="0" eaLnBrk="0" fontAlgn="base">
        <a:lnSpc>
          <a:spcPct val="93000"/>
        </a:lnSpc>
        <a:spcBef>
          <a:spcPts val="500"/>
        </a:spcBef>
        <a:spcAft>
          <a:spcPct val="0"/>
        </a:spcAft>
        <a:buClr>
          <a:srgbClr val="AFE1FF"/>
        </a:buClr>
        <a:buSzPct val="100000"/>
        <a:buFont typeface="Arial" charset="0"/>
        <a:buChar char="•"/>
        <a:tabLst>
          <a:tab pos="187325" algn="l"/>
          <a:tab pos="636588" algn="l"/>
          <a:tab pos="1085850" algn="l"/>
          <a:tab pos="1535113" algn="l"/>
          <a:tab pos="1984375" algn="l"/>
          <a:tab pos="2433638" algn="l"/>
          <a:tab pos="2882900" algn="l"/>
          <a:tab pos="3332163" algn="l"/>
          <a:tab pos="3781425" algn="l"/>
          <a:tab pos="4230688" algn="l"/>
          <a:tab pos="4679950" algn="l"/>
          <a:tab pos="5129213" algn="l"/>
          <a:tab pos="5578475" algn="l"/>
          <a:tab pos="6027738" algn="l"/>
          <a:tab pos="6477000" algn="l"/>
          <a:tab pos="6926263" algn="l"/>
          <a:tab pos="7375525" algn="l"/>
          <a:tab pos="7824788" algn="l"/>
          <a:tab pos="8274050" algn="l"/>
          <a:tab pos="8723313" algn="l"/>
        </a:tabLst>
        <a:defRPr lang="fi-FI" sz="2000">
          <a:solidFill>
            <a:srgbClr val="FFFFFF"/>
          </a:solidFill>
          <a:effectLst>
            <a:outerShdw dist="17962" dir="2700000">
              <a:srgbClr val="000000"/>
            </a:outerShdw>
          </a:effectLst>
          <a:latin typeface="Arial" pitchFamily="34"/>
          <a:ea typeface="Lucida Sans Unicode" pitchFamily="2"/>
          <a:cs typeface="Lucida Sans Unicode" pitchFamily="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Ryhmä 1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3236" y="4267084"/>
            <a:chExt cx="9140763" cy="2590915"/>
          </a:xfrm>
        </p:grpSpPr>
        <p:sp>
          <p:nvSpPr>
            <p:cNvPr id="3" name="Puolivapaa piirto 2"/>
            <p:cNvSpPr/>
            <p:nvPr/>
          </p:nvSpPr>
          <p:spPr>
            <a:xfrm>
              <a:off x="3236" y="4267084"/>
              <a:ext cx="9140763" cy="2590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40"/>
                <a:gd name="f4" fmla="val 4316"/>
                <a:gd name="f5" fmla="*/ f0 1 5740"/>
                <a:gd name="f6" fmla="*/ f1 1 4316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5740"/>
                <a:gd name="f13" fmla="*/ f10 1 4316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740" h="4316">
                  <a:moveTo>
                    <a:pt x="f3" y="f4"/>
                  </a:moveTo>
                  <a:lnTo>
                    <a:pt x="f2" y="f4"/>
                  </a:lnTo>
                  <a:lnTo>
                    <a:pt x="f2" y="f2"/>
                  </a:lnTo>
                  <a:lnTo>
                    <a:pt x="f3" y="f2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0068AE"/>
                </a:gs>
                <a:gs pos="100000">
                  <a:srgbClr val="0088E4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wrap="none" lIns="90004" tIns="46798" rIns="90004" bIns="46798" anchor="ctr" compatLnSpc="0"/>
            <a:lstStyle/>
            <a:p>
              <a:pPr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kern="0"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grpSp>
          <p:nvGrpSpPr>
            <p:cNvPr id="2057" name="Ryhmä 3"/>
            <p:cNvGrpSpPr>
              <a:grpSpLocks/>
            </p:cNvGrpSpPr>
            <p:nvPr/>
          </p:nvGrpSpPr>
          <p:grpSpPr bwMode="auto">
            <a:xfrm>
              <a:off x="5600882" y="5897523"/>
              <a:ext cx="1257117" cy="827275"/>
              <a:chOff x="5600882" y="5897523"/>
              <a:chExt cx="1257117" cy="827275"/>
            </a:xfrm>
          </p:grpSpPr>
          <p:sp>
            <p:nvSpPr>
              <p:cNvPr id="5" name="Puolivapaa piirto 4"/>
              <p:cNvSpPr/>
              <p:nvPr/>
            </p:nvSpPr>
            <p:spPr>
              <a:xfrm>
                <a:off x="5853134" y="6048338"/>
                <a:ext cx="844544" cy="51913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BCE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6" name="Puolivapaa piirto 5"/>
              <p:cNvSpPr/>
              <p:nvPr/>
            </p:nvSpPr>
            <p:spPr>
              <a:xfrm>
                <a:off x="5916634" y="6095965"/>
                <a:ext cx="717545" cy="4365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7" name="Puolivapaa piirto 6"/>
              <p:cNvSpPr/>
              <p:nvPr/>
            </p:nvSpPr>
            <p:spPr>
              <a:xfrm>
                <a:off x="6005533" y="6146767"/>
                <a:ext cx="546096" cy="32862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8" name="Puolivapaa piirto 7"/>
              <p:cNvSpPr/>
              <p:nvPr/>
            </p:nvSpPr>
            <p:spPr>
              <a:xfrm>
                <a:off x="6069033" y="6184869"/>
                <a:ext cx="415922" cy="25242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9" name="Puolivapaa piirto 8"/>
              <p:cNvSpPr/>
              <p:nvPr/>
            </p:nvSpPr>
            <p:spPr>
              <a:xfrm>
                <a:off x="6123007" y="6226146"/>
                <a:ext cx="304798" cy="1698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0" name="Puolivapaa piirto 9"/>
              <p:cNvSpPr/>
              <p:nvPr/>
            </p:nvSpPr>
            <p:spPr>
              <a:xfrm>
                <a:off x="5676922" y="5897519"/>
                <a:ext cx="608009" cy="2555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2"/>
                  <a:gd name="f4" fmla="val 161"/>
                  <a:gd name="f5" fmla="val 376"/>
                  <a:gd name="f6" fmla="val 12"/>
                  <a:gd name="f7" fmla="val 257"/>
                  <a:gd name="f8" fmla="val 24"/>
                  <a:gd name="f9" fmla="val 149"/>
                  <a:gd name="f10" fmla="val 54"/>
                  <a:gd name="f11" fmla="val 101"/>
                  <a:gd name="f12" fmla="val 77"/>
                  <a:gd name="f13" fmla="val 59"/>
                  <a:gd name="f14" fmla="val 131"/>
                  <a:gd name="f15" fmla="val 137"/>
                  <a:gd name="f16" fmla="val 29"/>
                  <a:gd name="f17" fmla="val 107"/>
                  <a:gd name="f18" fmla="val 65"/>
                  <a:gd name="f19" fmla="val 83"/>
                  <a:gd name="f20" fmla="val 155"/>
                  <a:gd name="f21" fmla="val 36"/>
                  <a:gd name="f22" fmla="*/ f0 1 382"/>
                  <a:gd name="f23" fmla="*/ f1 1 161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382"/>
                  <a:gd name="f30" fmla="*/ f27 1 161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382" h="161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1"/>
                    </a:lnTo>
                    <a:lnTo>
                      <a:pt x="f8" y="f14"/>
                    </a:lnTo>
                    <a:lnTo>
                      <a:pt x="f2" y="f4"/>
                    </a:lnTo>
                    <a:lnTo>
                      <a:pt x="f2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7" y="f6"/>
                    </a:lnTo>
                    <a:lnTo>
                      <a:pt x="f5" y="f2"/>
                    </a:lnTo>
                    <a:lnTo>
                      <a:pt x="f5" y="f2"/>
                    </a:lnTo>
                    <a:lnTo>
                      <a:pt x="f3" y="f2"/>
                    </a:lnTo>
                    <a:lnTo>
                      <a:pt x="f3" y="f6"/>
                    </a:lnTo>
                    <a:lnTo>
                      <a:pt x="f5" y="f6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1" name="Puolivapaa piirto 10"/>
              <p:cNvSpPr/>
              <p:nvPr/>
            </p:nvSpPr>
            <p:spPr>
              <a:xfrm>
                <a:off x="5867421" y="6619863"/>
                <a:ext cx="704845" cy="1047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43"/>
                  <a:gd name="f4" fmla="val 66"/>
                  <a:gd name="f5" fmla="val 257"/>
                  <a:gd name="f6" fmla="val 54"/>
                  <a:gd name="f7" fmla="val 353"/>
                  <a:gd name="f8" fmla="val 48"/>
                  <a:gd name="f9" fmla="val 24"/>
                  <a:gd name="f10" fmla="val 36"/>
                  <a:gd name="f11" fmla="val 60"/>
                  <a:gd name="f12" fmla="val 186"/>
                  <a:gd name="f13" fmla="val 120"/>
                  <a:gd name="f14" fmla="val 12"/>
                  <a:gd name="f15" fmla="*/ f0 1 443"/>
                  <a:gd name="f16" fmla="*/ f1 1 66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43"/>
                  <a:gd name="f23" fmla="*/ f20 1 66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43" h="66">
                    <a:moveTo>
                      <a:pt x="f5" y="f6"/>
                    </a:moveTo>
                    <a:lnTo>
                      <a:pt x="f7" y="f8"/>
                    </a:lnTo>
                    <a:lnTo>
                      <a:pt x="f3" y="f9"/>
                    </a:lnTo>
                    <a:lnTo>
                      <a:pt x="f3" y="f10"/>
                    </a:lnTo>
                    <a:lnTo>
                      <a:pt x="f7" y="f11"/>
                    </a:lnTo>
                    <a:lnTo>
                      <a:pt x="f5" y="f4"/>
                    </a:lnTo>
                    <a:lnTo>
                      <a:pt x="f12" y="f11"/>
                    </a:lnTo>
                    <a:lnTo>
                      <a:pt x="f13" y="f8"/>
                    </a:lnTo>
                    <a:lnTo>
                      <a:pt x="f11" y="f10"/>
                    </a:lnTo>
                    <a:lnTo>
                      <a:pt x="f2" y="f14"/>
                    </a:lnTo>
                    <a:lnTo>
                      <a:pt x="f2" y="f2"/>
                    </a:lnTo>
                    <a:lnTo>
                      <a:pt x="f6" y="f9"/>
                    </a:lnTo>
                    <a:lnTo>
                      <a:pt x="f13" y="f10"/>
                    </a:lnTo>
                    <a:lnTo>
                      <a:pt x="f12" y="f8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72C0"/>
                  </a:gs>
                  <a:gs pos="100000">
                    <a:srgbClr val="0088E4"/>
                  </a:gs>
                </a:gsLst>
                <a:lin ang="81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2" name="Puolivapaa piirto 11"/>
              <p:cNvSpPr/>
              <p:nvPr/>
            </p:nvSpPr>
            <p:spPr>
              <a:xfrm>
                <a:off x="5600723" y="6200745"/>
                <a:ext cx="141287" cy="342915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89"/>
                  <a:gd name="f5" fmla="val 216"/>
                  <a:gd name="f6" fmla="val 12"/>
                  <a:gd name="f7" fmla="val 66"/>
                  <a:gd name="f8" fmla="val 18"/>
                  <a:gd name="f9" fmla="val 108"/>
                  <a:gd name="f10" fmla="val 36"/>
                  <a:gd name="f11" fmla="val 144"/>
                  <a:gd name="f12" fmla="val 60"/>
                  <a:gd name="f13" fmla="val 72"/>
                  <a:gd name="f14" fmla="val 42"/>
                  <a:gd name="f15" fmla="val 6"/>
                  <a:gd name="f16" fmla="val 30"/>
                  <a:gd name="f17" fmla="*/ f1 1 89"/>
                  <a:gd name="f18" fmla="*/ f2 1 216"/>
                  <a:gd name="f19" fmla="val f3"/>
                  <a:gd name="f20" fmla="val f4"/>
                  <a:gd name="f21" fmla="val f5"/>
                  <a:gd name="f22" fmla="+- f21 0 f19"/>
                  <a:gd name="f23" fmla="+- f20 0 f19"/>
                  <a:gd name="f24" fmla="*/ f23 1 89"/>
                  <a:gd name="f25" fmla="*/ f22 1 216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89" h="216">
                    <a:moveTo>
                      <a:pt x="f6" y="f7"/>
                    </a:move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0"/>
                    </a:lnTo>
                    <a:lnTo>
                      <a:pt x="f4" y="f5"/>
                    </a:lnTo>
                    <a:lnTo>
                      <a:pt x="f13" y="f5"/>
                    </a:lnTo>
                    <a:lnTo>
                      <a:pt x="f14" y="f0"/>
                    </a:lnTo>
                    <a:lnTo>
                      <a:pt x="f8" y="f11"/>
                    </a:lnTo>
                    <a:lnTo>
                      <a:pt x="f15" y="f9"/>
                    </a:lnTo>
                    <a:lnTo>
                      <a:pt x="f3" y="f7"/>
                    </a:lnTo>
                    <a:lnTo>
                      <a:pt x="f3" y="f16"/>
                    </a:lnTo>
                    <a:lnTo>
                      <a:pt x="f6" y="f3"/>
                    </a:lnTo>
                    <a:lnTo>
                      <a:pt x="f16" y="f3"/>
                    </a:lnTo>
                    <a:lnTo>
                      <a:pt x="f8" y="f16"/>
                    </a:lnTo>
                    <a:lnTo>
                      <a:pt x="f6" y="f7"/>
                    </a:lnTo>
                    <a:lnTo>
                      <a:pt x="f6" y="f7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3" name="Puolivapaa piirto 12"/>
              <p:cNvSpPr/>
              <p:nvPr/>
            </p:nvSpPr>
            <p:spPr>
              <a:xfrm>
                <a:off x="5667398" y="5945146"/>
                <a:ext cx="1190616" cy="73187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47"/>
                  <a:gd name="f4" fmla="val 461"/>
                  <a:gd name="f5" fmla="val 382"/>
                  <a:gd name="f6" fmla="val 443"/>
                  <a:gd name="f7" fmla="val 311"/>
                  <a:gd name="f8" fmla="val 437"/>
                  <a:gd name="f9" fmla="val 245"/>
                  <a:gd name="f10" fmla="val 425"/>
                  <a:gd name="f11" fmla="val 185"/>
                  <a:gd name="f12" fmla="val 407"/>
                  <a:gd name="f13" fmla="val 131"/>
                  <a:gd name="f14" fmla="val 383"/>
                  <a:gd name="f15" fmla="val 83"/>
                  <a:gd name="f16" fmla="val 347"/>
                  <a:gd name="f17" fmla="val 53"/>
                  <a:gd name="f18" fmla="val 30"/>
                  <a:gd name="f19" fmla="val 269"/>
                  <a:gd name="f20" fmla="val 24"/>
                  <a:gd name="f21" fmla="val 227"/>
                  <a:gd name="f22" fmla="val 143"/>
                  <a:gd name="f23" fmla="val 107"/>
                  <a:gd name="f24" fmla="val 77"/>
                  <a:gd name="f25" fmla="val 47"/>
                  <a:gd name="f26" fmla="val 18"/>
                  <a:gd name="f27" fmla="val 12"/>
                  <a:gd name="f28" fmla="val 478"/>
                  <a:gd name="f29" fmla="val 562"/>
                  <a:gd name="f30" fmla="val 41"/>
                  <a:gd name="f31" fmla="val 36"/>
                  <a:gd name="f32" fmla="val 6"/>
                  <a:gd name="f33" fmla="val 305"/>
                  <a:gd name="f34" fmla="val 233"/>
                  <a:gd name="f35" fmla="val 167"/>
                  <a:gd name="f36" fmla="val 113"/>
                  <a:gd name="f37" fmla="val 65"/>
                  <a:gd name="f38" fmla="val 101"/>
                  <a:gd name="f39" fmla="val 137"/>
                  <a:gd name="f40" fmla="val 179"/>
                  <a:gd name="f41" fmla="val 275"/>
                  <a:gd name="f42" fmla="val 317"/>
                  <a:gd name="f43" fmla="val 359"/>
                  <a:gd name="f44" fmla="val 395"/>
                  <a:gd name="f45" fmla="val 419"/>
                  <a:gd name="f46" fmla="val 455"/>
                  <a:gd name="f47" fmla="val 448"/>
                  <a:gd name="f48" fmla="val 508"/>
                  <a:gd name="f49" fmla="val 449"/>
                  <a:gd name="f50" fmla="val 609"/>
                  <a:gd name="f51" fmla="val 413"/>
                  <a:gd name="f52" fmla="val 657"/>
                  <a:gd name="f53" fmla="val 389"/>
                  <a:gd name="f54" fmla="val 693"/>
                  <a:gd name="f55" fmla="val 723"/>
                  <a:gd name="f56" fmla="val 329"/>
                  <a:gd name="f57" fmla="val 293"/>
                  <a:gd name="f58" fmla="val 741"/>
                  <a:gd name="f59" fmla="val 287"/>
                  <a:gd name="f60" fmla="val 729"/>
                  <a:gd name="f61" fmla="val 281"/>
                  <a:gd name="f62" fmla="val 711"/>
                  <a:gd name="f63" fmla="val 681"/>
                  <a:gd name="f64" fmla="val 645"/>
                  <a:gd name="f65" fmla="val 377"/>
                  <a:gd name="f66" fmla="val 604"/>
                  <a:gd name="f67" fmla="val 401"/>
                  <a:gd name="f68" fmla="val 502"/>
                  <a:gd name="f69" fmla="val 431"/>
                  <a:gd name="f70" fmla="val 442"/>
                  <a:gd name="f71" fmla="*/ f0 1 747"/>
                  <a:gd name="f72" fmla="*/ f1 1 461"/>
                  <a:gd name="f73" fmla="val f2"/>
                  <a:gd name="f74" fmla="val f3"/>
                  <a:gd name="f75" fmla="val f4"/>
                  <a:gd name="f76" fmla="+- f75 0 f73"/>
                  <a:gd name="f77" fmla="+- f74 0 f73"/>
                  <a:gd name="f78" fmla="*/ f77 1 747"/>
                  <a:gd name="f79" fmla="*/ f76 1 461"/>
                  <a:gd name="f80" fmla="*/ f73 1 f78"/>
                  <a:gd name="f81" fmla="*/ f74 1 f78"/>
                  <a:gd name="f82" fmla="*/ f73 1 f79"/>
                  <a:gd name="f83" fmla="*/ f75 1 f79"/>
                  <a:gd name="f84" fmla="*/ f80 f71 1"/>
                  <a:gd name="f85" fmla="*/ f81 f71 1"/>
                  <a:gd name="f86" fmla="*/ f83 f72 1"/>
                  <a:gd name="f87" fmla="*/ f82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4" t="f87" r="f85" b="f86"/>
                <a:pathLst>
                  <a:path w="747" h="461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18" y="f11"/>
                    </a:lnTo>
                    <a:lnTo>
                      <a:pt x="f17" y="f22"/>
                    </a:lnTo>
                    <a:lnTo>
                      <a:pt x="f15" y="f23"/>
                    </a:lnTo>
                    <a:lnTo>
                      <a:pt x="f13" y="f24"/>
                    </a:lnTo>
                    <a:lnTo>
                      <a:pt x="f11" y="f25"/>
                    </a:lnTo>
                    <a:lnTo>
                      <a:pt x="f9" y="f18"/>
                    </a:lnTo>
                    <a:lnTo>
                      <a:pt x="f7" y="f26"/>
                    </a:lnTo>
                    <a:lnTo>
                      <a:pt x="f5" y="f27"/>
                    </a:lnTo>
                    <a:lnTo>
                      <a:pt x="f28" y="f26"/>
                    </a:lnTo>
                    <a:lnTo>
                      <a:pt x="f29" y="f30"/>
                    </a:lnTo>
                    <a:lnTo>
                      <a:pt x="f29" y="f31"/>
                    </a:lnTo>
                    <a:lnTo>
                      <a:pt x="f29" y="f18"/>
                    </a:lnTo>
                    <a:lnTo>
                      <a:pt x="f28" y="f32"/>
                    </a:lnTo>
                    <a:lnTo>
                      <a:pt x="f5" y="f2"/>
                    </a:lnTo>
                    <a:lnTo>
                      <a:pt x="f33" y="f32"/>
                    </a:lnTo>
                    <a:lnTo>
                      <a:pt x="f34" y="f26"/>
                    </a:lnTo>
                    <a:lnTo>
                      <a:pt x="f35" y="f30"/>
                    </a:lnTo>
                    <a:lnTo>
                      <a:pt x="f36" y="f37"/>
                    </a:lnTo>
                    <a:lnTo>
                      <a:pt x="f37" y="f38"/>
                    </a:lnTo>
                    <a:lnTo>
                      <a:pt x="f18" y="f39"/>
                    </a:lnTo>
                    <a:lnTo>
                      <a:pt x="f32" y="f40"/>
                    </a:lnTo>
                    <a:lnTo>
                      <a:pt x="f2" y="f21"/>
                    </a:lnTo>
                    <a:lnTo>
                      <a:pt x="f32" y="f41"/>
                    </a:lnTo>
                    <a:lnTo>
                      <a:pt x="f18" y="f42"/>
                    </a:lnTo>
                    <a:lnTo>
                      <a:pt x="f37" y="f43"/>
                    </a:lnTo>
                    <a:lnTo>
                      <a:pt x="f36" y="f44"/>
                    </a:lnTo>
                    <a:lnTo>
                      <a:pt x="f35" y="f45"/>
                    </a:lnTo>
                    <a:lnTo>
                      <a:pt x="f34" y="f6"/>
                    </a:lnTo>
                    <a:lnTo>
                      <a:pt x="f33" y="f46"/>
                    </a:lnTo>
                    <a:lnTo>
                      <a:pt x="f5" y="f4"/>
                    </a:lnTo>
                    <a:lnTo>
                      <a:pt x="f47" y="f46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54" y="f43"/>
                    </a:lnTo>
                    <a:lnTo>
                      <a:pt x="f55" y="f56"/>
                    </a:lnTo>
                    <a:lnTo>
                      <a:pt x="f3" y="f57"/>
                    </a:lnTo>
                    <a:lnTo>
                      <a:pt x="f58" y="f59"/>
                    </a:lnTo>
                    <a:lnTo>
                      <a:pt x="f60" y="f61"/>
                    </a:lnTo>
                    <a:lnTo>
                      <a:pt x="f62" y="f42"/>
                    </a:lnTo>
                    <a:lnTo>
                      <a:pt x="f63" y="f16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70" y="f6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4" name="Puolivapaa piirto 13"/>
              <p:cNvSpPr/>
              <p:nvPr/>
            </p:nvSpPr>
            <p:spPr>
              <a:xfrm>
                <a:off x="6410342" y="5907044"/>
                <a:ext cx="152399" cy="476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30"/>
                  <a:gd name="f5" fmla="val 12"/>
                  <a:gd name="f6" fmla="val 48"/>
                  <a:gd name="f7" fmla="val 18"/>
                  <a:gd name="f8" fmla="val 24"/>
                  <a:gd name="f9" fmla="*/ f0 1 96"/>
                  <a:gd name="f10" fmla="*/ f1 1 30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96"/>
                  <a:gd name="f17" fmla="*/ f14 1 30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96" h="30">
                    <a:moveTo>
                      <a:pt x="f2" y="f2"/>
                    </a:moveTo>
                    <a:lnTo>
                      <a:pt x="f2" y="f5"/>
                    </a:lnTo>
                    <a:lnTo>
                      <a:pt x="f6" y="f7"/>
                    </a:lnTo>
                    <a:lnTo>
                      <a:pt x="f3" y="f4"/>
                    </a:lnTo>
                    <a:lnTo>
                      <a:pt x="f3" y="f8"/>
                    </a:lnTo>
                    <a:lnTo>
                      <a:pt x="f3" y="f7"/>
                    </a:lnTo>
                    <a:lnTo>
                      <a:pt x="f6" y="f5"/>
                    </a:lnTo>
                    <a:lnTo>
                      <a:pt x="f2" y="f2"/>
                    </a:lnTo>
                    <a:lnTo>
                      <a:pt x="f2" y="f2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5" name="Puolivapaa piirto 14"/>
              <p:cNvSpPr/>
              <p:nvPr/>
            </p:nvSpPr>
            <p:spPr>
              <a:xfrm>
                <a:off x="6208732" y="6267423"/>
                <a:ext cx="133349" cy="841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</p:grpSp>
        <p:grpSp>
          <p:nvGrpSpPr>
            <p:cNvPr id="2058" name="Ryhmä 15"/>
            <p:cNvGrpSpPr>
              <a:grpSpLocks/>
            </p:cNvGrpSpPr>
            <p:nvPr/>
          </p:nvGrpSpPr>
          <p:grpSpPr bwMode="auto">
            <a:xfrm>
              <a:off x="2819515" y="5764322"/>
              <a:ext cx="2581205" cy="1084314"/>
              <a:chOff x="2819515" y="5764322"/>
              <a:chExt cx="2581205" cy="1084314"/>
            </a:xfrm>
          </p:grpSpPr>
          <p:sp>
            <p:nvSpPr>
              <p:cNvPr id="17" name="Puolivapaa piirto 16"/>
              <p:cNvSpPr/>
              <p:nvPr/>
            </p:nvSpPr>
            <p:spPr>
              <a:xfrm>
                <a:off x="3600487" y="6245196"/>
                <a:ext cx="1012818" cy="59851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35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8" name="Puolivapaa piirto 17"/>
              <p:cNvSpPr/>
              <p:nvPr/>
            </p:nvSpPr>
            <p:spPr>
              <a:xfrm>
                <a:off x="3673511" y="6283298"/>
                <a:ext cx="862007" cy="52707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135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9" name="Puolivapaa piirto 18"/>
              <p:cNvSpPr/>
              <p:nvPr/>
            </p:nvSpPr>
            <p:spPr>
              <a:xfrm>
                <a:off x="3716374" y="6316637"/>
                <a:ext cx="795331" cy="4746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35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0" name="Puolivapaa piirto 19"/>
              <p:cNvSpPr/>
              <p:nvPr/>
            </p:nvSpPr>
            <p:spPr>
              <a:xfrm>
                <a:off x="3759235" y="6345214"/>
                <a:ext cx="704845" cy="40959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1" name="Puolivapaa piirto 20"/>
              <p:cNvSpPr/>
              <p:nvPr/>
            </p:nvSpPr>
            <p:spPr>
              <a:xfrm>
                <a:off x="3786223" y="6357914"/>
                <a:ext cx="655632" cy="38101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2" name="Puolivapaa piirto 21"/>
              <p:cNvSpPr/>
              <p:nvPr/>
            </p:nvSpPr>
            <p:spPr>
              <a:xfrm>
                <a:off x="3868773" y="6391253"/>
                <a:ext cx="485772" cy="30481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3" name="Puolivapaa piirto 22"/>
              <p:cNvSpPr/>
              <p:nvPr/>
            </p:nvSpPr>
            <p:spPr>
              <a:xfrm>
                <a:off x="3930684" y="6438880"/>
                <a:ext cx="360360" cy="2143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BCE"/>
                  </a:gs>
                </a:gsLst>
                <a:lin ang="135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4" name="Puolivapaa piirto 23"/>
              <p:cNvSpPr/>
              <p:nvPr/>
            </p:nvSpPr>
            <p:spPr>
              <a:xfrm>
                <a:off x="4035459" y="6503971"/>
                <a:ext cx="142874" cy="9525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BCE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5" name="Puolivapaa piirto 24"/>
              <p:cNvSpPr/>
              <p:nvPr/>
            </p:nvSpPr>
            <p:spPr>
              <a:xfrm>
                <a:off x="4103721" y="6067388"/>
                <a:ext cx="712782" cy="29528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48"/>
                  <a:gd name="f4" fmla="val 186"/>
                  <a:gd name="f5" fmla="val 6"/>
                  <a:gd name="f6" fmla="val 78"/>
                  <a:gd name="f7" fmla="val 12"/>
                  <a:gd name="f8" fmla="val 150"/>
                  <a:gd name="f9" fmla="val 18"/>
                  <a:gd name="f10" fmla="val 215"/>
                  <a:gd name="f11" fmla="val 36"/>
                  <a:gd name="f12" fmla="val 275"/>
                  <a:gd name="f13" fmla="val 60"/>
                  <a:gd name="f14" fmla="val 329"/>
                  <a:gd name="f15" fmla="val 84"/>
                  <a:gd name="f16" fmla="val 377"/>
                  <a:gd name="f17" fmla="val 114"/>
                  <a:gd name="f18" fmla="val 419"/>
                  <a:gd name="f19" fmla="val 162"/>
                  <a:gd name="f20" fmla="val 413"/>
                  <a:gd name="f21" fmla="val 126"/>
                  <a:gd name="f22" fmla="val 371"/>
                  <a:gd name="f23" fmla="val 96"/>
                  <a:gd name="f24" fmla="val 323"/>
                  <a:gd name="f25" fmla="val 66"/>
                  <a:gd name="f26" fmla="val 269"/>
                  <a:gd name="f27" fmla="val 48"/>
                  <a:gd name="f28" fmla="val 144"/>
                  <a:gd name="f29" fmla="*/ f0 1 448"/>
                  <a:gd name="f30" fmla="*/ f1 1 186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448"/>
                  <a:gd name="f37" fmla="*/ f34 1 186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448" h="186">
                    <a:moveTo>
                      <a:pt x="f5" y="f5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8"/>
                    </a:lnTo>
                    <a:lnTo>
                      <a:pt x="f3" y="f4"/>
                    </a:lnTo>
                    <a:lnTo>
                      <a:pt x="f3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7"/>
                    </a:lnTo>
                    <a:lnTo>
                      <a:pt x="f6" y="f5"/>
                    </a:lnTo>
                    <a:lnTo>
                      <a:pt x="f5" y="f2"/>
                    </a:lnTo>
                    <a:lnTo>
                      <a:pt x="f2" y="f2"/>
                    </a:lnTo>
                    <a:lnTo>
                      <a:pt x="f2" y="f2"/>
                    </a:lnTo>
                    <a:lnTo>
                      <a:pt x="f2" y="f5"/>
                    </a:lnTo>
                    <a:lnTo>
                      <a:pt x="f2" y="f5"/>
                    </a:lnTo>
                    <a:lnTo>
                      <a:pt x="f5" y="f5"/>
                    </a:lnTo>
                    <a:lnTo>
                      <a:pt x="f5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6" name="Puolivapaa piirto 25"/>
              <p:cNvSpPr/>
              <p:nvPr/>
            </p:nvSpPr>
            <p:spPr>
              <a:xfrm>
                <a:off x="3400463" y="6115016"/>
                <a:ext cx="1416040" cy="7334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90"/>
                  <a:gd name="f4" fmla="val 462"/>
                  <a:gd name="f5" fmla="val 23"/>
                  <a:gd name="f6" fmla="val 276"/>
                  <a:gd name="f7" fmla="val 29"/>
                  <a:gd name="f8" fmla="val 222"/>
                  <a:gd name="f9" fmla="val 59"/>
                  <a:gd name="f10" fmla="val 174"/>
                  <a:gd name="f11" fmla="val 95"/>
                  <a:gd name="f12" fmla="val 132"/>
                  <a:gd name="f13" fmla="val 149"/>
                  <a:gd name="f14" fmla="val 96"/>
                  <a:gd name="f15" fmla="val 209"/>
                  <a:gd name="f16" fmla="val 60"/>
                  <a:gd name="f17" fmla="val 281"/>
                  <a:gd name="f18" fmla="val 36"/>
                  <a:gd name="f19" fmla="val 364"/>
                  <a:gd name="f20" fmla="val 24"/>
                  <a:gd name="f21" fmla="val 448"/>
                  <a:gd name="f22" fmla="val 18"/>
                  <a:gd name="f23" fmla="val 532"/>
                  <a:gd name="f24" fmla="val 609"/>
                  <a:gd name="f25" fmla="val 681"/>
                  <a:gd name="f26" fmla="val 741"/>
                  <a:gd name="f27" fmla="val 795"/>
                  <a:gd name="f28" fmla="val 831"/>
                  <a:gd name="f29" fmla="val 861"/>
                  <a:gd name="f30" fmla="val 867"/>
                  <a:gd name="f31" fmla="val 855"/>
                  <a:gd name="f32" fmla="val 330"/>
                  <a:gd name="f33" fmla="val 378"/>
                  <a:gd name="f34" fmla="val 783"/>
                  <a:gd name="f35" fmla="val 426"/>
                  <a:gd name="f36" fmla="val 723"/>
                  <a:gd name="f37" fmla="val 765"/>
                  <a:gd name="f38" fmla="val 819"/>
                  <a:gd name="f39" fmla="val 884"/>
                  <a:gd name="f40" fmla="val 168"/>
                  <a:gd name="f41" fmla="val 813"/>
                  <a:gd name="f42" fmla="val 120"/>
                  <a:gd name="f43" fmla="val 759"/>
                  <a:gd name="f44" fmla="val 84"/>
                  <a:gd name="f45" fmla="val 693"/>
                  <a:gd name="f46" fmla="val 48"/>
                  <a:gd name="f47" fmla="val 621"/>
                  <a:gd name="f48" fmla="val 538"/>
                  <a:gd name="f49" fmla="val 6"/>
                  <a:gd name="f50" fmla="val 358"/>
                  <a:gd name="f51" fmla="val 275"/>
                  <a:gd name="f52" fmla="val 197"/>
                  <a:gd name="f53" fmla="val 131"/>
                  <a:gd name="f54" fmla="val 77"/>
                  <a:gd name="f55" fmla="val 35"/>
                  <a:gd name="f56" fmla="val 12"/>
                  <a:gd name="f57" fmla="val 71"/>
                  <a:gd name="f58" fmla="val 125"/>
                  <a:gd name="f59" fmla="val 167"/>
                  <a:gd name="f60" fmla="val 107"/>
                  <a:gd name="f61" fmla="*/ f0 1 890"/>
                  <a:gd name="f62" fmla="*/ f1 1 462"/>
                  <a:gd name="f63" fmla="val f2"/>
                  <a:gd name="f64" fmla="val f3"/>
                  <a:gd name="f65" fmla="val f4"/>
                  <a:gd name="f66" fmla="+- f65 0 f63"/>
                  <a:gd name="f67" fmla="+- f64 0 f63"/>
                  <a:gd name="f68" fmla="*/ f67 1 890"/>
                  <a:gd name="f69" fmla="*/ f66 1 462"/>
                  <a:gd name="f70" fmla="*/ f63 1 f68"/>
                  <a:gd name="f71" fmla="*/ f64 1 f68"/>
                  <a:gd name="f72" fmla="*/ f63 1 f69"/>
                  <a:gd name="f73" fmla="*/ f65 1 f69"/>
                  <a:gd name="f74" fmla="*/ f70 f61 1"/>
                  <a:gd name="f75" fmla="*/ f71 f61 1"/>
                  <a:gd name="f76" fmla="*/ f73 f62 1"/>
                  <a:gd name="f77" fmla="*/ f72 f6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4" t="f77" r="f75" b="f76"/>
                <a:pathLst>
                  <a:path w="890" h="462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0"/>
                    </a:lnTo>
                    <a:lnTo>
                      <a:pt x="f24" y="f18"/>
                    </a:lnTo>
                    <a:lnTo>
                      <a:pt x="f25" y="f16"/>
                    </a:lnTo>
                    <a:lnTo>
                      <a:pt x="f26" y="f14"/>
                    </a:lnTo>
                    <a:lnTo>
                      <a:pt x="f27" y="f12"/>
                    </a:lnTo>
                    <a:lnTo>
                      <a:pt x="f28" y="f10"/>
                    </a:lnTo>
                    <a:lnTo>
                      <a:pt x="f29" y="f8"/>
                    </a:lnTo>
                    <a:lnTo>
                      <a:pt x="f30" y="f6"/>
                    </a:lnTo>
                    <a:lnTo>
                      <a:pt x="f31" y="f32"/>
                    </a:lnTo>
                    <a:lnTo>
                      <a:pt x="f28" y="f33"/>
                    </a:lnTo>
                    <a:lnTo>
                      <a:pt x="f34" y="f35"/>
                    </a:lnTo>
                    <a:lnTo>
                      <a:pt x="f36" y="f4"/>
                    </a:lnTo>
                    <a:lnTo>
                      <a:pt x="f37" y="f4"/>
                    </a:lnTo>
                    <a:lnTo>
                      <a:pt x="f38" y="f35"/>
                    </a:lnTo>
                    <a:lnTo>
                      <a:pt x="f31" y="f33"/>
                    </a:lnTo>
                    <a:lnTo>
                      <a:pt x="f39" y="f32"/>
                    </a:lnTo>
                    <a:lnTo>
                      <a:pt x="f3" y="f6"/>
                    </a:lnTo>
                    <a:lnTo>
                      <a:pt x="f39" y="f8"/>
                    </a:lnTo>
                    <a:lnTo>
                      <a:pt x="f31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20"/>
                    </a:lnTo>
                    <a:lnTo>
                      <a:pt x="f48" y="f49"/>
                    </a:lnTo>
                    <a:lnTo>
                      <a:pt x="f21" y="f2"/>
                    </a:lnTo>
                    <a:lnTo>
                      <a:pt x="f50" y="f49"/>
                    </a:lnTo>
                    <a:lnTo>
                      <a:pt x="f51" y="f20"/>
                    </a:lnTo>
                    <a:lnTo>
                      <a:pt x="f52" y="f46"/>
                    </a:lnTo>
                    <a:lnTo>
                      <a:pt x="f53" y="f44"/>
                    </a:lnTo>
                    <a:lnTo>
                      <a:pt x="f54" y="f42"/>
                    </a:lnTo>
                    <a:lnTo>
                      <a:pt x="f55" y="f40"/>
                    </a:lnTo>
                    <a:lnTo>
                      <a:pt x="f56" y="f8"/>
                    </a:lnTo>
                    <a:lnTo>
                      <a:pt x="f2" y="f6"/>
                    </a:lnTo>
                    <a:lnTo>
                      <a:pt x="f49" y="f32"/>
                    </a:lnTo>
                    <a:lnTo>
                      <a:pt x="f55" y="f33"/>
                    </a:lnTo>
                    <a:lnTo>
                      <a:pt x="f57" y="f35"/>
                    </a:lnTo>
                    <a:lnTo>
                      <a:pt x="f58" y="f4"/>
                    </a:lnTo>
                    <a:lnTo>
                      <a:pt x="f59" y="f4"/>
                    </a:lnTo>
                    <a:lnTo>
                      <a:pt x="f60" y="f35"/>
                    </a:lnTo>
                    <a:lnTo>
                      <a:pt x="f9" y="f33"/>
                    </a:lnTo>
                    <a:lnTo>
                      <a:pt x="f55" y="f32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2C0"/>
                  </a:gs>
                </a:gsLst>
                <a:lin ang="135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7" name="Puolivapaa piirto 26"/>
              <p:cNvSpPr/>
              <p:nvPr/>
            </p:nvSpPr>
            <p:spPr>
              <a:xfrm>
                <a:off x="3305214" y="6076914"/>
                <a:ext cx="646108" cy="77155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6"/>
                  <a:gd name="f4" fmla="val 486"/>
                  <a:gd name="f5" fmla="val 18"/>
                  <a:gd name="f6" fmla="val 300"/>
                  <a:gd name="f7" fmla="val 24"/>
                  <a:gd name="f8" fmla="val 246"/>
                  <a:gd name="f9" fmla="val 48"/>
                  <a:gd name="f10" fmla="val 198"/>
                  <a:gd name="f11" fmla="val 83"/>
                  <a:gd name="f12" fmla="val 150"/>
                  <a:gd name="f13" fmla="val 131"/>
                  <a:gd name="f14" fmla="val 108"/>
                  <a:gd name="f15" fmla="val 185"/>
                  <a:gd name="f16" fmla="val 72"/>
                  <a:gd name="f17" fmla="val 251"/>
                  <a:gd name="f18" fmla="val 42"/>
                  <a:gd name="f19" fmla="val 329"/>
                  <a:gd name="f20" fmla="val 6"/>
                  <a:gd name="f21" fmla="val 323"/>
                  <a:gd name="f22" fmla="val 12"/>
                  <a:gd name="f23" fmla="val 245"/>
                  <a:gd name="f24" fmla="val 36"/>
                  <a:gd name="f25" fmla="val 179"/>
                  <a:gd name="f26" fmla="val 66"/>
                  <a:gd name="f27" fmla="val 119"/>
                  <a:gd name="f28" fmla="val 102"/>
                  <a:gd name="f29" fmla="val 144"/>
                  <a:gd name="f30" fmla="val 30"/>
                  <a:gd name="f31" fmla="val 192"/>
                  <a:gd name="f32" fmla="val 348"/>
                  <a:gd name="f33" fmla="val 396"/>
                  <a:gd name="f34" fmla="val 444"/>
                  <a:gd name="f35" fmla="val 107"/>
                  <a:gd name="f36" fmla="val 450"/>
                  <a:gd name="f37" fmla="val 402"/>
                  <a:gd name="f38" fmla="val 354"/>
                  <a:gd name="f39" fmla="*/ f0 1 406"/>
                  <a:gd name="f40" fmla="*/ f1 1 486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406"/>
                  <a:gd name="f47" fmla="*/ f44 1 486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406" h="486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7"/>
                    </a:lnTo>
                    <a:lnTo>
                      <a:pt x="f3" y="f20"/>
                    </a:lnTo>
                    <a:lnTo>
                      <a:pt x="f3" y="f2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16" y="f29"/>
                    </a:lnTo>
                    <a:lnTo>
                      <a:pt x="f30" y="f31"/>
                    </a:lnTo>
                    <a:lnTo>
                      <a:pt x="f20" y="f8"/>
                    </a:lnTo>
                    <a:lnTo>
                      <a:pt x="f2" y="f6"/>
                    </a:lnTo>
                    <a:lnTo>
                      <a:pt x="f20" y="f32"/>
                    </a:lnTo>
                    <a:lnTo>
                      <a:pt x="f30" y="f33"/>
                    </a:lnTo>
                    <a:lnTo>
                      <a:pt x="f26" y="f34"/>
                    </a:lnTo>
                    <a:lnTo>
                      <a:pt x="f35" y="f4"/>
                    </a:lnTo>
                    <a:lnTo>
                      <a:pt x="f13" y="f4"/>
                    </a:lnTo>
                    <a:lnTo>
                      <a:pt x="f11" y="f36"/>
                    </a:lnTo>
                    <a:lnTo>
                      <a:pt x="f9" y="f37"/>
                    </a:lnTo>
                    <a:lnTo>
                      <a:pt x="f7" y="f38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BCE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8" name="Puolivapaa piirto 27"/>
              <p:cNvSpPr/>
              <p:nvPr/>
            </p:nvSpPr>
            <p:spPr>
              <a:xfrm>
                <a:off x="4741892" y="6419829"/>
                <a:ext cx="171449" cy="40006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7"/>
                  <a:gd name="f4" fmla="val 252"/>
                  <a:gd name="f5" fmla="val 89"/>
                  <a:gd name="f6" fmla="val 84"/>
                  <a:gd name="f7" fmla="val 83"/>
                  <a:gd name="f8" fmla="val 132"/>
                  <a:gd name="f9" fmla="val 65"/>
                  <a:gd name="f10" fmla="val 174"/>
                  <a:gd name="f11" fmla="val 36"/>
                  <a:gd name="f12" fmla="val 216"/>
                  <a:gd name="f13" fmla="val 18"/>
                  <a:gd name="f14" fmla="val 53"/>
                  <a:gd name="f15" fmla="val 101"/>
                  <a:gd name="f16" fmla="val 42"/>
                  <a:gd name="f17" fmla="*/ f0 1 107"/>
                  <a:gd name="f18" fmla="*/ f1 1 252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107"/>
                  <a:gd name="f25" fmla="*/ f22 1 252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107" h="252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2" y="f4"/>
                    </a:lnTo>
                    <a:lnTo>
                      <a:pt x="f13" y="f4"/>
                    </a:lnTo>
                    <a:lnTo>
                      <a:pt x="f14" y="f12"/>
                    </a:lnTo>
                    <a:lnTo>
                      <a:pt x="f7" y="f10"/>
                    </a:lnTo>
                    <a:lnTo>
                      <a:pt x="f15" y="f8"/>
                    </a:lnTo>
                    <a:lnTo>
                      <a:pt x="f3" y="f6"/>
                    </a:lnTo>
                    <a:lnTo>
                      <a:pt x="f15" y="f16"/>
                    </a:lnTo>
                    <a:lnTo>
                      <a:pt x="f5" y="f2"/>
                    </a:lnTo>
                    <a:lnTo>
                      <a:pt x="f9" y="f2"/>
                    </a:lnTo>
                    <a:lnTo>
                      <a:pt x="f7" y="f16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FBA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9" name="Puolivapaa piirto 28"/>
              <p:cNvSpPr/>
              <p:nvPr/>
            </p:nvSpPr>
            <p:spPr>
              <a:xfrm>
                <a:off x="3282989" y="5849892"/>
                <a:ext cx="1325554" cy="2381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35"/>
                  <a:gd name="f4" fmla="val 150"/>
                  <a:gd name="f5" fmla="val 518"/>
                  <a:gd name="f6" fmla="val 18"/>
                  <a:gd name="f7" fmla="val 597"/>
                  <a:gd name="f8" fmla="val 24"/>
                  <a:gd name="f9" fmla="val 682"/>
                  <a:gd name="f10" fmla="val 30"/>
                  <a:gd name="f11" fmla="val 755"/>
                  <a:gd name="f12" fmla="val 42"/>
                  <a:gd name="f13" fmla="val 828"/>
                  <a:gd name="f14" fmla="val 60"/>
                  <a:gd name="f15" fmla="val 761"/>
                  <a:gd name="f16" fmla="val 688"/>
                  <a:gd name="f17" fmla="val 12"/>
                  <a:gd name="f18" fmla="val 603"/>
                  <a:gd name="f19" fmla="val 6"/>
                  <a:gd name="f20" fmla="val 372"/>
                  <a:gd name="f21" fmla="val 232"/>
                  <a:gd name="f22" fmla="val 36"/>
                  <a:gd name="f23" fmla="val 110"/>
                  <a:gd name="f24" fmla="val 78"/>
                  <a:gd name="f25" fmla="val 132"/>
                  <a:gd name="f26" fmla="val 19"/>
                  <a:gd name="f27" fmla="val 122"/>
                  <a:gd name="f28" fmla="val 96"/>
                  <a:gd name="f29" fmla="val 244"/>
                  <a:gd name="f30" fmla="val 54"/>
                  <a:gd name="f31" fmla="val 378"/>
                  <a:gd name="f32" fmla="*/ f0 1 835"/>
                  <a:gd name="f33" fmla="*/ f1 1 150"/>
                  <a:gd name="f34" fmla="val f2"/>
                  <a:gd name="f35" fmla="val f3"/>
                  <a:gd name="f36" fmla="val f4"/>
                  <a:gd name="f37" fmla="+- f36 0 f34"/>
                  <a:gd name="f38" fmla="+- f35 0 f34"/>
                  <a:gd name="f39" fmla="*/ f38 1 835"/>
                  <a:gd name="f40" fmla="*/ f37 1 150"/>
                  <a:gd name="f41" fmla="*/ f34 1 f39"/>
                  <a:gd name="f42" fmla="*/ f35 1 f39"/>
                  <a:gd name="f43" fmla="*/ f34 1 f40"/>
                  <a:gd name="f44" fmla="*/ f36 1 f40"/>
                  <a:gd name="f45" fmla="*/ f41 f32 1"/>
                  <a:gd name="f46" fmla="*/ f42 f32 1"/>
                  <a:gd name="f47" fmla="*/ f44 f33 1"/>
                  <a:gd name="f48" fmla="*/ f43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5" t="f48" r="f46" b="f47"/>
                <a:pathLst>
                  <a:path w="835" h="150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3" y="f12"/>
                    </a:lnTo>
                    <a:lnTo>
                      <a:pt x="f15" y="f8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5" y="f2"/>
                    </a:lnTo>
                    <a:lnTo>
                      <a:pt x="f20" y="f17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" y="f25"/>
                    </a:lnTo>
                    <a:lnTo>
                      <a:pt x="f26" y="f4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10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30" name="Puolivapaa piirto 29"/>
              <p:cNvSpPr/>
              <p:nvPr/>
            </p:nvSpPr>
            <p:spPr>
              <a:xfrm>
                <a:off x="2963904" y="6116604"/>
                <a:ext cx="271460" cy="7318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1"/>
                  <a:gd name="f4" fmla="val 461"/>
                  <a:gd name="f5" fmla="val 31"/>
                  <a:gd name="f6" fmla="val 263"/>
                  <a:gd name="f7" fmla="val 43"/>
                  <a:gd name="f8" fmla="val 191"/>
                  <a:gd name="f9" fmla="val 67"/>
                  <a:gd name="f10" fmla="val 131"/>
                  <a:gd name="f11" fmla="val 116"/>
                  <a:gd name="f12" fmla="val 72"/>
                  <a:gd name="f13" fmla="val 18"/>
                  <a:gd name="f14" fmla="val 153"/>
                  <a:gd name="f15" fmla="val 86"/>
                  <a:gd name="f16" fmla="val 60"/>
                  <a:gd name="f17" fmla="val 120"/>
                  <a:gd name="f18" fmla="val 13"/>
                  <a:gd name="f19" fmla="val 6"/>
                  <a:gd name="f20" fmla="val 317"/>
                  <a:gd name="f21" fmla="val 25"/>
                  <a:gd name="f22" fmla="val 365"/>
                  <a:gd name="f23" fmla="val 49"/>
                  <a:gd name="f24" fmla="val 413"/>
                  <a:gd name="f25" fmla="val 122"/>
                  <a:gd name="f26" fmla="val 55"/>
                  <a:gd name="f27" fmla="val 37"/>
                  <a:gd name="f28" fmla="*/ f0 1 171"/>
                  <a:gd name="f29" fmla="*/ f1 1 461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171"/>
                  <a:gd name="f36" fmla="*/ f33 1 461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171" h="461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3" y="f13"/>
                    </a:lnTo>
                    <a:lnTo>
                      <a:pt x="f14" y="f2"/>
                    </a:lnTo>
                    <a:lnTo>
                      <a:pt x="f15" y="f16"/>
                    </a:lnTo>
                    <a:lnTo>
                      <a:pt x="f7" y="f17"/>
                    </a:lnTo>
                    <a:lnTo>
                      <a:pt x="f18" y="f8"/>
                    </a:lnTo>
                    <a:lnTo>
                      <a:pt x="f2" y="f6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15" y="f4"/>
                    </a:lnTo>
                    <a:lnTo>
                      <a:pt x="f25" y="f4"/>
                    </a:lnTo>
                    <a:lnTo>
                      <a:pt x="f15" y="f24"/>
                    </a:lnTo>
                    <a:lnTo>
                      <a:pt x="f26" y="f22"/>
                    </a:lnTo>
                    <a:lnTo>
                      <a:pt x="f27" y="f20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31" name="Puolivapaa piirto 30"/>
              <p:cNvSpPr/>
              <p:nvPr/>
            </p:nvSpPr>
            <p:spPr>
              <a:xfrm>
                <a:off x="4684742" y="5954671"/>
                <a:ext cx="571496" cy="893802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563"/>
                  <a:gd name="f5" fmla="val 365"/>
                  <a:gd name="f6" fmla="val 353"/>
                  <a:gd name="f7" fmla="val 305"/>
                  <a:gd name="f8" fmla="val 335"/>
                  <a:gd name="f9" fmla="val 251"/>
                  <a:gd name="f10" fmla="val 204"/>
                  <a:gd name="f11" fmla="val 262"/>
                  <a:gd name="f12" fmla="val 156"/>
                  <a:gd name="f13" fmla="val 213"/>
                  <a:gd name="f14" fmla="val 108"/>
                  <a:gd name="f15" fmla="val 159"/>
                  <a:gd name="f16" fmla="val 66"/>
                  <a:gd name="f17" fmla="val 92"/>
                  <a:gd name="f18" fmla="val 30"/>
                  <a:gd name="f19" fmla="val 19"/>
                  <a:gd name="f20" fmla="val 12"/>
                  <a:gd name="f21" fmla="val 67"/>
                  <a:gd name="f22" fmla="val 42"/>
                  <a:gd name="f23" fmla="val 134"/>
                  <a:gd name="f24" fmla="val 78"/>
                  <a:gd name="f25" fmla="val 189"/>
                  <a:gd name="f26" fmla="val 114"/>
                  <a:gd name="f27" fmla="val 238"/>
                  <a:gd name="f28" fmla="val 162"/>
                  <a:gd name="f29" fmla="val 274"/>
                  <a:gd name="f30" fmla="val 210"/>
                  <a:gd name="f31" fmla="val 299"/>
                  <a:gd name="f32" fmla="val 257"/>
                  <a:gd name="f33" fmla="val 317"/>
                  <a:gd name="f34" fmla="val 311"/>
                  <a:gd name="f35" fmla="val 323"/>
                  <a:gd name="f36" fmla="val 419"/>
                  <a:gd name="f37" fmla="val 467"/>
                  <a:gd name="f38" fmla="val 515"/>
                  <a:gd name="f39" fmla="val 268"/>
                  <a:gd name="f40" fmla="*/ f1 1 360"/>
                  <a:gd name="f41" fmla="*/ f2 1 563"/>
                  <a:gd name="f42" fmla="val f3"/>
                  <a:gd name="f43" fmla="val f0"/>
                  <a:gd name="f44" fmla="val f4"/>
                  <a:gd name="f45" fmla="+- f44 0 f42"/>
                  <a:gd name="f46" fmla="+- f43 0 f42"/>
                  <a:gd name="f47" fmla="*/ f46 1 360"/>
                  <a:gd name="f48" fmla="*/ f45 1 563"/>
                  <a:gd name="f49" fmla="*/ f42 1 f47"/>
                  <a:gd name="f50" fmla="*/ f43 1 f47"/>
                  <a:gd name="f51" fmla="*/ f42 1 f48"/>
                  <a:gd name="f52" fmla="*/ f44 1 f48"/>
                  <a:gd name="f53" fmla="*/ f49 f40 1"/>
                  <a:gd name="f54" fmla="*/ f50 f40 1"/>
                  <a:gd name="f55" fmla="*/ f52 f41 1"/>
                  <a:gd name="f56" fmla="*/ f51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3" t="f56" r="f54" b="f55"/>
                <a:pathLst>
                  <a:path w="360" h="563">
                    <a:moveTo>
                      <a:pt x="f0" y="f5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7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3"/>
                    </a:lnTo>
                    <a:lnTo>
                      <a:pt x="f3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5"/>
                    </a:lnTo>
                    <a:lnTo>
                      <a:pt x="f33" y="f36"/>
                    </a:lnTo>
                    <a:lnTo>
                      <a:pt x="f31" y="f37"/>
                    </a:lnTo>
                    <a:lnTo>
                      <a:pt x="f29" y="f38"/>
                    </a:lnTo>
                    <a:lnTo>
                      <a:pt x="f27" y="f4"/>
                    </a:lnTo>
                    <a:lnTo>
                      <a:pt x="f39" y="f4"/>
                    </a:lnTo>
                    <a:lnTo>
                      <a:pt x="f34" y="f38"/>
                    </a:lnTo>
                    <a:lnTo>
                      <a:pt x="f8" y="f37"/>
                    </a:lnTo>
                    <a:lnTo>
                      <a:pt x="f6" y="f36"/>
                    </a:lnTo>
                    <a:lnTo>
                      <a:pt x="f0" y="f5"/>
                    </a:lnTo>
                    <a:lnTo>
                      <a:pt x="f0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32" name="Puolivapaa piirto 31"/>
              <p:cNvSpPr/>
              <p:nvPr/>
            </p:nvSpPr>
            <p:spPr>
              <a:xfrm>
                <a:off x="3679861" y="5764163"/>
                <a:ext cx="1711313" cy="674717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1078"/>
                  <a:gd name="f5" fmla="val 425"/>
                  <a:gd name="f6" fmla="val 1053"/>
                  <a:gd name="f7" fmla="val 419"/>
                  <a:gd name="f8" fmla="val 1066"/>
                  <a:gd name="f9" fmla="val 377"/>
                  <a:gd name="f10" fmla="val 1047"/>
                  <a:gd name="f11" fmla="val 336"/>
                  <a:gd name="f12" fmla="val 986"/>
                  <a:gd name="f13" fmla="val 252"/>
                  <a:gd name="f14" fmla="val 907"/>
                  <a:gd name="f15" fmla="val 810"/>
                  <a:gd name="f16" fmla="val 120"/>
                  <a:gd name="f17" fmla="val 694"/>
                  <a:gd name="f18" fmla="val 72"/>
                  <a:gd name="f19" fmla="val 560"/>
                  <a:gd name="f20" fmla="val 30"/>
                  <a:gd name="f21" fmla="val 420"/>
                  <a:gd name="f22" fmla="val 6"/>
                  <a:gd name="f23" fmla="val 268"/>
                  <a:gd name="f24" fmla="val 134"/>
                  <a:gd name="f25" fmla="val 24"/>
                  <a:gd name="f26" fmla="val 12"/>
                  <a:gd name="f27" fmla="val 36"/>
                  <a:gd name="f28" fmla="val 18"/>
                  <a:gd name="f29" fmla="val 554"/>
                  <a:gd name="f30" fmla="val 42"/>
                  <a:gd name="f31" fmla="val 682"/>
                  <a:gd name="f32" fmla="val 84"/>
                  <a:gd name="f33" fmla="val 798"/>
                  <a:gd name="f34" fmla="val 132"/>
                  <a:gd name="f35" fmla="val 895"/>
                  <a:gd name="f36" fmla="val 192"/>
                  <a:gd name="f37" fmla="val 968"/>
                  <a:gd name="f38" fmla="val 264"/>
                  <a:gd name="f39" fmla="val 999"/>
                  <a:gd name="f40" fmla="val 300"/>
                  <a:gd name="f41" fmla="val 1023"/>
                  <a:gd name="f42" fmla="val 342"/>
                  <a:gd name="f43" fmla="val 1041"/>
                  <a:gd name="f44" fmla="val 383"/>
                  <a:gd name="f45" fmla="*/ f1 1 1078"/>
                  <a:gd name="f46" fmla="*/ f2 1 425"/>
                  <a:gd name="f47" fmla="val f3"/>
                  <a:gd name="f48" fmla="val f4"/>
                  <a:gd name="f49" fmla="val f5"/>
                  <a:gd name="f50" fmla="+- f49 0 f47"/>
                  <a:gd name="f51" fmla="+- f48 0 f47"/>
                  <a:gd name="f52" fmla="*/ f51 1 1078"/>
                  <a:gd name="f53" fmla="*/ f50 1 425"/>
                  <a:gd name="f54" fmla="*/ f47 1 f52"/>
                  <a:gd name="f55" fmla="*/ f48 1 f52"/>
                  <a:gd name="f56" fmla="*/ f47 1 f53"/>
                  <a:gd name="f57" fmla="*/ f49 1 f53"/>
                  <a:gd name="f58" fmla="*/ f54 f45 1"/>
                  <a:gd name="f59" fmla="*/ f55 f45 1"/>
                  <a:gd name="f60" fmla="*/ f57 f46 1"/>
                  <a:gd name="f61" fmla="*/ f56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8" t="f61" r="f59" b="f60"/>
                <a:pathLst>
                  <a:path w="1078" h="425">
                    <a:moveTo>
                      <a:pt x="f6" y="f5"/>
                    </a:moveTo>
                    <a:lnTo>
                      <a:pt x="f4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0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3"/>
                    </a:lnTo>
                    <a:lnTo>
                      <a:pt x="f24" y="f22"/>
                    </a:lnTo>
                    <a:lnTo>
                      <a:pt x="f3" y="f25"/>
                    </a:lnTo>
                    <a:lnTo>
                      <a:pt x="f26" y="f27"/>
                    </a:lnTo>
                    <a:lnTo>
                      <a:pt x="f24" y="f28"/>
                    </a:lnTo>
                    <a:lnTo>
                      <a:pt x="f23" y="f26"/>
                    </a:lnTo>
                    <a:lnTo>
                      <a:pt x="f21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33" name="Puolivapaa piirto 32"/>
              <p:cNvSpPr/>
              <p:nvPr/>
            </p:nvSpPr>
            <p:spPr>
              <a:xfrm>
                <a:off x="5245125" y="6476982"/>
                <a:ext cx="155574" cy="37149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8"/>
                  <a:gd name="f4" fmla="val 234"/>
                  <a:gd name="f5" fmla="val 25"/>
                  <a:gd name="f6" fmla="val 55"/>
                  <a:gd name="f7" fmla="val 186"/>
                  <a:gd name="f8" fmla="val 80"/>
                  <a:gd name="f9" fmla="val 138"/>
                  <a:gd name="f10" fmla="val 92"/>
                  <a:gd name="f11" fmla="val 90"/>
                  <a:gd name="f12" fmla="val 36"/>
                  <a:gd name="f13" fmla="val 74"/>
                  <a:gd name="f14" fmla="val 67"/>
                  <a:gd name="f15" fmla="val 31"/>
                  <a:gd name="f16" fmla="*/ f0 1 98"/>
                  <a:gd name="f17" fmla="*/ f1 1 234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98"/>
                  <a:gd name="f24" fmla="*/ f21 1 234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98" h="234">
                    <a:moveTo>
                      <a:pt x="f2" y="f4"/>
                    </a:moveTo>
                    <a:lnTo>
                      <a:pt x="f5" y="f4"/>
                    </a:ln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3" y="f12"/>
                    </a:lnTo>
                    <a:lnTo>
                      <a:pt x="f3" y="f2"/>
                    </a:lnTo>
                    <a:lnTo>
                      <a:pt x="f13" y="f2"/>
                    </a:lnTo>
                    <a:lnTo>
                      <a:pt x="f13" y="f12"/>
                    </a:lnTo>
                    <a:lnTo>
                      <a:pt x="f14" y="f11"/>
                    </a:lnTo>
                    <a:lnTo>
                      <a:pt x="f6" y="f9"/>
                    </a:lnTo>
                    <a:lnTo>
                      <a:pt x="f15" y="f7"/>
                    </a:lnTo>
                    <a:lnTo>
                      <a:pt x="f2" y="f4"/>
                    </a:lnTo>
                    <a:lnTo>
                      <a:pt x="f2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34" name="Puolivapaa piirto 33"/>
              <p:cNvSpPr/>
              <p:nvPr/>
            </p:nvSpPr>
            <p:spPr>
              <a:xfrm>
                <a:off x="2819442" y="5830841"/>
                <a:ext cx="763583" cy="1017632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481"/>
                  <a:gd name="f5" fmla="val 641"/>
                  <a:gd name="f6" fmla="val 18"/>
                  <a:gd name="f7" fmla="val 443"/>
                  <a:gd name="f8" fmla="val 24"/>
                  <a:gd name="f9" fmla="val 371"/>
                  <a:gd name="f10" fmla="val 55"/>
                  <a:gd name="f11" fmla="val 305"/>
                  <a:gd name="f12" fmla="val 91"/>
                  <a:gd name="f13" fmla="val 246"/>
                  <a:gd name="f14" fmla="val 146"/>
                  <a:gd name="f15" fmla="val 186"/>
                  <a:gd name="f16" fmla="val 213"/>
                  <a:gd name="f17" fmla="val 132"/>
                  <a:gd name="f18" fmla="val 292"/>
                  <a:gd name="f19" fmla="val 84"/>
                  <a:gd name="f20" fmla="val 384"/>
                  <a:gd name="f21" fmla="val 48"/>
                  <a:gd name="f22" fmla="val 12"/>
                  <a:gd name="f23" fmla="val 457"/>
                  <a:gd name="f24" fmla="val 359"/>
                  <a:gd name="f25" fmla="val 36"/>
                  <a:gd name="f26" fmla="val 274"/>
                  <a:gd name="f27" fmla="val 78"/>
                  <a:gd name="f28" fmla="val 195"/>
                  <a:gd name="f29" fmla="val 126"/>
                  <a:gd name="f30" fmla="val 128"/>
                  <a:gd name="f31" fmla="val 73"/>
                  <a:gd name="f32" fmla="val 240"/>
                  <a:gd name="f33" fmla="val 37"/>
                  <a:gd name="f34" fmla="val 6"/>
                  <a:gd name="f35" fmla="val 497"/>
                  <a:gd name="f36" fmla="val 545"/>
                  <a:gd name="f37" fmla="val 43"/>
                  <a:gd name="f38" fmla="val 593"/>
                  <a:gd name="f39" fmla="val 97"/>
                  <a:gd name="f40" fmla="val 67"/>
                  <a:gd name="f41" fmla="*/ f1 1 481"/>
                  <a:gd name="f42" fmla="*/ f2 1 641"/>
                  <a:gd name="f43" fmla="val f3"/>
                  <a:gd name="f44" fmla="val f4"/>
                  <a:gd name="f45" fmla="val f5"/>
                  <a:gd name="f46" fmla="+- f45 0 f43"/>
                  <a:gd name="f47" fmla="+- f44 0 f43"/>
                  <a:gd name="f48" fmla="*/ f47 1 481"/>
                  <a:gd name="f49" fmla="*/ f46 1 641"/>
                  <a:gd name="f50" fmla="*/ f43 1 f48"/>
                  <a:gd name="f51" fmla="*/ f44 1 f48"/>
                  <a:gd name="f52" fmla="*/ f43 1 f49"/>
                  <a:gd name="f53" fmla="*/ f45 1 f49"/>
                  <a:gd name="f54" fmla="*/ f50 f41 1"/>
                  <a:gd name="f55" fmla="*/ f51 f41 1"/>
                  <a:gd name="f56" fmla="*/ f53 f42 1"/>
                  <a:gd name="f57" fmla="*/ f52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7" r="f55" b="f56"/>
                <a:pathLst>
                  <a:path w="481" h="641">
                    <a:moveTo>
                      <a:pt x="f6" y="f7"/>
                    </a:move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4" y="f22"/>
                    </a:lnTo>
                    <a:lnTo>
                      <a:pt x="f23" y="f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0"/>
                    </a:lnTo>
                    <a:lnTo>
                      <a:pt x="f31" y="f32"/>
                    </a:lnTo>
                    <a:lnTo>
                      <a:pt x="f33" y="f11"/>
                    </a:lnTo>
                    <a:lnTo>
                      <a:pt x="f34" y="f9"/>
                    </a:lnTo>
                    <a:lnTo>
                      <a:pt x="f3" y="f7"/>
                    </a:lnTo>
                    <a:lnTo>
                      <a:pt x="f34" y="f35"/>
                    </a:lnTo>
                    <a:lnTo>
                      <a:pt x="f6" y="f36"/>
                    </a:lnTo>
                    <a:lnTo>
                      <a:pt x="f37" y="f38"/>
                    </a:lnTo>
                    <a:lnTo>
                      <a:pt x="f31" y="f5"/>
                    </a:lnTo>
                    <a:lnTo>
                      <a:pt x="f39" y="f5"/>
                    </a:lnTo>
                    <a:lnTo>
                      <a:pt x="f40" y="f38"/>
                    </a:lnTo>
                    <a:lnTo>
                      <a:pt x="f37" y="f36"/>
                    </a:lnTo>
                    <a:lnTo>
                      <a:pt x="f8" y="f35"/>
                    </a:lnTo>
                    <a:lnTo>
                      <a:pt x="f6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</p:grpSp>
        <p:grpSp>
          <p:nvGrpSpPr>
            <p:cNvPr id="2059" name="Ryhmä 34"/>
            <p:cNvGrpSpPr>
              <a:grpSpLocks/>
            </p:cNvGrpSpPr>
            <p:nvPr/>
          </p:nvGrpSpPr>
          <p:grpSpPr bwMode="auto">
            <a:xfrm>
              <a:off x="6553084" y="5334115"/>
              <a:ext cx="2144880" cy="1303203"/>
              <a:chOff x="6553084" y="5334115"/>
              <a:chExt cx="2144880" cy="1303203"/>
            </a:xfrm>
          </p:grpSpPr>
          <p:sp>
            <p:nvSpPr>
              <p:cNvPr id="36" name="Puolivapaa piirto 35"/>
              <p:cNvSpPr/>
              <p:nvPr/>
            </p:nvSpPr>
            <p:spPr>
              <a:xfrm>
                <a:off x="6667516" y="5400609"/>
                <a:ext cx="1906575" cy="11605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01"/>
                  <a:gd name="f4" fmla="val 731"/>
                  <a:gd name="f5" fmla="val 604"/>
                  <a:gd name="f6" fmla="val 484"/>
                  <a:gd name="f7" fmla="val 6"/>
                  <a:gd name="f8" fmla="val 370"/>
                  <a:gd name="f9" fmla="val 30"/>
                  <a:gd name="f10" fmla="val 263"/>
                  <a:gd name="f11" fmla="val 60"/>
                  <a:gd name="f12" fmla="val 179"/>
                  <a:gd name="f13" fmla="val 108"/>
                  <a:gd name="f14" fmla="val 101"/>
                  <a:gd name="f15" fmla="val 162"/>
                  <a:gd name="f16" fmla="val 48"/>
                  <a:gd name="f17" fmla="val 222"/>
                  <a:gd name="f18" fmla="val 12"/>
                  <a:gd name="f19" fmla="val 294"/>
                  <a:gd name="f20" fmla="val 330"/>
                  <a:gd name="f21" fmla="val 366"/>
                  <a:gd name="f22" fmla="val 401"/>
                  <a:gd name="f23" fmla="val 437"/>
                  <a:gd name="f24" fmla="val 509"/>
                  <a:gd name="f25" fmla="val 569"/>
                  <a:gd name="f26" fmla="val 623"/>
                  <a:gd name="f27" fmla="val 671"/>
                  <a:gd name="f28" fmla="val 701"/>
                  <a:gd name="f29" fmla="val 725"/>
                  <a:gd name="f30" fmla="val 723"/>
                  <a:gd name="f31" fmla="val 837"/>
                  <a:gd name="f32" fmla="val 938"/>
                  <a:gd name="f33" fmla="val 1028"/>
                  <a:gd name="f34" fmla="val 1100"/>
                  <a:gd name="f35" fmla="val 1153"/>
                  <a:gd name="f36" fmla="val 1189"/>
                  <a:gd name="f37" fmla="val 707"/>
                  <a:gd name="f38" fmla="val 490"/>
                  <a:gd name="f39" fmla="val 382"/>
                  <a:gd name="f40" fmla="val 683"/>
                  <a:gd name="f41" fmla="val 287"/>
                  <a:gd name="f42" fmla="val 647"/>
                  <a:gd name="f43" fmla="val 203"/>
                  <a:gd name="f44" fmla="val 611"/>
                  <a:gd name="f45" fmla="val 131"/>
                  <a:gd name="f46" fmla="val 557"/>
                  <a:gd name="f47" fmla="val 83"/>
                  <a:gd name="f48" fmla="val 497"/>
                  <a:gd name="f49" fmla="val 42"/>
                  <a:gd name="f50" fmla="val 36"/>
                  <a:gd name="f51" fmla="val 300"/>
                  <a:gd name="f52" fmla="val 234"/>
                  <a:gd name="f53" fmla="val 174"/>
                  <a:gd name="f54" fmla="val 126"/>
                  <a:gd name="f55" fmla="val 84"/>
                  <a:gd name="f56" fmla="val 54"/>
                  <a:gd name="f57" fmla="val 24"/>
                  <a:gd name="f58" fmla="val 717"/>
                  <a:gd name="f59" fmla="val 825"/>
                  <a:gd name="f60" fmla="val 920"/>
                  <a:gd name="f61" fmla="val 1004"/>
                  <a:gd name="f62" fmla="val 1070"/>
                  <a:gd name="f63" fmla="val 1124"/>
                  <a:gd name="f64" fmla="val 1165"/>
                  <a:gd name="f65" fmla="*/ f0 1 1201"/>
                  <a:gd name="f66" fmla="*/ f1 1 731"/>
                  <a:gd name="f67" fmla="val f2"/>
                  <a:gd name="f68" fmla="val f3"/>
                  <a:gd name="f69" fmla="val f4"/>
                  <a:gd name="f70" fmla="+- f69 0 f67"/>
                  <a:gd name="f71" fmla="+- f68 0 f67"/>
                  <a:gd name="f72" fmla="*/ f71 1 1201"/>
                  <a:gd name="f73" fmla="*/ f70 1 731"/>
                  <a:gd name="f74" fmla="*/ f67 1 f72"/>
                  <a:gd name="f75" fmla="*/ f68 1 f72"/>
                  <a:gd name="f76" fmla="*/ f67 1 f73"/>
                  <a:gd name="f77" fmla="*/ f69 1 f73"/>
                  <a:gd name="f78" fmla="*/ f74 f65 1"/>
                  <a:gd name="f79" fmla="*/ f75 f65 1"/>
                  <a:gd name="f80" fmla="*/ f77 f66 1"/>
                  <a:gd name="f81" fmla="*/ f76 f6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8" t="f81" r="f79" b="f80"/>
                <a:pathLst>
                  <a:path w="1201" h="731">
                    <a:moveTo>
                      <a:pt x="f5" y="f2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7" y="f20"/>
                    </a:lnTo>
                    <a:lnTo>
                      <a:pt x="f2" y="f21"/>
                    </a:lnTo>
                    <a:lnTo>
                      <a:pt x="f7" y="f22"/>
                    </a:lnTo>
                    <a:lnTo>
                      <a:pt x="f18" y="f23"/>
                    </a:lnTo>
                    <a:lnTo>
                      <a:pt x="f16" y="f24"/>
                    </a:lnTo>
                    <a:lnTo>
                      <a:pt x="f14" y="f25"/>
                    </a:lnTo>
                    <a:lnTo>
                      <a:pt x="f12" y="f26"/>
                    </a:lnTo>
                    <a:lnTo>
                      <a:pt x="f10" y="f27"/>
                    </a:lnTo>
                    <a:lnTo>
                      <a:pt x="f8" y="f28"/>
                    </a:lnTo>
                    <a:lnTo>
                      <a:pt x="f6" y="f29"/>
                    </a:lnTo>
                    <a:lnTo>
                      <a:pt x="f5" y="f4"/>
                    </a:lnTo>
                    <a:lnTo>
                      <a:pt x="f30" y="f29"/>
                    </a:lnTo>
                    <a:lnTo>
                      <a:pt x="f31" y="f28"/>
                    </a:lnTo>
                    <a:lnTo>
                      <a:pt x="f32" y="f27"/>
                    </a:lnTo>
                    <a:lnTo>
                      <a:pt x="f33" y="f26"/>
                    </a:lnTo>
                    <a:lnTo>
                      <a:pt x="f34" y="f25"/>
                    </a:lnTo>
                    <a:lnTo>
                      <a:pt x="f35" y="f24"/>
                    </a:lnTo>
                    <a:lnTo>
                      <a:pt x="f36" y="f23"/>
                    </a:lnTo>
                    <a:lnTo>
                      <a:pt x="f3" y="f22"/>
                    </a:lnTo>
                    <a:lnTo>
                      <a:pt x="f3" y="f21"/>
                    </a:lnTo>
                    <a:lnTo>
                      <a:pt x="f3" y="f20"/>
                    </a:lnTo>
                    <a:lnTo>
                      <a:pt x="f36" y="f19"/>
                    </a:lnTo>
                    <a:lnTo>
                      <a:pt x="f35" y="f17"/>
                    </a:lnTo>
                    <a:lnTo>
                      <a:pt x="f34" y="f15"/>
                    </a:lnTo>
                    <a:lnTo>
                      <a:pt x="f33" y="f13"/>
                    </a:lnTo>
                    <a:lnTo>
                      <a:pt x="f32" y="f11"/>
                    </a:lnTo>
                    <a:lnTo>
                      <a:pt x="f31" y="f9"/>
                    </a:lnTo>
                    <a:lnTo>
                      <a:pt x="f30" y="f7"/>
                    </a:lnTo>
                    <a:lnTo>
                      <a:pt x="f5" y="f2"/>
                    </a:lnTo>
                    <a:lnTo>
                      <a:pt x="f5" y="f2"/>
                    </a:lnTo>
                    <a:close/>
                    <a:moveTo>
                      <a:pt x="f5" y="f37"/>
                    </a:moveTo>
                    <a:lnTo>
                      <a:pt x="f38" y="f2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16" y="f23"/>
                    </a:lnTo>
                    <a:lnTo>
                      <a:pt x="f49" y="f22"/>
                    </a:lnTo>
                    <a:lnTo>
                      <a:pt x="f50" y="f21"/>
                    </a:lnTo>
                    <a:lnTo>
                      <a:pt x="f49" y="f20"/>
                    </a:lnTo>
                    <a:lnTo>
                      <a:pt x="f16" y="f51"/>
                    </a:lnTo>
                    <a:lnTo>
                      <a:pt x="f47" y="f52"/>
                    </a:lnTo>
                    <a:lnTo>
                      <a:pt x="f45" y="f53"/>
                    </a:lnTo>
                    <a:lnTo>
                      <a:pt x="f43" y="f54"/>
                    </a:lnTo>
                    <a:lnTo>
                      <a:pt x="f41" y="f55"/>
                    </a:lnTo>
                    <a:lnTo>
                      <a:pt x="f39" y="f56"/>
                    </a:lnTo>
                    <a:lnTo>
                      <a:pt x="f38" y="f9"/>
                    </a:lnTo>
                    <a:lnTo>
                      <a:pt x="f5" y="f57"/>
                    </a:lnTo>
                    <a:lnTo>
                      <a:pt x="f58" y="f9"/>
                    </a:lnTo>
                    <a:lnTo>
                      <a:pt x="f59" y="f56"/>
                    </a:lnTo>
                    <a:lnTo>
                      <a:pt x="f60" y="f55"/>
                    </a:lnTo>
                    <a:lnTo>
                      <a:pt x="f61" y="f54"/>
                    </a:lnTo>
                    <a:lnTo>
                      <a:pt x="f62" y="f53"/>
                    </a:lnTo>
                    <a:lnTo>
                      <a:pt x="f63" y="f52"/>
                    </a:lnTo>
                    <a:lnTo>
                      <a:pt x="f35" y="f51"/>
                    </a:lnTo>
                    <a:lnTo>
                      <a:pt x="f64" y="f21"/>
                    </a:lnTo>
                    <a:lnTo>
                      <a:pt x="f35" y="f23"/>
                    </a:lnTo>
                    <a:lnTo>
                      <a:pt x="f63" y="f48"/>
                    </a:lnTo>
                    <a:lnTo>
                      <a:pt x="f62" y="f46"/>
                    </a:lnTo>
                    <a:lnTo>
                      <a:pt x="f61" y="f44"/>
                    </a:lnTo>
                    <a:lnTo>
                      <a:pt x="f60" y="f42"/>
                    </a:lnTo>
                    <a:lnTo>
                      <a:pt x="f59" y="f40"/>
                    </a:lnTo>
                    <a:lnTo>
                      <a:pt x="f58" y="f28"/>
                    </a:lnTo>
                    <a:lnTo>
                      <a:pt x="f5" y="f37"/>
                    </a:lnTo>
                    <a:lnTo>
                      <a:pt x="f5" y="f37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37" name="Puolivapaa piirto 36"/>
              <p:cNvSpPr/>
              <p:nvPr/>
            </p:nvSpPr>
            <p:spPr>
              <a:xfrm>
                <a:off x="6553217" y="5343456"/>
                <a:ext cx="863594" cy="117004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4"/>
                  <a:gd name="f4" fmla="val 737"/>
                  <a:gd name="f5" fmla="val 24"/>
                  <a:gd name="f6" fmla="val 402"/>
                  <a:gd name="f7" fmla="val 36"/>
                  <a:gd name="f8" fmla="val 330"/>
                  <a:gd name="f9" fmla="val 66"/>
                  <a:gd name="f10" fmla="val 264"/>
                  <a:gd name="f11" fmla="val 108"/>
                  <a:gd name="f12" fmla="val 204"/>
                  <a:gd name="f13" fmla="val 173"/>
                  <a:gd name="f14" fmla="val 150"/>
                  <a:gd name="f15" fmla="val 251"/>
                  <a:gd name="f16" fmla="val 102"/>
                  <a:gd name="f17" fmla="val 335"/>
                  <a:gd name="f18" fmla="val 60"/>
                  <a:gd name="f19" fmla="val 436"/>
                  <a:gd name="f20" fmla="val 30"/>
                  <a:gd name="f21" fmla="val 12"/>
                  <a:gd name="f22" fmla="val 430"/>
                  <a:gd name="f23" fmla="val 18"/>
                  <a:gd name="f24" fmla="val 329"/>
                  <a:gd name="f25" fmla="val 48"/>
                  <a:gd name="f26" fmla="val 233"/>
                  <a:gd name="f27" fmla="val 90"/>
                  <a:gd name="f28" fmla="val 155"/>
                  <a:gd name="f29" fmla="val 138"/>
                  <a:gd name="f30" fmla="val 198"/>
                  <a:gd name="f31" fmla="val 42"/>
                  <a:gd name="f32" fmla="val 258"/>
                  <a:gd name="f33" fmla="val 6"/>
                  <a:gd name="f34" fmla="val 455"/>
                  <a:gd name="f35" fmla="val 503"/>
                  <a:gd name="f36" fmla="val 545"/>
                  <a:gd name="f37" fmla="val 78"/>
                  <a:gd name="f38" fmla="val 593"/>
                  <a:gd name="f39" fmla="val 114"/>
                  <a:gd name="f40" fmla="val 635"/>
                  <a:gd name="f41" fmla="val 161"/>
                  <a:gd name="f42" fmla="val 671"/>
                  <a:gd name="f43" fmla="val 221"/>
                  <a:gd name="f44" fmla="val 707"/>
                  <a:gd name="f45" fmla="val 281"/>
                  <a:gd name="f46" fmla="val 323"/>
                  <a:gd name="f47" fmla="val 257"/>
                  <a:gd name="f48" fmla="val 203"/>
                  <a:gd name="f49" fmla="val 149"/>
                  <a:gd name="f50" fmla="val 72"/>
                  <a:gd name="f51" fmla="val 551"/>
                  <a:gd name="f52" fmla="*/ f0 1 544"/>
                  <a:gd name="f53" fmla="*/ f1 1 737"/>
                  <a:gd name="f54" fmla="val f2"/>
                  <a:gd name="f55" fmla="val f3"/>
                  <a:gd name="f56" fmla="val f4"/>
                  <a:gd name="f57" fmla="+- f56 0 f54"/>
                  <a:gd name="f58" fmla="+- f55 0 f54"/>
                  <a:gd name="f59" fmla="*/ f58 1 544"/>
                  <a:gd name="f60" fmla="*/ f57 1 737"/>
                  <a:gd name="f61" fmla="*/ f54 1 f59"/>
                  <a:gd name="f62" fmla="*/ f55 1 f59"/>
                  <a:gd name="f63" fmla="*/ f54 1 f60"/>
                  <a:gd name="f64" fmla="*/ f56 1 f60"/>
                  <a:gd name="f65" fmla="*/ f61 f52 1"/>
                  <a:gd name="f66" fmla="*/ f62 f52 1"/>
                  <a:gd name="f67" fmla="*/ f64 f53 1"/>
                  <a:gd name="f68" fmla="*/ f63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5" t="f68" r="f66" b="f67"/>
                <a:pathLst>
                  <a:path w="544" h="737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3" y="f21"/>
                    </a:lnTo>
                    <a:lnTo>
                      <a:pt x="f3" y="f2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27" y="f30"/>
                    </a:lnTo>
                    <a:lnTo>
                      <a:pt x="f31" y="f32"/>
                    </a:lnTo>
                    <a:lnTo>
                      <a:pt x="f21" y="f8"/>
                    </a:lnTo>
                    <a:lnTo>
                      <a:pt x="f2" y="f6"/>
                    </a:lnTo>
                    <a:lnTo>
                      <a:pt x="f33" y="f34"/>
                    </a:lnTo>
                    <a:lnTo>
                      <a:pt x="f23" y="f35"/>
                    </a:lnTo>
                    <a:lnTo>
                      <a:pt x="f31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"/>
                    </a:lnTo>
                    <a:lnTo>
                      <a:pt x="f46" y="f4"/>
                    </a:lnTo>
                    <a:lnTo>
                      <a:pt x="f47" y="f44"/>
                    </a:lnTo>
                    <a:lnTo>
                      <a:pt x="f48" y="f42"/>
                    </a:lnTo>
                    <a:lnTo>
                      <a:pt x="f49" y="f40"/>
                    </a:lnTo>
                    <a:lnTo>
                      <a:pt x="f11" y="f38"/>
                    </a:lnTo>
                    <a:lnTo>
                      <a:pt x="f50" y="f51"/>
                    </a:lnTo>
                    <a:lnTo>
                      <a:pt x="f25" y="f35"/>
                    </a:lnTo>
                    <a:lnTo>
                      <a:pt x="f20" y="f34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38" name="Puolivapaa piirto 37"/>
              <p:cNvSpPr/>
              <p:nvPr/>
            </p:nvSpPr>
            <p:spPr>
              <a:xfrm>
                <a:off x="7607310" y="5333931"/>
                <a:ext cx="966781" cy="40006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09"/>
                  <a:gd name="f4" fmla="val 252"/>
                  <a:gd name="f5" fmla="val 12"/>
                  <a:gd name="f6" fmla="val 113"/>
                  <a:gd name="f7" fmla="val 18"/>
                  <a:gd name="f8" fmla="val 203"/>
                  <a:gd name="f9" fmla="val 30"/>
                  <a:gd name="f10" fmla="val 292"/>
                  <a:gd name="f11" fmla="val 48"/>
                  <a:gd name="f12" fmla="val 376"/>
                  <a:gd name="f13" fmla="val 78"/>
                  <a:gd name="f14" fmla="val 448"/>
                  <a:gd name="f15" fmla="val 114"/>
                  <a:gd name="f16" fmla="val 514"/>
                  <a:gd name="f17" fmla="val 156"/>
                  <a:gd name="f18" fmla="val 567"/>
                  <a:gd name="f19" fmla="val 198"/>
                  <a:gd name="f20" fmla="val 216"/>
                  <a:gd name="f21" fmla="val 561"/>
                  <a:gd name="f22" fmla="val 168"/>
                  <a:gd name="f23" fmla="val 502"/>
                  <a:gd name="f24" fmla="val 126"/>
                  <a:gd name="f25" fmla="val 436"/>
                  <a:gd name="f26" fmla="val 90"/>
                  <a:gd name="f27" fmla="val 364"/>
                  <a:gd name="f28" fmla="val 60"/>
                  <a:gd name="f29" fmla="val 286"/>
                  <a:gd name="f30" fmla="val 36"/>
                  <a:gd name="f31" fmla="val 197"/>
                  <a:gd name="f32" fmla="val 107"/>
                  <a:gd name="f33" fmla="val 6"/>
                  <a:gd name="f34" fmla="*/ f0 1 609"/>
                  <a:gd name="f35" fmla="*/ f1 1 252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609"/>
                  <a:gd name="f42" fmla="*/ f39 1 252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609" h="252">
                    <a:moveTo>
                      <a:pt x="f5" y="f5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3" y="f4"/>
                    </a:lnTo>
                    <a:lnTo>
                      <a:pt x="f3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7"/>
                    </a:lnTo>
                    <a:lnTo>
                      <a:pt x="f32" y="f33"/>
                    </a:lnTo>
                    <a:lnTo>
                      <a:pt x="f5" y="f2"/>
                    </a:lnTo>
                    <a:lnTo>
                      <a:pt x="f33" y="f2"/>
                    </a:lnTo>
                    <a:lnTo>
                      <a:pt x="f2" y="f2"/>
                    </a:lnTo>
                    <a:lnTo>
                      <a:pt x="f2" y="f5"/>
                    </a:lnTo>
                    <a:lnTo>
                      <a:pt x="f33" y="f5"/>
                    </a:lnTo>
                    <a:lnTo>
                      <a:pt x="f5" y="f5"/>
                    </a:lnTo>
                    <a:lnTo>
                      <a:pt x="f5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E8EE4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39" name="Puolivapaa piirto 38"/>
              <p:cNvSpPr/>
              <p:nvPr/>
            </p:nvSpPr>
            <p:spPr>
              <a:xfrm>
                <a:off x="8328030" y="6361090"/>
                <a:ext cx="114299" cy="857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2"/>
                  <a:gd name="f4" fmla="val 54"/>
                  <a:gd name="f5" fmla="val 36"/>
                  <a:gd name="f6" fmla="val 30"/>
                  <a:gd name="f7" fmla="val 42"/>
                  <a:gd name="f8" fmla="val 24"/>
                  <a:gd name="f9" fmla="*/ f0 1 72"/>
                  <a:gd name="f10" fmla="*/ f1 1 54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72"/>
                  <a:gd name="f17" fmla="*/ f14 1 54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72" h="54">
                    <a:moveTo>
                      <a:pt x="f3" y="f2"/>
                    </a:moveTo>
                    <a:lnTo>
                      <a:pt x="f5" y="f6"/>
                    </a:lnTo>
                    <a:lnTo>
                      <a:pt x="f2" y="f4"/>
                    </a:lnTo>
                    <a:lnTo>
                      <a:pt x="f5" y="f4"/>
                    </a:lnTo>
                    <a:lnTo>
                      <a:pt x="f4" y="f7"/>
                    </a:lnTo>
                    <a:lnTo>
                      <a:pt x="f3" y="f8"/>
                    </a:lnTo>
                    <a:lnTo>
                      <a:pt x="f3" y="f8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40" name="Puolivapaa piirto 39"/>
              <p:cNvSpPr/>
              <p:nvPr/>
            </p:nvSpPr>
            <p:spPr>
              <a:xfrm>
                <a:off x="7151701" y="6465869"/>
                <a:ext cx="1119179" cy="1714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05"/>
                  <a:gd name="f4" fmla="val 108"/>
                  <a:gd name="f5" fmla="val 299"/>
                  <a:gd name="f6" fmla="val 90"/>
                  <a:gd name="f7" fmla="val 221"/>
                  <a:gd name="f8" fmla="val 143"/>
                  <a:gd name="f9" fmla="val 78"/>
                  <a:gd name="f10" fmla="val 48"/>
                  <a:gd name="f11" fmla="val 66"/>
                  <a:gd name="f12" fmla="val 96"/>
                  <a:gd name="f13" fmla="val 412"/>
                  <a:gd name="f14" fmla="val 102"/>
                  <a:gd name="f15" fmla="val 520"/>
                  <a:gd name="f16" fmla="val 84"/>
                  <a:gd name="f17" fmla="val 615"/>
                  <a:gd name="f18" fmla="val 60"/>
                  <a:gd name="f19" fmla="val 24"/>
                  <a:gd name="f20" fmla="val 42"/>
                  <a:gd name="f21" fmla="*/ f0 1 705"/>
                  <a:gd name="f22" fmla="*/ f1 1 108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705"/>
                  <a:gd name="f29" fmla="*/ f26 1 108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705" h="108">
                    <a:moveTo>
                      <a:pt x="f5" y="f6"/>
                    </a:moveTo>
                    <a:lnTo>
                      <a:pt x="f7" y="f6"/>
                    </a:lnTo>
                    <a:lnTo>
                      <a:pt x="f8" y="f9"/>
                    </a:lnTo>
                    <a:lnTo>
                      <a:pt x="f2" y="f10"/>
                    </a:lnTo>
                    <a:lnTo>
                      <a:pt x="f2" y="f11"/>
                    </a:lnTo>
                    <a:lnTo>
                      <a:pt x="f8" y="f12"/>
                    </a:lnTo>
                    <a:lnTo>
                      <a:pt x="f7" y="f4"/>
                    </a:lnTo>
                    <a:lnTo>
                      <a:pt x="f5" y="f4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3" y="f19"/>
                    </a:lnTo>
                    <a:lnTo>
                      <a:pt x="f3" y="f2"/>
                    </a:lnTo>
                    <a:lnTo>
                      <a:pt x="f17" y="f20"/>
                    </a:lnTo>
                    <a:lnTo>
                      <a:pt x="f15" y="f11"/>
                    </a:lnTo>
                    <a:lnTo>
                      <a:pt x="f13" y="f16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41" name="Puolivapaa piirto 40"/>
              <p:cNvSpPr/>
              <p:nvPr/>
            </p:nvSpPr>
            <p:spPr>
              <a:xfrm>
                <a:off x="8470904" y="5800677"/>
                <a:ext cx="227011" cy="5413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3"/>
                  <a:gd name="f4" fmla="val 341"/>
                  <a:gd name="f5" fmla="val 119"/>
                  <a:gd name="f6" fmla="val 114"/>
                  <a:gd name="f7" fmla="val 113"/>
                  <a:gd name="f8" fmla="val 173"/>
                  <a:gd name="f9" fmla="val 89"/>
                  <a:gd name="f10" fmla="val 239"/>
                  <a:gd name="f11" fmla="val 47"/>
                  <a:gd name="f12" fmla="val 293"/>
                  <a:gd name="f13" fmla="val 29"/>
                  <a:gd name="f14" fmla="val 77"/>
                  <a:gd name="f15" fmla="val 287"/>
                  <a:gd name="f16" fmla="val 233"/>
                  <a:gd name="f17" fmla="val 137"/>
                  <a:gd name="f18" fmla="val 60"/>
                  <a:gd name="f19" fmla="*/ f0 1 143"/>
                  <a:gd name="f20" fmla="*/ f1 1 341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143"/>
                  <a:gd name="f27" fmla="*/ f24 1 341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143" h="341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2" y="f4"/>
                    </a:lnTo>
                    <a:lnTo>
                      <a:pt x="f13" y="f4"/>
                    </a:lnTo>
                    <a:lnTo>
                      <a:pt x="f14" y="f15"/>
                    </a:lnTo>
                    <a:lnTo>
                      <a:pt x="f7" y="f16"/>
                    </a:lnTo>
                    <a:lnTo>
                      <a:pt x="f17" y="f8"/>
                    </a:lnTo>
                    <a:lnTo>
                      <a:pt x="f3" y="f6"/>
                    </a:lnTo>
                    <a:lnTo>
                      <a:pt x="f17" y="f18"/>
                    </a:lnTo>
                    <a:lnTo>
                      <a:pt x="f5" y="f2"/>
                    </a:lnTo>
                    <a:lnTo>
                      <a:pt x="f9" y="f2"/>
                    </a:lnTo>
                    <a:lnTo>
                      <a:pt x="f7" y="f18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42" name="Puolivapaa piirto 41"/>
              <p:cNvSpPr/>
              <p:nvPr/>
            </p:nvSpPr>
            <p:spPr>
              <a:xfrm>
                <a:off x="8034345" y="5753050"/>
                <a:ext cx="131761" cy="14288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3"/>
                  <a:gd name="f4" fmla="val 90"/>
                  <a:gd name="f5" fmla="val 59"/>
                  <a:gd name="f6" fmla="val 84"/>
                  <a:gd name="f7" fmla="val 71"/>
                  <a:gd name="f8" fmla="val 60"/>
                  <a:gd name="f9" fmla="val 53"/>
                  <a:gd name="f10" fmla="val 42"/>
                  <a:gd name="f11" fmla="val 6"/>
                  <a:gd name="f12" fmla="val 18"/>
                  <a:gd name="f13" fmla="val 35"/>
                  <a:gd name="f14" fmla="val 48"/>
                  <a:gd name="f15" fmla="*/ f0 1 83"/>
                  <a:gd name="f16" fmla="*/ f1 1 90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83"/>
                  <a:gd name="f23" fmla="*/ f20 1 90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83" h="90">
                    <a:moveTo>
                      <a:pt x="f5" y="f4"/>
                    </a:moveTo>
                    <a:lnTo>
                      <a:pt x="f3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2"/>
                    </a:lnTo>
                    <a:lnTo>
                      <a:pt x="f2" y="f12"/>
                    </a:lnTo>
                    <a:lnTo>
                      <a:pt x="f13" y="f14"/>
                    </a:lnTo>
                    <a:lnTo>
                      <a:pt x="f5" y="f4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43" name="Puolivapaa piirto 42"/>
              <p:cNvSpPr/>
              <p:nvPr/>
            </p:nvSpPr>
            <p:spPr>
              <a:xfrm>
                <a:off x="7056451" y="5638745"/>
                <a:ext cx="1138229" cy="6842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17"/>
                  <a:gd name="f4" fmla="val 431"/>
                  <a:gd name="f5" fmla="val 693"/>
                  <a:gd name="f6" fmla="val 216"/>
                  <a:gd name="f7" fmla="val 687"/>
                  <a:gd name="f8" fmla="val 257"/>
                  <a:gd name="f9" fmla="val 669"/>
                  <a:gd name="f10" fmla="val 293"/>
                  <a:gd name="f11" fmla="val 633"/>
                  <a:gd name="f12" fmla="val 329"/>
                  <a:gd name="f13" fmla="val 598"/>
                  <a:gd name="f14" fmla="val 359"/>
                  <a:gd name="f15" fmla="val 544"/>
                  <a:gd name="f16" fmla="val 383"/>
                  <a:gd name="f17" fmla="val 490"/>
                  <a:gd name="f18" fmla="val 401"/>
                  <a:gd name="f19" fmla="val 424"/>
                  <a:gd name="f20" fmla="val 413"/>
                  <a:gd name="f21" fmla="val 419"/>
                  <a:gd name="f22" fmla="val 227"/>
                  <a:gd name="f23" fmla="val 173"/>
                  <a:gd name="f24" fmla="val 119"/>
                  <a:gd name="f25" fmla="val 84"/>
                  <a:gd name="f26" fmla="val 48"/>
                  <a:gd name="f27" fmla="val 30"/>
                  <a:gd name="f28" fmla="val 24"/>
                  <a:gd name="f29" fmla="val 174"/>
                  <a:gd name="f30" fmla="val 138"/>
                  <a:gd name="f31" fmla="val 102"/>
                  <a:gd name="f32" fmla="val 72"/>
                  <a:gd name="f33" fmla="val 18"/>
                  <a:gd name="f34" fmla="val 12"/>
                  <a:gd name="f35" fmla="val 418"/>
                  <a:gd name="f36" fmla="val 478"/>
                  <a:gd name="f37" fmla="val 532"/>
                  <a:gd name="f38" fmla="val 580"/>
                  <a:gd name="f39" fmla="val 66"/>
                  <a:gd name="f40" fmla="val 586"/>
                  <a:gd name="f41" fmla="val 6"/>
                  <a:gd name="f42" fmla="val 287"/>
                  <a:gd name="f43" fmla="val 221"/>
                  <a:gd name="f44" fmla="val 161"/>
                  <a:gd name="f45" fmla="val 36"/>
                  <a:gd name="f46" fmla="val 107"/>
                  <a:gd name="f47" fmla="val 60"/>
                  <a:gd name="f48" fmla="val 96"/>
                  <a:gd name="f49" fmla="val 132"/>
                  <a:gd name="f50" fmla="val 299"/>
                  <a:gd name="f51" fmla="val 335"/>
                  <a:gd name="f52" fmla="val 371"/>
                  <a:gd name="f53" fmla="val 395"/>
                  <a:gd name="f54" fmla="val 425"/>
                  <a:gd name="f55" fmla="val 430"/>
                  <a:gd name="f56" fmla="val 496"/>
                  <a:gd name="f57" fmla="val 562"/>
                  <a:gd name="f58" fmla="val 610"/>
                  <a:gd name="f59" fmla="val 657"/>
                  <a:gd name="f60" fmla="val 711"/>
                  <a:gd name="f61" fmla="val 204"/>
                  <a:gd name="f62" fmla="val 192"/>
                  <a:gd name="f63" fmla="val 198"/>
                  <a:gd name="f64" fmla="val 210"/>
                  <a:gd name="f65" fmla="*/ f0 1 717"/>
                  <a:gd name="f66" fmla="*/ f1 1 431"/>
                  <a:gd name="f67" fmla="val f2"/>
                  <a:gd name="f68" fmla="val f3"/>
                  <a:gd name="f69" fmla="val f4"/>
                  <a:gd name="f70" fmla="+- f69 0 f67"/>
                  <a:gd name="f71" fmla="+- f68 0 f67"/>
                  <a:gd name="f72" fmla="*/ f71 1 717"/>
                  <a:gd name="f73" fmla="*/ f70 1 431"/>
                  <a:gd name="f74" fmla="*/ f67 1 f72"/>
                  <a:gd name="f75" fmla="*/ f68 1 f72"/>
                  <a:gd name="f76" fmla="*/ f67 1 f73"/>
                  <a:gd name="f77" fmla="*/ f69 1 f73"/>
                  <a:gd name="f78" fmla="*/ f74 f65 1"/>
                  <a:gd name="f79" fmla="*/ f75 f65 1"/>
                  <a:gd name="f80" fmla="*/ f77 f66 1"/>
                  <a:gd name="f81" fmla="*/ f76 f6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8" t="f81" r="f79" b="f80"/>
                <a:pathLst>
                  <a:path w="717" h="431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14" y="f21"/>
                    </a:lnTo>
                    <a:lnTo>
                      <a:pt x="f10" y="f20"/>
                    </a:lnTo>
                    <a:lnTo>
                      <a:pt x="f22" y="f18"/>
                    </a:lnTo>
                    <a:lnTo>
                      <a:pt x="f23" y="f16"/>
                    </a:lnTo>
                    <a:lnTo>
                      <a:pt x="f24" y="f14"/>
                    </a:lnTo>
                    <a:lnTo>
                      <a:pt x="f25" y="f12"/>
                    </a:lnTo>
                    <a:lnTo>
                      <a:pt x="f26" y="f10"/>
                    </a:lnTo>
                    <a:lnTo>
                      <a:pt x="f27" y="f8"/>
                    </a:lnTo>
                    <a:lnTo>
                      <a:pt x="f28" y="f6"/>
                    </a:lnTo>
                    <a:lnTo>
                      <a:pt x="f27" y="f29"/>
                    </a:lnTo>
                    <a:lnTo>
                      <a:pt x="f26" y="f30"/>
                    </a:lnTo>
                    <a:lnTo>
                      <a:pt x="f25" y="f31"/>
                    </a:lnTo>
                    <a:lnTo>
                      <a:pt x="f24" y="f32"/>
                    </a:lnTo>
                    <a:lnTo>
                      <a:pt x="f23" y="f26"/>
                    </a:lnTo>
                    <a:lnTo>
                      <a:pt x="f22" y="f27"/>
                    </a:lnTo>
                    <a:lnTo>
                      <a:pt x="f10" y="f33"/>
                    </a:lnTo>
                    <a:lnTo>
                      <a:pt x="f14" y="f34"/>
                    </a:lnTo>
                    <a:lnTo>
                      <a:pt x="f35" y="f33"/>
                    </a:lnTo>
                    <a:lnTo>
                      <a:pt x="f36" y="f27"/>
                    </a:lnTo>
                    <a:lnTo>
                      <a:pt x="f37" y="f26"/>
                    </a:lnTo>
                    <a:lnTo>
                      <a:pt x="f38" y="f39"/>
                    </a:lnTo>
                    <a:lnTo>
                      <a:pt x="f40" y="f26"/>
                    </a:lnTo>
                    <a:lnTo>
                      <a:pt x="f36" y="f34"/>
                    </a:lnTo>
                    <a:lnTo>
                      <a:pt x="f35" y="f41"/>
                    </a:lnTo>
                    <a:lnTo>
                      <a:pt x="f14" y="f2"/>
                    </a:lnTo>
                    <a:lnTo>
                      <a:pt x="f42" y="f41"/>
                    </a:lnTo>
                    <a:lnTo>
                      <a:pt x="f43" y="f33"/>
                    </a:lnTo>
                    <a:lnTo>
                      <a:pt x="f44" y="f45"/>
                    </a:lnTo>
                    <a:lnTo>
                      <a:pt x="f46" y="f39"/>
                    </a:lnTo>
                    <a:lnTo>
                      <a:pt x="f47" y="f48"/>
                    </a:lnTo>
                    <a:lnTo>
                      <a:pt x="f27" y="f49"/>
                    </a:lnTo>
                    <a:lnTo>
                      <a:pt x="f41" y="f29"/>
                    </a:lnTo>
                    <a:lnTo>
                      <a:pt x="f2" y="f6"/>
                    </a:lnTo>
                    <a:lnTo>
                      <a:pt x="f41" y="f8"/>
                    </a:lnTo>
                    <a:lnTo>
                      <a:pt x="f27" y="f50"/>
                    </a:lnTo>
                    <a:lnTo>
                      <a:pt x="f47" y="f51"/>
                    </a:lnTo>
                    <a:lnTo>
                      <a:pt x="f46" y="f52"/>
                    </a:lnTo>
                    <a:lnTo>
                      <a:pt x="f44" y="f53"/>
                    </a:lnTo>
                    <a:lnTo>
                      <a:pt x="f43" y="f20"/>
                    </a:lnTo>
                    <a:lnTo>
                      <a:pt x="f42" y="f54"/>
                    </a:lnTo>
                    <a:lnTo>
                      <a:pt x="f14" y="f4"/>
                    </a:lnTo>
                    <a:lnTo>
                      <a:pt x="f55" y="f54"/>
                    </a:lnTo>
                    <a:lnTo>
                      <a:pt x="f56" y="f20"/>
                    </a:lnTo>
                    <a:lnTo>
                      <a:pt x="f57" y="f53"/>
                    </a:lnTo>
                    <a:lnTo>
                      <a:pt x="f58" y="f52"/>
                    </a:lnTo>
                    <a:lnTo>
                      <a:pt x="f59" y="f51"/>
                    </a:lnTo>
                    <a:lnTo>
                      <a:pt x="f7" y="f50"/>
                    </a:lnTo>
                    <a:lnTo>
                      <a:pt x="f60" y="f8"/>
                    </a:lnTo>
                    <a:lnTo>
                      <a:pt x="f3" y="f6"/>
                    </a:lnTo>
                    <a:lnTo>
                      <a:pt x="f3" y="f61"/>
                    </a:lnTo>
                    <a:lnTo>
                      <a:pt x="f60" y="f62"/>
                    </a:lnTo>
                    <a:lnTo>
                      <a:pt x="f7" y="f63"/>
                    </a:lnTo>
                    <a:lnTo>
                      <a:pt x="f5" y="f64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44" name="Puolivapaa piirto 43"/>
              <p:cNvSpPr/>
              <p:nvPr/>
            </p:nvSpPr>
            <p:spPr>
              <a:xfrm>
                <a:off x="6904053" y="5572067"/>
                <a:ext cx="1443027" cy="846176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909"/>
                  <a:gd name="f5" fmla="val 533"/>
                  <a:gd name="f6" fmla="val 616"/>
                  <a:gd name="f7" fmla="val 18"/>
                  <a:gd name="f8" fmla="val 724"/>
                  <a:gd name="f9" fmla="val 60"/>
                  <a:gd name="f10" fmla="val 765"/>
                  <a:gd name="f11" fmla="val 84"/>
                  <a:gd name="f12" fmla="val 807"/>
                  <a:gd name="f13" fmla="val 114"/>
                  <a:gd name="f14" fmla="val 837"/>
                  <a:gd name="f15" fmla="val 144"/>
                  <a:gd name="f16" fmla="val 861"/>
                  <a:gd name="f17" fmla="val 873"/>
                  <a:gd name="f18" fmla="val 216"/>
                  <a:gd name="f19" fmla="val 879"/>
                  <a:gd name="f20" fmla="val 258"/>
                  <a:gd name="f21" fmla="val 311"/>
                  <a:gd name="f22" fmla="val 843"/>
                  <a:gd name="f23" fmla="val 359"/>
                  <a:gd name="f24" fmla="val 401"/>
                  <a:gd name="f25" fmla="val 753"/>
                  <a:gd name="f26" fmla="val 443"/>
                  <a:gd name="f27" fmla="val 694"/>
                  <a:gd name="f28" fmla="val 473"/>
                  <a:gd name="f29" fmla="val 622"/>
                  <a:gd name="f30" fmla="val 497"/>
                  <a:gd name="f31" fmla="val 538"/>
                  <a:gd name="f32" fmla="val 509"/>
                  <a:gd name="f33" fmla="val 455"/>
                  <a:gd name="f34" fmla="val 515"/>
                  <a:gd name="f35" fmla="val 371"/>
                  <a:gd name="f36" fmla="val 287"/>
                  <a:gd name="f37" fmla="val 215"/>
                  <a:gd name="f38" fmla="val 156"/>
                  <a:gd name="f39" fmla="val 102"/>
                  <a:gd name="f40" fmla="val 66"/>
                  <a:gd name="f41" fmla="val 36"/>
                  <a:gd name="f42" fmla="val 30"/>
                  <a:gd name="f43" fmla="val 222"/>
                  <a:gd name="f44" fmla="val 48"/>
                  <a:gd name="f45" fmla="val 186"/>
                  <a:gd name="f46" fmla="val 90"/>
                  <a:gd name="f47" fmla="val 126"/>
                  <a:gd name="f48" fmla="val 6"/>
                  <a:gd name="f49" fmla="val 12"/>
                  <a:gd name="f50" fmla="val 365"/>
                  <a:gd name="f51" fmla="val 78"/>
                  <a:gd name="f52" fmla="val 413"/>
                  <a:gd name="f53" fmla="val 132"/>
                  <a:gd name="f54" fmla="val 449"/>
                  <a:gd name="f55" fmla="val 203"/>
                  <a:gd name="f56" fmla="val 485"/>
                  <a:gd name="f57" fmla="val 275"/>
                  <a:gd name="f58" fmla="val 527"/>
                  <a:gd name="f59" fmla="val 544"/>
                  <a:gd name="f60" fmla="val 634"/>
                  <a:gd name="f61" fmla="val 712"/>
                  <a:gd name="f62" fmla="val 777"/>
                  <a:gd name="f63" fmla="val 831"/>
                  <a:gd name="f64" fmla="val 897"/>
                  <a:gd name="f65" fmla="val 903"/>
                  <a:gd name="f66" fmla="val 885"/>
                  <a:gd name="f67" fmla="val 174"/>
                  <a:gd name="f68" fmla="val 825"/>
                  <a:gd name="f69" fmla="val 783"/>
                  <a:gd name="f70" fmla="val 735"/>
                  <a:gd name="f71" fmla="val 42"/>
                  <a:gd name="f72" fmla="*/ f1 1 909"/>
                  <a:gd name="f73" fmla="*/ f2 1 533"/>
                  <a:gd name="f74" fmla="val f3"/>
                  <a:gd name="f75" fmla="val f4"/>
                  <a:gd name="f76" fmla="val f5"/>
                  <a:gd name="f77" fmla="+- f76 0 f74"/>
                  <a:gd name="f78" fmla="+- f75 0 f74"/>
                  <a:gd name="f79" fmla="*/ f78 1 909"/>
                  <a:gd name="f80" fmla="*/ f77 1 533"/>
                  <a:gd name="f81" fmla="*/ f74 1 f79"/>
                  <a:gd name="f82" fmla="*/ f75 1 f79"/>
                  <a:gd name="f83" fmla="*/ f74 1 f80"/>
                  <a:gd name="f84" fmla="*/ f76 1 f80"/>
                  <a:gd name="f85" fmla="*/ f81 f72 1"/>
                  <a:gd name="f86" fmla="*/ f82 f72 1"/>
                  <a:gd name="f87" fmla="*/ f84 f73 1"/>
                  <a:gd name="f88" fmla="*/ f83 f7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5" t="f88" r="f86" b="f87"/>
                <a:pathLst>
                  <a:path w="909" h="533">
                    <a:moveTo>
                      <a:pt x="f6" y="f3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0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17" y="f21"/>
                    </a:lnTo>
                    <a:lnTo>
                      <a:pt x="f22" y="f23"/>
                    </a:lnTo>
                    <a:lnTo>
                      <a:pt x="f12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2"/>
                    </a:lnTo>
                    <a:lnTo>
                      <a:pt x="f36" y="f30"/>
                    </a:lnTo>
                    <a:lnTo>
                      <a:pt x="f37" y="f28"/>
                    </a:lnTo>
                    <a:lnTo>
                      <a:pt x="f38" y="f26"/>
                    </a:lnTo>
                    <a:lnTo>
                      <a:pt x="f39" y="f24"/>
                    </a:lnTo>
                    <a:lnTo>
                      <a:pt x="f40" y="f23"/>
                    </a:lnTo>
                    <a:lnTo>
                      <a:pt x="f41" y="f21"/>
                    </a:lnTo>
                    <a:lnTo>
                      <a:pt x="f42" y="f20"/>
                    </a:lnTo>
                    <a:lnTo>
                      <a:pt x="f41" y="f43"/>
                    </a:lnTo>
                    <a:lnTo>
                      <a:pt x="f44" y="f45"/>
                    </a:lnTo>
                    <a:lnTo>
                      <a:pt x="f40" y="f38"/>
                    </a:lnTo>
                    <a:lnTo>
                      <a:pt x="f46" y="f47"/>
                    </a:lnTo>
                    <a:lnTo>
                      <a:pt x="f40" y="f13"/>
                    </a:lnTo>
                    <a:lnTo>
                      <a:pt x="f41" y="f15"/>
                    </a:lnTo>
                    <a:lnTo>
                      <a:pt x="f7" y="f0"/>
                    </a:lnTo>
                    <a:lnTo>
                      <a:pt x="f48" y="f18"/>
                    </a:lnTo>
                    <a:lnTo>
                      <a:pt x="f3" y="f20"/>
                    </a:lnTo>
                    <a:lnTo>
                      <a:pt x="f49" y="f21"/>
                    </a:lnTo>
                    <a:lnTo>
                      <a:pt x="f41" y="f50"/>
                    </a:lnTo>
                    <a:lnTo>
                      <a:pt x="f51" y="f52"/>
                    </a:lnTo>
                    <a:lnTo>
                      <a:pt x="f53" y="f54"/>
                    </a:lnTo>
                    <a:lnTo>
                      <a:pt x="f55" y="f56"/>
                    </a:lnTo>
                    <a:lnTo>
                      <a:pt x="f57" y="f32"/>
                    </a:lnTo>
                    <a:lnTo>
                      <a:pt x="f50" y="f58"/>
                    </a:lnTo>
                    <a:lnTo>
                      <a:pt x="f33" y="f5"/>
                    </a:lnTo>
                    <a:lnTo>
                      <a:pt x="f59" y="f58"/>
                    </a:lnTo>
                    <a:lnTo>
                      <a:pt x="f60" y="f32"/>
                    </a:lnTo>
                    <a:lnTo>
                      <a:pt x="f61" y="f56"/>
                    </a:lnTo>
                    <a:lnTo>
                      <a:pt x="f62" y="f54"/>
                    </a:lnTo>
                    <a:lnTo>
                      <a:pt x="f63" y="f52"/>
                    </a:lnTo>
                    <a:lnTo>
                      <a:pt x="f17" y="f50"/>
                    </a:lnTo>
                    <a:lnTo>
                      <a:pt x="f64" y="f21"/>
                    </a:lnTo>
                    <a:lnTo>
                      <a:pt x="f4" y="f20"/>
                    </a:lnTo>
                    <a:lnTo>
                      <a:pt x="f65" y="f18"/>
                    </a:lnTo>
                    <a:lnTo>
                      <a:pt x="f66" y="f67"/>
                    </a:lnTo>
                    <a:lnTo>
                      <a:pt x="f16" y="f53"/>
                    </a:lnTo>
                    <a:lnTo>
                      <a:pt x="f68" y="f39"/>
                    </a:lnTo>
                    <a:lnTo>
                      <a:pt x="f69" y="f40"/>
                    </a:lnTo>
                    <a:lnTo>
                      <a:pt x="f70" y="f71"/>
                    </a:lnTo>
                    <a:lnTo>
                      <a:pt x="f6" y="f3"/>
                    </a:lnTo>
                    <a:lnTo>
                      <a:pt x="f6" y="f3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45" name="Puolivapaa piirto 44"/>
              <p:cNvSpPr/>
              <p:nvPr/>
            </p:nvSpPr>
            <p:spPr>
              <a:xfrm>
                <a:off x="7245362" y="5543490"/>
                <a:ext cx="579434" cy="1047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65"/>
                  <a:gd name="f4" fmla="val 66"/>
                  <a:gd name="f5" fmla="val 240"/>
                  <a:gd name="f6" fmla="val 18"/>
                  <a:gd name="f7" fmla="val 299"/>
                  <a:gd name="f8" fmla="val 24"/>
                  <a:gd name="f9" fmla="val 359"/>
                  <a:gd name="f10" fmla="val 30"/>
                  <a:gd name="f11" fmla="val 12"/>
                  <a:gd name="f12" fmla="val 305"/>
                  <a:gd name="f13" fmla="val 6"/>
                  <a:gd name="f14" fmla="val 174"/>
                  <a:gd name="f15" fmla="val 114"/>
                  <a:gd name="f16" fmla="val 42"/>
                  <a:gd name="f17" fmla="val 54"/>
                  <a:gd name="f18" fmla="val 48"/>
                  <a:gd name="f19" fmla="*/ f0 1 365"/>
                  <a:gd name="f20" fmla="*/ f1 1 66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365"/>
                  <a:gd name="f27" fmla="*/ f24 1 66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365" h="66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3" y="f11"/>
                    </a:lnTo>
                    <a:lnTo>
                      <a:pt x="f12" y="f13"/>
                    </a:lnTo>
                    <a:lnTo>
                      <a:pt x="f5" y="f2"/>
                    </a:lnTo>
                    <a:lnTo>
                      <a:pt x="f14" y="f13"/>
                    </a:lnTo>
                    <a:lnTo>
                      <a:pt x="f15" y="f11"/>
                    </a:lnTo>
                    <a:lnTo>
                      <a:pt x="f2" y="f16"/>
                    </a:lnTo>
                    <a:lnTo>
                      <a:pt x="f2" y="f4"/>
                    </a:lnTo>
                    <a:lnTo>
                      <a:pt x="f17" y="f18"/>
                    </a:lnTo>
                    <a:lnTo>
                      <a:pt x="f15" y="f10"/>
                    </a:lnTo>
                    <a:lnTo>
                      <a:pt x="f14" y="f8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46" name="Puolivapaa piirto 45"/>
              <p:cNvSpPr/>
              <p:nvPr/>
            </p:nvSpPr>
            <p:spPr>
              <a:xfrm>
                <a:off x="7085026" y="5648270"/>
                <a:ext cx="104774" cy="762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6"/>
                  <a:gd name="f4" fmla="val 48"/>
                  <a:gd name="f5" fmla="val 18"/>
                  <a:gd name="f6" fmla="val 24"/>
                  <a:gd name="f7" fmla="val 12"/>
                  <a:gd name="f8" fmla="val 30"/>
                  <a:gd name="f9" fmla="val 42"/>
                  <a:gd name="f10" fmla="*/ f0 1 66"/>
                  <a:gd name="f11" fmla="*/ f1 1 48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66"/>
                  <a:gd name="f18" fmla="*/ f15 1 48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66" h="48">
                    <a:moveTo>
                      <a:pt x="f3" y="f5"/>
                    </a:moveTo>
                    <a:lnTo>
                      <a:pt x="f4" y="f2"/>
                    </a:lnTo>
                    <a:lnTo>
                      <a:pt x="f6" y="f7"/>
                    </a:lnTo>
                    <a:lnTo>
                      <a:pt x="f2" y="f8"/>
                    </a:lnTo>
                    <a:lnTo>
                      <a:pt x="f7" y="f4"/>
                    </a:lnTo>
                    <a:lnTo>
                      <a:pt x="f9" y="f8"/>
                    </a:lnTo>
                    <a:lnTo>
                      <a:pt x="f3" y="f5"/>
                    </a:lnTo>
                    <a:lnTo>
                      <a:pt x="f3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47" name="Puolivapaa piirto 46"/>
              <p:cNvSpPr/>
              <p:nvPr/>
            </p:nvSpPr>
            <p:spPr>
              <a:xfrm>
                <a:off x="7216787" y="5727649"/>
                <a:ext cx="822319" cy="50643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48" name="Puolivapaa piirto 47"/>
              <p:cNvSpPr/>
              <p:nvPr/>
            </p:nvSpPr>
            <p:spPr>
              <a:xfrm>
                <a:off x="7267587" y="5762575"/>
                <a:ext cx="708020" cy="43023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49" name="Puolivapaa piirto 48"/>
              <p:cNvSpPr/>
              <p:nvPr/>
            </p:nvSpPr>
            <p:spPr>
              <a:xfrm>
                <a:off x="7318387" y="5794326"/>
                <a:ext cx="612771" cy="3699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50" name="Puolivapaa piirto 49"/>
              <p:cNvSpPr/>
              <p:nvPr/>
            </p:nvSpPr>
            <p:spPr>
              <a:xfrm>
                <a:off x="7388236" y="5838778"/>
                <a:ext cx="473072" cy="2810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51" name="Puolivapaa piirto 50"/>
              <p:cNvSpPr/>
              <p:nvPr/>
            </p:nvSpPr>
            <p:spPr>
              <a:xfrm>
                <a:off x="7445386" y="5870530"/>
                <a:ext cx="352423" cy="22067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52" name="Puolivapaa piirto 51"/>
              <p:cNvSpPr/>
              <p:nvPr/>
            </p:nvSpPr>
            <p:spPr>
              <a:xfrm>
                <a:off x="7521585" y="5918157"/>
                <a:ext cx="200024" cy="128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val f5"/>
                  <a:gd name="f15" fmla="val f6"/>
                  <a:gd name="f16" fmla="*/ 0 f7 1"/>
                  <a:gd name="f17" fmla="*/ f5 f0 1"/>
                  <a:gd name="f18" fmla="*/ f9 f0 1"/>
                  <a:gd name="f19" fmla="*/ f11 f0 1"/>
                  <a:gd name="f20" fmla="+- f15 0 f14"/>
                  <a:gd name="f21" fmla="*/ f16 1 f2"/>
                  <a:gd name="f22" fmla="*/ f17 1 f2"/>
                  <a:gd name="f23" fmla="*/ f18 1 f2"/>
                  <a:gd name="f24" fmla="*/ f19 1 f2"/>
                  <a:gd name="f25" fmla="*/ f20 1 21600"/>
                  <a:gd name="f26" fmla="+- 0 0 f21"/>
                  <a:gd name="f27" fmla="+- f22 0 f1"/>
                  <a:gd name="f28" fmla="+- f23 0 f1"/>
                  <a:gd name="f29" fmla="+- f24 0 f1"/>
                  <a:gd name="f30" fmla="*/ 3163 f25 1"/>
                  <a:gd name="f31" fmla="*/ 18437 f25 1"/>
                  <a:gd name="f32" fmla="*/ 10800 f25 1"/>
                  <a:gd name="f33" fmla="*/ 0 f25 1"/>
                  <a:gd name="f34" fmla="*/ 21600 f25 1"/>
                  <a:gd name="f35" fmla="*/ f26 f0 1"/>
                  <a:gd name="f36" fmla="+- f28 0 f27"/>
                  <a:gd name="f37" fmla="*/ f35 1 f7"/>
                  <a:gd name="f38" fmla="*/ f32 1 f25"/>
                  <a:gd name="f39" fmla="*/ f33 1 f25"/>
                  <a:gd name="f40" fmla="*/ f30 1 f25"/>
                  <a:gd name="f41" fmla="*/ f31 1 f25"/>
                  <a:gd name="f42" fmla="*/ f34 1 f25"/>
                  <a:gd name="f43" fmla="+- f37 0 f1"/>
                  <a:gd name="f44" fmla="*/ f40 f12 1"/>
                  <a:gd name="f45" fmla="*/ f41 f12 1"/>
                  <a:gd name="f46" fmla="*/ f41 f13 1"/>
                  <a:gd name="f47" fmla="*/ f40 f13 1"/>
                  <a:gd name="f48" fmla="*/ f38 f12 1"/>
                  <a:gd name="f49" fmla="*/ f39 f13 1"/>
                  <a:gd name="f50" fmla="*/ f39 f12 1"/>
                  <a:gd name="f51" fmla="*/ f38 f13 1"/>
                  <a:gd name="f52" fmla="*/ f42 f13 1"/>
                  <a:gd name="f53" fmla="*/ f42 f12 1"/>
                  <a:gd name="f54" fmla="+- f43 f1 0"/>
                  <a:gd name="f55" fmla="*/ f54 f7 1"/>
                  <a:gd name="f56" fmla="*/ f55 1 f0"/>
                  <a:gd name="f57" fmla="+- 0 0 f56"/>
                  <a:gd name="f58" fmla="+- 0 0 f57"/>
                  <a:gd name="f59" fmla="*/ f58 f0 1"/>
                  <a:gd name="f60" fmla="*/ f59 1 f7"/>
                  <a:gd name="f61" fmla="+- f60 0 f1"/>
                  <a:gd name="f62" fmla="cos 1 f61"/>
                  <a:gd name="f63" fmla="sin 1 f61"/>
                  <a:gd name="f64" fmla="+- 0 0 f62"/>
                  <a:gd name="f65" fmla="+- 0 0 f63"/>
                  <a:gd name="f66" fmla="+- 0 0 f64"/>
                  <a:gd name="f67" fmla="+- 0 0 f65"/>
                  <a:gd name="f68" fmla="val f66"/>
                  <a:gd name="f69" fmla="val f67"/>
                  <a:gd name="f70" fmla="+- 0 0 f68"/>
                  <a:gd name="f71" fmla="+- 0 0 f69"/>
                  <a:gd name="f72" fmla="*/ 10800 f70 1"/>
                  <a:gd name="f73" fmla="*/ 10800 f71 1"/>
                  <a:gd name="f74" fmla="*/ f72 f72 1"/>
                  <a:gd name="f75" fmla="*/ f73 f73 1"/>
                  <a:gd name="f76" fmla="+- f74 f75 0"/>
                  <a:gd name="f77" fmla="sqrt f76"/>
                  <a:gd name="f78" fmla="*/ f8 1 f77"/>
                  <a:gd name="f79" fmla="*/ f70 f78 1"/>
                  <a:gd name="f80" fmla="*/ f71 f78 1"/>
                  <a:gd name="f81" fmla="+- 10800 0 f79"/>
                  <a:gd name="f82" fmla="+- 10800 0 f8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4" y="f47"/>
                  </a:cxn>
                  <a:cxn ang="f29">
                    <a:pos x="f50" y="f51"/>
                  </a:cxn>
                  <a:cxn ang="f29">
                    <a:pos x="f44" y="f46"/>
                  </a:cxn>
                  <a:cxn ang="f29">
                    <a:pos x="f48" y="f52"/>
                  </a:cxn>
                  <a:cxn ang="f29">
                    <a:pos x="f45" y="f46"/>
                  </a:cxn>
                  <a:cxn ang="f29">
                    <a:pos x="f53" y="f51"/>
                  </a:cxn>
                  <a:cxn ang="f29">
                    <a:pos x="f45" y="f47"/>
                  </a:cxn>
                </a:cxnLst>
                <a:rect l="f44" t="f47" r="f45" b="f46"/>
                <a:pathLst>
                  <a:path w="21600" h="21600">
                    <a:moveTo>
                      <a:pt x="f81" y="f82"/>
                    </a:moveTo>
                    <a:arcTo wR="f10" hR="f10" stAng="f27" swAng="f36"/>
                    <a:close/>
                  </a:path>
                </a:pathLst>
              </a:custGeom>
              <a:gradFill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</p:grpSp>
        <p:grpSp>
          <p:nvGrpSpPr>
            <p:cNvPr id="2060" name="Ryhmä 52"/>
            <p:cNvGrpSpPr>
              <a:grpSpLocks/>
            </p:cNvGrpSpPr>
            <p:nvPr/>
          </p:nvGrpSpPr>
          <p:grpSpPr bwMode="auto">
            <a:xfrm>
              <a:off x="8381875" y="4800600"/>
              <a:ext cx="674643" cy="409677"/>
              <a:chOff x="8381875" y="4800600"/>
              <a:chExt cx="674643" cy="409677"/>
            </a:xfrm>
          </p:grpSpPr>
          <p:sp>
            <p:nvSpPr>
              <p:cNvPr id="54" name="Puolivapaa piirto 53"/>
              <p:cNvSpPr/>
              <p:nvPr/>
            </p:nvSpPr>
            <p:spPr>
              <a:xfrm>
                <a:off x="8382004" y="5057694"/>
                <a:ext cx="608008" cy="15240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2"/>
                  <a:gd name="f4" fmla="val 96"/>
                  <a:gd name="f5" fmla="val 209"/>
                  <a:gd name="f6" fmla="val 143"/>
                  <a:gd name="f7" fmla="val 90"/>
                  <a:gd name="f8" fmla="val 83"/>
                  <a:gd name="f9" fmla="val 66"/>
                  <a:gd name="f10" fmla="val 35"/>
                  <a:gd name="f11" fmla="val 36"/>
                  <a:gd name="f12" fmla="val 6"/>
                  <a:gd name="f13" fmla="val 29"/>
                  <a:gd name="f14" fmla="val 42"/>
                  <a:gd name="f15" fmla="val 77"/>
                  <a:gd name="f16" fmla="val 72"/>
                  <a:gd name="f17" fmla="val 137"/>
                  <a:gd name="f18" fmla="val 263"/>
                  <a:gd name="f19" fmla="val 311"/>
                  <a:gd name="f20" fmla="val 84"/>
                  <a:gd name="f21" fmla="val 352"/>
                  <a:gd name="f22" fmla="val 376"/>
                  <a:gd name="f23" fmla="val 346"/>
                  <a:gd name="f24" fmla="val 305"/>
                  <a:gd name="f25" fmla="val 78"/>
                  <a:gd name="f26" fmla="*/ f0 1 382"/>
                  <a:gd name="f27" fmla="*/ f1 1 96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382"/>
                  <a:gd name="f34" fmla="*/ f31 1 96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382" h="96">
                    <a:moveTo>
                      <a:pt x="f5" y="f4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2"/>
                    </a:lnTo>
                    <a:lnTo>
                      <a:pt x="f2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7"/>
                    </a:lnTo>
                    <a:lnTo>
                      <a:pt x="f5" y="f4"/>
                    </a:lnTo>
                    <a:lnTo>
                      <a:pt x="f18" y="f7"/>
                    </a:lnTo>
                    <a:lnTo>
                      <a:pt x="f19" y="f20"/>
                    </a:lnTo>
                    <a:lnTo>
                      <a:pt x="f21" y="f9"/>
                    </a:lnTo>
                    <a:lnTo>
                      <a:pt x="f3" y="f14"/>
                    </a:lnTo>
                    <a:lnTo>
                      <a:pt x="f22" y="f14"/>
                    </a:lnTo>
                    <a:lnTo>
                      <a:pt x="f23" y="f9"/>
                    </a:lnTo>
                    <a:lnTo>
                      <a:pt x="f24" y="f25"/>
                    </a:lnTo>
                    <a:lnTo>
                      <a:pt x="f18" y="f7"/>
                    </a:lnTo>
                    <a:lnTo>
                      <a:pt x="f5" y="f4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55" name="Puolivapaa piirto 54"/>
              <p:cNvSpPr/>
              <p:nvPr/>
            </p:nvSpPr>
            <p:spPr>
              <a:xfrm>
                <a:off x="8437567" y="4800508"/>
                <a:ext cx="409572" cy="857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58"/>
                  <a:gd name="f4" fmla="val 54"/>
                  <a:gd name="f5" fmla="val 174"/>
                  <a:gd name="f6" fmla="val 216"/>
                  <a:gd name="f7" fmla="val 6"/>
                  <a:gd name="f8" fmla="val 12"/>
                  <a:gd name="f9" fmla="val 252"/>
                  <a:gd name="f10" fmla="val 120"/>
                  <a:gd name="f11" fmla="val 78"/>
                  <a:gd name="f12" fmla="val 36"/>
                  <a:gd name="f13" fmla="val 30"/>
                  <a:gd name="f14" fmla="val 48"/>
                  <a:gd name="f15" fmla="val 18"/>
                  <a:gd name="f16" fmla="*/ f0 1 258"/>
                  <a:gd name="f17" fmla="*/ f1 1 54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258"/>
                  <a:gd name="f24" fmla="*/ f21 1 54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258" h="54">
                    <a:moveTo>
                      <a:pt x="f5" y="f2"/>
                    </a:moveTo>
                    <a:lnTo>
                      <a:pt x="f6" y="f7"/>
                    </a:lnTo>
                    <a:lnTo>
                      <a:pt x="f3" y="f8"/>
                    </a:lnTo>
                    <a:lnTo>
                      <a:pt x="f9" y="f7"/>
                    </a:lnTo>
                    <a:lnTo>
                      <a:pt x="f6" y="f2"/>
                    </a:lnTo>
                    <a:lnTo>
                      <a:pt x="f5" y="f2"/>
                    </a:lnTo>
                    <a:lnTo>
                      <a:pt x="f10" y="f7"/>
                    </a:lnTo>
                    <a:lnTo>
                      <a:pt x="f11" y="f8"/>
                    </a:lnTo>
                    <a:lnTo>
                      <a:pt x="f12" y="f13"/>
                    </a:lnTo>
                    <a:lnTo>
                      <a:pt x="f2" y="f14"/>
                    </a:lnTo>
                    <a:lnTo>
                      <a:pt x="f7" y="f4"/>
                    </a:lnTo>
                    <a:lnTo>
                      <a:pt x="f12" y="f12"/>
                    </a:lnTo>
                    <a:lnTo>
                      <a:pt x="f11" y="f15"/>
                    </a:lnTo>
                    <a:lnTo>
                      <a:pt x="f10" y="f7"/>
                    </a:lnTo>
                    <a:lnTo>
                      <a:pt x="f5" y="f2"/>
                    </a:lnTo>
                    <a:lnTo>
                      <a:pt x="f5" y="f2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56" name="Puolivapaa piirto 55"/>
              <p:cNvSpPr/>
              <p:nvPr/>
            </p:nvSpPr>
            <p:spPr>
              <a:xfrm>
                <a:off x="8961438" y="4867186"/>
                <a:ext cx="95249" cy="24766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0"/>
                  <a:gd name="f4" fmla="val 156"/>
                  <a:gd name="f5" fmla="val 54"/>
                  <a:gd name="f6" fmla="val 90"/>
                  <a:gd name="f7" fmla="val 48"/>
                  <a:gd name="f8" fmla="val 126"/>
                  <a:gd name="f9" fmla="val 24"/>
                  <a:gd name="f10" fmla="val 30"/>
                  <a:gd name="f11" fmla="val 66"/>
                  <a:gd name="f12" fmla="val 42"/>
                  <a:gd name="f13" fmla="val 18"/>
                  <a:gd name="f14" fmla="val 6"/>
                  <a:gd name="f15" fmla="*/ f0 1 60"/>
                  <a:gd name="f16" fmla="*/ f1 1 156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60"/>
                  <a:gd name="f23" fmla="*/ f20 1 156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60" h="156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4"/>
                    </a:lnTo>
                    <a:lnTo>
                      <a:pt x="f10" y="f4"/>
                    </a:lnTo>
                    <a:lnTo>
                      <a:pt x="f5" y="f8"/>
                    </a:lnTo>
                    <a:lnTo>
                      <a:pt x="f3" y="f6"/>
                    </a:lnTo>
                    <a:lnTo>
                      <a:pt x="f5" y="f11"/>
                    </a:lnTo>
                    <a:lnTo>
                      <a:pt x="f7" y="f12"/>
                    </a:lnTo>
                    <a:lnTo>
                      <a:pt x="f10" y="f13"/>
                    </a:lnTo>
                    <a:lnTo>
                      <a:pt x="f14" y="f2"/>
                    </a:lnTo>
                    <a:lnTo>
                      <a:pt x="f2" y="f14"/>
                    </a:lnTo>
                    <a:lnTo>
                      <a:pt x="f9" y="f9"/>
                    </a:lnTo>
                    <a:lnTo>
                      <a:pt x="f12" y="f12"/>
                    </a:lnTo>
                    <a:lnTo>
                      <a:pt x="f7" y="f11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57" name="Puolivapaa piirto 56"/>
              <p:cNvSpPr/>
              <p:nvPr/>
            </p:nvSpPr>
            <p:spPr>
              <a:xfrm>
                <a:off x="8532816" y="5152948"/>
                <a:ext cx="304798" cy="285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"/>
                  <a:gd name="f4" fmla="val 18"/>
                  <a:gd name="f5" fmla="val 114"/>
                  <a:gd name="f6" fmla="val 12"/>
                  <a:gd name="f7" fmla="val 72"/>
                  <a:gd name="f8" fmla="val 6"/>
                  <a:gd name="f9" fmla="val 30"/>
                  <a:gd name="f10" fmla="val 54"/>
                  <a:gd name="f11" fmla="val 156"/>
                  <a:gd name="f12" fmla="val 186"/>
                  <a:gd name="f13" fmla="val 150"/>
                  <a:gd name="f14" fmla="*/ f0 1 192"/>
                  <a:gd name="f15" fmla="*/ f1 1 18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192"/>
                  <a:gd name="f22" fmla="*/ f19 1 18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192" h="18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2"/>
                    </a:lnTo>
                    <a:lnTo>
                      <a:pt x="f2" y="f2"/>
                    </a:lnTo>
                    <a:lnTo>
                      <a:pt x="f10" y="f6"/>
                    </a:lnTo>
                    <a:lnTo>
                      <a:pt x="f5" y="f4"/>
                    </a:lnTo>
                    <a:lnTo>
                      <a:pt x="f11" y="f4"/>
                    </a:lnTo>
                    <a:lnTo>
                      <a:pt x="f3" y="f6"/>
                    </a:lnTo>
                    <a:lnTo>
                      <a:pt x="f12" y="f2"/>
                    </a:lnTo>
                    <a:lnTo>
                      <a:pt x="f13" y="f8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58" name="Puolivapaa piirto 57"/>
              <p:cNvSpPr/>
              <p:nvPr/>
            </p:nvSpPr>
            <p:spPr>
              <a:xfrm>
                <a:off x="8420104" y="4829084"/>
                <a:ext cx="255586" cy="29528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1"/>
                  <a:gd name="f4" fmla="val 186"/>
                  <a:gd name="f5" fmla="val 11"/>
                  <a:gd name="f6" fmla="val 114"/>
                  <a:gd name="f7" fmla="val 17"/>
                  <a:gd name="f8" fmla="val 96"/>
                  <a:gd name="f9" fmla="val 23"/>
                  <a:gd name="f10" fmla="val 78"/>
                  <a:gd name="f11" fmla="val 53"/>
                  <a:gd name="f12" fmla="val 42"/>
                  <a:gd name="f13" fmla="val 101"/>
                  <a:gd name="f14" fmla="val 18"/>
                  <a:gd name="f15" fmla="val 155"/>
                  <a:gd name="f16" fmla="val 6"/>
                  <a:gd name="f17" fmla="val 95"/>
                  <a:gd name="f18" fmla="val 12"/>
                  <a:gd name="f19" fmla="val 47"/>
                  <a:gd name="f20" fmla="val 36"/>
                  <a:gd name="f21" fmla="val 72"/>
                  <a:gd name="f22" fmla="val 5"/>
                  <a:gd name="f23" fmla="val 90"/>
                  <a:gd name="f24" fmla="val 150"/>
                  <a:gd name="f25" fmla="val 168"/>
                  <a:gd name="f26" fmla="val 41"/>
                  <a:gd name="f27" fmla="val 65"/>
                  <a:gd name="f28" fmla="val 132"/>
                  <a:gd name="f29" fmla="*/ f0 1 161"/>
                  <a:gd name="f30" fmla="*/ f1 1 186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161"/>
                  <a:gd name="f37" fmla="*/ f34 1 186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161" h="186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3" y="f2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5" y="f21"/>
                    </a:lnTo>
                    <a:lnTo>
                      <a:pt x="f22" y="f23"/>
                    </a:lnTo>
                    <a:lnTo>
                      <a:pt x="f2" y="f6"/>
                    </a:lnTo>
                    <a:lnTo>
                      <a:pt x="f5" y="f24"/>
                    </a:lnTo>
                    <a:lnTo>
                      <a:pt x="f9" y="f25"/>
                    </a:lnTo>
                    <a:lnTo>
                      <a:pt x="f26" y="f4"/>
                    </a:lnTo>
                    <a:lnTo>
                      <a:pt x="f27" y="f4"/>
                    </a:lnTo>
                    <a:lnTo>
                      <a:pt x="f26" y="f25"/>
                    </a:lnTo>
                    <a:lnTo>
                      <a:pt x="f9" y="f24"/>
                    </a:lnTo>
                    <a:lnTo>
                      <a:pt x="f7" y="f28"/>
                    </a:lnTo>
                    <a:lnTo>
                      <a:pt x="f5" y="f6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59" name="Puolivapaa piirto 58"/>
              <p:cNvSpPr/>
              <p:nvPr/>
            </p:nvSpPr>
            <p:spPr>
              <a:xfrm>
                <a:off x="8713790" y="4829084"/>
                <a:ext cx="295273" cy="333390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185"/>
                  <a:gd name="f5" fmla="val 210"/>
                  <a:gd name="f6" fmla="val 6"/>
                  <a:gd name="f7" fmla="val 66"/>
                  <a:gd name="f8" fmla="val 12"/>
                  <a:gd name="f9" fmla="val 119"/>
                  <a:gd name="f10" fmla="val 36"/>
                  <a:gd name="f11" fmla="val 155"/>
                  <a:gd name="f12" fmla="val 72"/>
                  <a:gd name="f13" fmla="val 161"/>
                  <a:gd name="f14" fmla="val 90"/>
                  <a:gd name="f15" fmla="val 167"/>
                  <a:gd name="f16" fmla="val 114"/>
                  <a:gd name="f17" fmla="val 138"/>
                  <a:gd name="f18" fmla="val 149"/>
                  <a:gd name="f19" fmla="val 162"/>
                  <a:gd name="f20" fmla="val 198"/>
                  <a:gd name="f21" fmla="val 96"/>
                  <a:gd name="f22" fmla="val 131"/>
                  <a:gd name="f23" fmla="val 192"/>
                  <a:gd name="f24" fmla="val 168"/>
                  <a:gd name="f25" fmla="val 179"/>
                  <a:gd name="f26" fmla="val 144"/>
                  <a:gd name="f27" fmla="val 173"/>
                  <a:gd name="f28" fmla="val 48"/>
                  <a:gd name="f29" fmla="val 30"/>
                  <a:gd name="f30" fmla="*/ f1 1 185"/>
                  <a:gd name="f31" fmla="*/ f2 1 210"/>
                  <a:gd name="f32" fmla="val f3"/>
                  <a:gd name="f33" fmla="val f4"/>
                  <a:gd name="f34" fmla="val f5"/>
                  <a:gd name="f35" fmla="+- f34 0 f32"/>
                  <a:gd name="f36" fmla="+- f33 0 f32"/>
                  <a:gd name="f37" fmla="*/ f36 1 185"/>
                  <a:gd name="f38" fmla="*/ f35 1 210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185" h="210">
                    <a:moveTo>
                      <a:pt x="f3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3" y="f17"/>
                    </a:lnTo>
                    <a:lnTo>
                      <a:pt x="f18" y="f19"/>
                    </a:lnTo>
                    <a:lnTo>
                      <a:pt x="f9" y="f0"/>
                    </a:lnTo>
                    <a:lnTo>
                      <a:pt x="f14" y="f20"/>
                    </a:lnTo>
                    <a:lnTo>
                      <a:pt x="f21" y="f5"/>
                    </a:lnTo>
                    <a:lnTo>
                      <a:pt x="f22" y="f23"/>
                    </a:lnTo>
                    <a:lnTo>
                      <a:pt x="f13" y="f24"/>
                    </a:lnTo>
                    <a:lnTo>
                      <a:pt x="f25" y="f26"/>
                    </a:lnTo>
                    <a:lnTo>
                      <a:pt x="f4" y="f16"/>
                    </a:lnTo>
                    <a:lnTo>
                      <a:pt x="f25" y="f14"/>
                    </a:lnTo>
                    <a:lnTo>
                      <a:pt x="f27" y="f7"/>
                    </a:lnTo>
                    <a:lnTo>
                      <a:pt x="f11" y="f28"/>
                    </a:lnTo>
                    <a:lnTo>
                      <a:pt x="f22" y="f29"/>
                    </a:lnTo>
                    <a:lnTo>
                      <a:pt x="f12" y="f6"/>
                    </a:lnTo>
                    <a:lnTo>
                      <a:pt x="f3" y="f3"/>
                    </a:lnTo>
                    <a:lnTo>
                      <a:pt x="f3" y="f6"/>
                    </a:lnTo>
                    <a:lnTo>
                      <a:pt x="f3" y="f6"/>
                    </a:lnTo>
                    <a:lnTo>
                      <a:pt x="f3" y="f6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60" name="Puolivapaa piirto 59"/>
              <p:cNvSpPr/>
              <p:nvPr/>
            </p:nvSpPr>
            <p:spPr>
              <a:xfrm>
                <a:off x="8485191" y="4854485"/>
                <a:ext cx="474658" cy="295288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299"/>
                  <a:gd name="f5" fmla="val 186"/>
                  <a:gd name="f6" fmla="val 150"/>
                  <a:gd name="f7" fmla="val 90"/>
                  <a:gd name="f8" fmla="val 6"/>
                  <a:gd name="f9" fmla="val 42"/>
                  <a:gd name="f10" fmla="val 30"/>
                  <a:gd name="f11" fmla="val 12"/>
                  <a:gd name="f12" fmla="val 54"/>
                  <a:gd name="f13" fmla="val 72"/>
                  <a:gd name="f14" fmla="val 108"/>
                  <a:gd name="f15" fmla="val 126"/>
                  <a:gd name="f16" fmla="val 156"/>
                  <a:gd name="f17" fmla="val 209"/>
                  <a:gd name="f18" fmla="val 257"/>
                  <a:gd name="f19" fmla="val 287"/>
                  <a:gd name="f20" fmla="val 96"/>
                  <a:gd name="f21" fmla="val 174"/>
                  <a:gd name="f22" fmla="val 48"/>
                  <a:gd name="f23" fmla="val 18"/>
                  <a:gd name="f24" fmla="val 203"/>
                  <a:gd name="f25" fmla="val 251"/>
                  <a:gd name="f26" fmla="val 281"/>
                  <a:gd name="f27" fmla="val 293"/>
                  <a:gd name="f28" fmla="*/ f1 1 299"/>
                  <a:gd name="f29" fmla="*/ f2 1 186"/>
                  <a:gd name="f30" fmla="val f3"/>
                  <a:gd name="f31" fmla="val f4"/>
                  <a:gd name="f32" fmla="val f5"/>
                  <a:gd name="f33" fmla="+- f32 0 f30"/>
                  <a:gd name="f34" fmla="+- f31 0 f30"/>
                  <a:gd name="f35" fmla="*/ f34 1 299"/>
                  <a:gd name="f36" fmla="*/ f33 1 186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299" h="186">
                    <a:moveTo>
                      <a:pt x="f6" y="f3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8" y="f13"/>
                    </a:lnTo>
                    <a:lnTo>
                      <a:pt x="f3" y="f7"/>
                    </a:lnTo>
                    <a:lnTo>
                      <a:pt x="f8" y="f14"/>
                    </a:lnTo>
                    <a:lnTo>
                      <a:pt x="f11" y="f15"/>
                    </a:lnTo>
                    <a:lnTo>
                      <a:pt x="f9" y="f16"/>
                    </a:lnTo>
                    <a:lnTo>
                      <a:pt x="f7" y="f0"/>
                    </a:lnTo>
                    <a:lnTo>
                      <a:pt x="f6" y="f5"/>
                    </a:lnTo>
                    <a:lnTo>
                      <a:pt x="f17" y="f0"/>
                    </a:lnTo>
                    <a:lnTo>
                      <a:pt x="f18" y="f16"/>
                    </a:lnTo>
                    <a:lnTo>
                      <a:pt x="f19" y="f15"/>
                    </a:lnTo>
                    <a:lnTo>
                      <a:pt x="f4" y="f14"/>
                    </a:lnTo>
                    <a:lnTo>
                      <a:pt x="f4" y="f7"/>
                    </a:lnTo>
                    <a:lnTo>
                      <a:pt x="f4" y="f13"/>
                    </a:lnTo>
                    <a:lnTo>
                      <a:pt x="f19" y="f12"/>
                    </a:lnTo>
                    <a:lnTo>
                      <a:pt x="f18" y="f10"/>
                    </a:lnTo>
                    <a:lnTo>
                      <a:pt x="f17" y="f8"/>
                    </a:lnTo>
                    <a:lnTo>
                      <a:pt x="f6" y="f3"/>
                    </a:lnTo>
                    <a:lnTo>
                      <a:pt x="f6" y="f3"/>
                    </a:lnTo>
                    <a:close/>
                    <a:moveTo>
                      <a:pt x="f6" y="f0"/>
                    </a:moveTo>
                    <a:lnTo>
                      <a:pt x="f20" y="f21"/>
                    </a:lnTo>
                    <a:lnTo>
                      <a:pt x="f22" y="f16"/>
                    </a:lnTo>
                    <a:lnTo>
                      <a:pt x="f23" y="f15"/>
                    </a:lnTo>
                    <a:lnTo>
                      <a:pt x="f11" y="f14"/>
                    </a:lnTo>
                    <a:lnTo>
                      <a:pt x="f8" y="f7"/>
                    </a:lnTo>
                    <a:lnTo>
                      <a:pt x="f11" y="f13"/>
                    </a:lnTo>
                    <a:lnTo>
                      <a:pt x="f23" y="f12"/>
                    </a:lnTo>
                    <a:lnTo>
                      <a:pt x="f22" y="f10"/>
                    </a:lnTo>
                    <a:lnTo>
                      <a:pt x="f20" y="f11"/>
                    </a:lnTo>
                    <a:lnTo>
                      <a:pt x="f6" y="f8"/>
                    </a:lnTo>
                    <a:lnTo>
                      <a:pt x="f24" y="f11"/>
                    </a:lnTo>
                    <a:lnTo>
                      <a:pt x="f25" y="f10"/>
                    </a:lnTo>
                    <a:lnTo>
                      <a:pt x="f26" y="f12"/>
                    </a:lnTo>
                    <a:lnTo>
                      <a:pt x="f27" y="f13"/>
                    </a:lnTo>
                    <a:lnTo>
                      <a:pt x="f27" y="f7"/>
                    </a:lnTo>
                    <a:lnTo>
                      <a:pt x="f27" y="f14"/>
                    </a:lnTo>
                    <a:lnTo>
                      <a:pt x="f26" y="f15"/>
                    </a:lnTo>
                    <a:lnTo>
                      <a:pt x="f25" y="f16"/>
                    </a:lnTo>
                    <a:lnTo>
                      <a:pt x="f24" y="f21"/>
                    </a:lnTo>
                    <a:lnTo>
                      <a:pt x="f6" y="f0"/>
                    </a:lnTo>
                    <a:lnTo>
                      <a:pt x="f6" y="f0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wrap="none" lIns="90004" tIns="46798" rIns="90004" bIns="46798" anchor="ctr" compatLnSpc="0"/>
              <a:lstStyle/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kern="0"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grpSp>
            <p:nvGrpSpPr>
              <p:cNvPr id="2068" name="Ryhmä 60"/>
              <p:cNvGrpSpPr>
                <a:grpSpLocks/>
              </p:cNvGrpSpPr>
              <p:nvPr/>
            </p:nvGrpSpPr>
            <p:grpSpPr bwMode="auto">
              <a:xfrm>
                <a:off x="8542443" y="4897444"/>
                <a:ext cx="360355" cy="209516"/>
                <a:chOff x="8542443" y="4897444"/>
                <a:chExt cx="360355" cy="209516"/>
              </a:xfrm>
            </p:grpSpPr>
            <p:sp>
              <p:nvSpPr>
                <p:cNvPr id="62" name="Puolivapaa piirto 61"/>
                <p:cNvSpPr/>
                <p:nvPr/>
              </p:nvSpPr>
              <p:spPr>
                <a:xfrm>
                  <a:off x="8542341" y="4897350"/>
                  <a:ext cx="360359" cy="20955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600"/>
                    <a:gd name="f7" fmla="*/ 5419351 1 1725033"/>
                    <a:gd name="f8" fmla="*/ 10800 10800 1"/>
                    <a:gd name="f9" fmla="+- 0 0 360"/>
                    <a:gd name="f10" fmla="val 10800"/>
                    <a:gd name="f11" fmla="+- 0 0 0"/>
                    <a:gd name="f12" fmla="*/ f3 1 21600"/>
                    <a:gd name="f13" fmla="*/ f4 1 21600"/>
                    <a:gd name="f14" fmla="val f5"/>
                    <a:gd name="f15" fmla="val f6"/>
                    <a:gd name="f16" fmla="*/ 0 f7 1"/>
                    <a:gd name="f17" fmla="*/ f5 f0 1"/>
                    <a:gd name="f18" fmla="*/ f9 f0 1"/>
                    <a:gd name="f19" fmla="*/ f11 f0 1"/>
                    <a:gd name="f20" fmla="+- f15 0 f14"/>
                    <a:gd name="f21" fmla="*/ f16 1 f2"/>
                    <a:gd name="f22" fmla="*/ f17 1 f2"/>
                    <a:gd name="f23" fmla="*/ f18 1 f2"/>
                    <a:gd name="f24" fmla="*/ f19 1 f2"/>
                    <a:gd name="f25" fmla="*/ f20 1 21600"/>
                    <a:gd name="f26" fmla="+- 0 0 f21"/>
                    <a:gd name="f27" fmla="+- f22 0 f1"/>
                    <a:gd name="f28" fmla="+- f23 0 f1"/>
                    <a:gd name="f29" fmla="+- f24 0 f1"/>
                    <a:gd name="f30" fmla="*/ 3163 f25 1"/>
                    <a:gd name="f31" fmla="*/ 18437 f25 1"/>
                    <a:gd name="f32" fmla="*/ 10800 f25 1"/>
                    <a:gd name="f33" fmla="*/ 0 f25 1"/>
                    <a:gd name="f34" fmla="*/ 21600 f25 1"/>
                    <a:gd name="f35" fmla="*/ f26 f0 1"/>
                    <a:gd name="f36" fmla="+- f28 0 f27"/>
                    <a:gd name="f37" fmla="*/ f35 1 f7"/>
                    <a:gd name="f38" fmla="*/ f32 1 f25"/>
                    <a:gd name="f39" fmla="*/ f33 1 f25"/>
                    <a:gd name="f40" fmla="*/ f30 1 f25"/>
                    <a:gd name="f41" fmla="*/ f31 1 f25"/>
                    <a:gd name="f42" fmla="*/ f34 1 f25"/>
                    <a:gd name="f43" fmla="+- f37 0 f1"/>
                    <a:gd name="f44" fmla="*/ f40 f12 1"/>
                    <a:gd name="f45" fmla="*/ f41 f12 1"/>
                    <a:gd name="f46" fmla="*/ f41 f13 1"/>
                    <a:gd name="f47" fmla="*/ f40 f13 1"/>
                    <a:gd name="f48" fmla="*/ f38 f12 1"/>
                    <a:gd name="f49" fmla="*/ f39 f13 1"/>
                    <a:gd name="f50" fmla="*/ f39 f12 1"/>
                    <a:gd name="f51" fmla="*/ f38 f13 1"/>
                    <a:gd name="f52" fmla="*/ f42 f13 1"/>
                    <a:gd name="f53" fmla="*/ f42 f12 1"/>
                    <a:gd name="f54" fmla="+- f43 f1 0"/>
                    <a:gd name="f55" fmla="*/ f54 f7 1"/>
                    <a:gd name="f56" fmla="*/ f55 1 f0"/>
                    <a:gd name="f57" fmla="+- 0 0 f56"/>
                    <a:gd name="f58" fmla="+- 0 0 f57"/>
                    <a:gd name="f59" fmla="*/ f58 f0 1"/>
                    <a:gd name="f60" fmla="*/ f59 1 f7"/>
                    <a:gd name="f61" fmla="+- f60 0 f1"/>
                    <a:gd name="f62" fmla="cos 1 f61"/>
                    <a:gd name="f63" fmla="sin 1 f61"/>
                    <a:gd name="f64" fmla="+- 0 0 f62"/>
                    <a:gd name="f65" fmla="+- 0 0 f63"/>
                    <a:gd name="f66" fmla="+- 0 0 f64"/>
                    <a:gd name="f67" fmla="+- 0 0 f65"/>
                    <a:gd name="f68" fmla="val f66"/>
                    <a:gd name="f69" fmla="val f67"/>
                    <a:gd name="f70" fmla="+- 0 0 f68"/>
                    <a:gd name="f71" fmla="+- 0 0 f69"/>
                    <a:gd name="f72" fmla="*/ 10800 f70 1"/>
                    <a:gd name="f73" fmla="*/ 10800 f71 1"/>
                    <a:gd name="f74" fmla="*/ f72 f72 1"/>
                    <a:gd name="f75" fmla="*/ f73 f73 1"/>
                    <a:gd name="f76" fmla="+- f74 f75 0"/>
                    <a:gd name="f77" fmla="sqrt f76"/>
                    <a:gd name="f78" fmla="*/ f8 1 f77"/>
                    <a:gd name="f79" fmla="*/ f70 f78 1"/>
                    <a:gd name="f80" fmla="*/ f71 f78 1"/>
                    <a:gd name="f81" fmla="+- 10800 0 f79"/>
                    <a:gd name="f82" fmla="+- 10800 0 f8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48" y="f49"/>
                    </a:cxn>
                    <a:cxn ang="f29">
                      <a:pos x="f44" y="f47"/>
                    </a:cxn>
                    <a:cxn ang="f29">
                      <a:pos x="f50" y="f51"/>
                    </a:cxn>
                    <a:cxn ang="f29">
                      <a:pos x="f44" y="f46"/>
                    </a:cxn>
                    <a:cxn ang="f29">
                      <a:pos x="f48" y="f52"/>
                    </a:cxn>
                    <a:cxn ang="f29">
                      <a:pos x="f45" y="f46"/>
                    </a:cxn>
                    <a:cxn ang="f29">
                      <a:pos x="f53" y="f51"/>
                    </a:cxn>
                    <a:cxn ang="f29">
                      <a:pos x="f45" y="f47"/>
                    </a:cxn>
                  </a:cxnLst>
                  <a:rect l="f44" t="f47" r="f45" b="f46"/>
                  <a:pathLst>
                    <a:path w="21600" h="21600">
                      <a:moveTo>
                        <a:pt x="f81" y="f82"/>
                      </a:moveTo>
                      <a:arcTo wR="f10" hR="f10" stAng="f27" swAng="f36"/>
                      <a:close/>
                    </a:path>
                  </a:pathLst>
                </a:cu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wrap="none" lIns="90004" tIns="46798" rIns="90004" bIns="46798" anchor="ctr" compatLnSpc="0"/>
                <a:lstStyle/>
                <a:p>
                  <a:pPr fontAlgn="auto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0" algn="l"/>
                      <a:tab pos="448915" algn="l"/>
                      <a:tab pos="898196" algn="l"/>
                      <a:tab pos="1347478" algn="l"/>
                      <a:tab pos="1796759" algn="l"/>
                      <a:tab pos="2246040" algn="l"/>
                      <a:tab pos="2695322" algn="l"/>
                      <a:tab pos="3144603" algn="l"/>
                      <a:tab pos="3593875" algn="l"/>
                      <a:tab pos="4043156" algn="l"/>
                      <a:tab pos="4492438" algn="l"/>
                      <a:tab pos="4941719" algn="l"/>
                      <a:tab pos="5391000" algn="l"/>
                      <a:tab pos="5840281" algn="l"/>
                      <a:tab pos="6289563" algn="l"/>
                      <a:tab pos="6738844" algn="l"/>
                      <a:tab pos="7188116" algn="l"/>
                      <a:tab pos="7637397" algn="l"/>
                      <a:tab pos="8086679" algn="l"/>
                      <a:tab pos="8535960" algn="l"/>
                      <a:tab pos="8985241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i-FI" kern="0"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63" name="Puolivapaa piirto 62"/>
                <p:cNvSpPr/>
                <p:nvPr/>
              </p:nvSpPr>
              <p:spPr>
                <a:xfrm>
                  <a:off x="8577266" y="4919576"/>
                  <a:ext cx="288923" cy="16193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600"/>
                    <a:gd name="f7" fmla="*/ 5419351 1 1725033"/>
                    <a:gd name="f8" fmla="*/ 10800 10800 1"/>
                    <a:gd name="f9" fmla="+- 0 0 360"/>
                    <a:gd name="f10" fmla="val 10800"/>
                    <a:gd name="f11" fmla="+- 0 0 0"/>
                    <a:gd name="f12" fmla="*/ f3 1 21600"/>
                    <a:gd name="f13" fmla="*/ f4 1 21600"/>
                    <a:gd name="f14" fmla="val f5"/>
                    <a:gd name="f15" fmla="val f6"/>
                    <a:gd name="f16" fmla="*/ 0 f7 1"/>
                    <a:gd name="f17" fmla="*/ f5 f0 1"/>
                    <a:gd name="f18" fmla="*/ f9 f0 1"/>
                    <a:gd name="f19" fmla="*/ f11 f0 1"/>
                    <a:gd name="f20" fmla="+- f15 0 f14"/>
                    <a:gd name="f21" fmla="*/ f16 1 f2"/>
                    <a:gd name="f22" fmla="*/ f17 1 f2"/>
                    <a:gd name="f23" fmla="*/ f18 1 f2"/>
                    <a:gd name="f24" fmla="*/ f19 1 f2"/>
                    <a:gd name="f25" fmla="*/ f20 1 21600"/>
                    <a:gd name="f26" fmla="+- 0 0 f21"/>
                    <a:gd name="f27" fmla="+- f22 0 f1"/>
                    <a:gd name="f28" fmla="+- f23 0 f1"/>
                    <a:gd name="f29" fmla="+- f24 0 f1"/>
                    <a:gd name="f30" fmla="*/ 3163 f25 1"/>
                    <a:gd name="f31" fmla="*/ 18437 f25 1"/>
                    <a:gd name="f32" fmla="*/ 10800 f25 1"/>
                    <a:gd name="f33" fmla="*/ 0 f25 1"/>
                    <a:gd name="f34" fmla="*/ 21600 f25 1"/>
                    <a:gd name="f35" fmla="*/ f26 f0 1"/>
                    <a:gd name="f36" fmla="+- f28 0 f27"/>
                    <a:gd name="f37" fmla="*/ f35 1 f7"/>
                    <a:gd name="f38" fmla="*/ f32 1 f25"/>
                    <a:gd name="f39" fmla="*/ f33 1 f25"/>
                    <a:gd name="f40" fmla="*/ f30 1 f25"/>
                    <a:gd name="f41" fmla="*/ f31 1 f25"/>
                    <a:gd name="f42" fmla="*/ f34 1 f25"/>
                    <a:gd name="f43" fmla="+- f37 0 f1"/>
                    <a:gd name="f44" fmla="*/ f40 f12 1"/>
                    <a:gd name="f45" fmla="*/ f41 f12 1"/>
                    <a:gd name="f46" fmla="*/ f41 f13 1"/>
                    <a:gd name="f47" fmla="*/ f40 f13 1"/>
                    <a:gd name="f48" fmla="*/ f38 f12 1"/>
                    <a:gd name="f49" fmla="*/ f39 f13 1"/>
                    <a:gd name="f50" fmla="*/ f39 f12 1"/>
                    <a:gd name="f51" fmla="*/ f38 f13 1"/>
                    <a:gd name="f52" fmla="*/ f42 f13 1"/>
                    <a:gd name="f53" fmla="*/ f42 f12 1"/>
                    <a:gd name="f54" fmla="+- f43 f1 0"/>
                    <a:gd name="f55" fmla="*/ f54 f7 1"/>
                    <a:gd name="f56" fmla="*/ f55 1 f0"/>
                    <a:gd name="f57" fmla="+- 0 0 f56"/>
                    <a:gd name="f58" fmla="+- 0 0 f57"/>
                    <a:gd name="f59" fmla="*/ f58 f0 1"/>
                    <a:gd name="f60" fmla="*/ f59 1 f7"/>
                    <a:gd name="f61" fmla="+- f60 0 f1"/>
                    <a:gd name="f62" fmla="cos 1 f61"/>
                    <a:gd name="f63" fmla="sin 1 f61"/>
                    <a:gd name="f64" fmla="+- 0 0 f62"/>
                    <a:gd name="f65" fmla="+- 0 0 f63"/>
                    <a:gd name="f66" fmla="+- 0 0 f64"/>
                    <a:gd name="f67" fmla="+- 0 0 f65"/>
                    <a:gd name="f68" fmla="val f66"/>
                    <a:gd name="f69" fmla="val f67"/>
                    <a:gd name="f70" fmla="+- 0 0 f68"/>
                    <a:gd name="f71" fmla="+- 0 0 f69"/>
                    <a:gd name="f72" fmla="*/ 10800 f70 1"/>
                    <a:gd name="f73" fmla="*/ 10800 f71 1"/>
                    <a:gd name="f74" fmla="*/ f72 f72 1"/>
                    <a:gd name="f75" fmla="*/ f73 f73 1"/>
                    <a:gd name="f76" fmla="+- f74 f75 0"/>
                    <a:gd name="f77" fmla="sqrt f76"/>
                    <a:gd name="f78" fmla="*/ f8 1 f77"/>
                    <a:gd name="f79" fmla="*/ f70 f78 1"/>
                    <a:gd name="f80" fmla="*/ f71 f78 1"/>
                    <a:gd name="f81" fmla="+- 10800 0 f79"/>
                    <a:gd name="f82" fmla="+- 10800 0 f8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48" y="f49"/>
                    </a:cxn>
                    <a:cxn ang="f29">
                      <a:pos x="f44" y="f47"/>
                    </a:cxn>
                    <a:cxn ang="f29">
                      <a:pos x="f50" y="f51"/>
                    </a:cxn>
                    <a:cxn ang="f29">
                      <a:pos x="f44" y="f46"/>
                    </a:cxn>
                    <a:cxn ang="f29">
                      <a:pos x="f48" y="f52"/>
                    </a:cxn>
                    <a:cxn ang="f29">
                      <a:pos x="f45" y="f46"/>
                    </a:cxn>
                    <a:cxn ang="f29">
                      <a:pos x="f53" y="f51"/>
                    </a:cxn>
                    <a:cxn ang="f29">
                      <a:pos x="f45" y="f47"/>
                    </a:cxn>
                  </a:cxnLst>
                  <a:rect l="f44" t="f47" r="f45" b="f46"/>
                  <a:pathLst>
                    <a:path w="21600" h="21600">
                      <a:moveTo>
                        <a:pt x="f81" y="f82"/>
                      </a:moveTo>
                      <a:arcTo wR="f10" hR="f10" stAng="f27" swAng="f36"/>
                      <a:close/>
                    </a:path>
                  </a:pathLst>
                </a:cu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wrap="none" lIns="90004" tIns="46798" rIns="90004" bIns="46798" anchor="ctr" compatLnSpc="0"/>
                <a:lstStyle/>
                <a:p>
                  <a:pPr fontAlgn="auto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0" algn="l"/>
                      <a:tab pos="448915" algn="l"/>
                      <a:tab pos="898196" algn="l"/>
                      <a:tab pos="1347478" algn="l"/>
                      <a:tab pos="1796759" algn="l"/>
                      <a:tab pos="2246040" algn="l"/>
                      <a:tab pos="2695322" algn="l"/>
                      <a:tab pos="3144603" algn="l"/>
                      <a:tab pos="3593875" algn="l"/>
                      <a:tab pos="4043156" algn="l"/>
                      <a:tab pos="4492438" algn="l"/>
                      <a:tab pos="4941719" algn="l"/>
                      <a:tab pos="5391000" algn="l"/>
                      <a:tab pos="5840281" algn="l"/>
                      <a:tab pos="6289563" algn="l"/>
                      <a:tab pos="6738844" algn="l"/>
                      <a:tab pos="7188116" algn="l"/>
                      <a:tab pos="7637397" algn="l"/>
                      <a:tab pos="8086679" algn="l"/>
                      <a:tab pos="8535960" algn="l"/>
                      <a:tab pos="8985241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i-FI" kern="0"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64" name="Puolivapaa piirto 63"/>
                <p:cNvSpPr/>
                <p:nvPr/>
              </p:nvSpPr>
              <p:spPr>
                <a:xfrm>
                  <a:off x="8621715" y="4935452"/>
                  <a:ext cx="198435" cy="13018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600"/>
                    <a:gd name="f7" fmla="*/ 5419351 1 1725033"/>
                    <a:gd name="f8" fmla="*/ 10800 10800 1"/>
                    <a:gd name="f9" fmla="+- 0 0 360"/>
                    <a:gd name="f10" fmla="val 10800"/>
                    <a:gd name="f11" fmla="+- 0 0 0"/>
                    <a:gd name="f12" fmla="*/ f3 1 21600"/>
                    <a:gd name="f13" fmla="*/ f4 1 21600"/>
                    <a:gd name="f14" fmla="val f5"/>
                    <a:gd name="f15" fmla="val f6"/>
                    <a:gd name="f16" fmla="*/ 0 f7 1"/>
                    <a:gd name="f17" fmla="*/ f5 f0 1"/>
                    <a:gd name="f18" fmla="*/ f9 f0 1"/>
                    <a:gd name="f19" fmla="*/ f11 f0 1"/>
                    <a:gd name="f20" fmla="+- f15 0 f14"/>
                    <a:gd name="f21" fmla="*/ f16 1 f2"/>
                    <a:gd name="f22" fmla="*/ f17 1 f2"/>
                    <a:gd name="f23" fmla="*/ f18 1 f2"/>
                    <a:gd name="f24" fmla="*/ f19 1 f2"/>
                    <a:gd name="f25" fmla="*/ f20 1 21600"/>
                    <a:gd name="f26" fmla="+- 0 0 f21"/>
                    <a:gd name="f27" fmla="+- f22 0 f1"/>
                    <a:gd name="f28" fmla="+- f23 0 f1"/>
                    <a:gd name="f29" fmla="+- f24 0 f1"/>
                    <a:gd name="f30" fmla="*/ 3163 f25 1"/>
                    <a:gd name="f31" fmla="*/ 18437 f25 1"/>
                    <a:gd name="f32" fmla="*/ 10800 f25 1"/>
                    <a:gd name="f33" fmla="*/ 0 f25 1"/>
                    <a:gd name="f34" fmla="*/ 21600 f25 1"/>
                    <a:gd name="f35" fmla="*/ f26 f0 1"/>
                    <a:gd name="f36" fmla="+- f28 0 f27"/>
                    <a:gd name="f37" fmla="*/ f35 1 f7"/>
                    <a:gd name="f38" fmla="*/ f32 1 f25"/>
                    <a:gd name="f39" fmla="*/ f33 1 f25"/>
                    <a:gd name="f40" fmla="*/ f30 1 f25"/>
                    <a:gd name="f41" fmla="*/ f31 1 f25"/>
                    <a:gd name="f42" fmla="*/ f34 1 f25"/>
                    <a:gd name="f43" fmla="+- f37 0 f1"/>
                    <a:gd name="f44" fmla="*/ f40 f12 1"/>
                    <a:gd name="f45" fmla="*/ f41 f12 1"/>
                    <a:gd name="f46" fmla="*/ f41 f13 1"/>
                    <a:gd name="f47" fmla="*/ f40 f13 1"/>
                    <a:gd name="f48" fmla="*/ f38 f12 1"/>
                    <a:gd name="f49" fmla="*/ f39 f13 1"/>
                    <a:gd name="f50" fmla="*/ f39 f12 1"/>
                    <a:gd name="f51" fmla="*/ f38 f13 1"/>
                    <a:gd name="f52" fmla="*/ f42 f13 1"/>
                    <a:gd name="f53" fmla="*/ f42 f12 1"/>
                    <a:gd name="f54" fmla="+- f43 f1 0"/>
                    <a:gd name="f55" fmla="*/ f54 f7 1"/>
                    <a:gd name="f56" fmla="*/ f55 1 f0"/>
                    <a:gd name="f57" fmla="+- 0 0 f56"/>
                    <a:gd name="f58" fmla="+- 0 0 f57"/>
                    <a:gd name="f59" fmla="*/ f58 f0 1"/>
                    <a:gd name="f60" fmla="*/ f59 1 f7"/>
                    <a:gd name="f61" fmla="+- f60 0 f1"/>
                    <a:gd name="f62" fmla="cos 1 f61"/>
                    <a:gd name="f63" fmla="sin 1 f61"/>
                    <a:gd name="f64" fmla="+- 0 0 f62"/>
                    <a:gd name="f65" fmla="+- 0 0 f63"/>
                    <a:gd name="f66" fmla="+- 0 0 f64"/>
                    <a:gd name="f67" fmla="+- 0 0 f65"/>
                    <a:gd name="f68" fmla="val f66"/>
                    <a:gd name="f69" fmla="val f67"/>
                    <a:gd name="f70" fmla="+- 0 0 f68"/>
                    <a:gd name="f71" fmla="+- 0 0 f69"/>
                    <a:gd name="f72" fmla="*/ 10800 f70 1"/>
                    <a:gd name="f73" fmla="*/ 10800 f71 1"/>
                    <a:gd name="f74" fmla="*/ f72 f72 1"/>
                    <a:gd name="f75" fmla="*/ f73 f73 1"/>
                    <a:gd name="f76" fmla="+- f74 f75 0"/>
                    <a:gd name="f77" fmla="sqrt f76"/>
                    <a:gd name="f78" fmla="*/ f8 1 f77"/>
                    <a:gd name="f79" fmla="*/ f70 f78 1"/>
                    <a:gd name="f80" fmla="*/ f71 f78 1"/>
                    <a:gd name="f81" fmla="+- 10800 0 f79"/>
                    <a:gd name="f82" fmla="+- 10800 0 f8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48" y="f49"/>
                    </a:cxn>
                    <a:cxn ang="f29">
                      <a:pos x="f44" y="f47"/>
                    </a:cxn>
                    <a:cxn ang="f29">
                      <a:pos x="f50" y="f51"/>
                    </a:cxn>
                    <a:cxn ang="f29">
                      <a:pos x="f44" y="f46"/>
                    </a:cxn>
                    <a:cxn ang="f29">
                      <a:pos x="f48" y="f52"/>
                    </a:cxn>
                    <a:cxn ang="f29">
                      <a:pos x="f45" y="f46"/>
                    </a:cxn>
                    <a:cxn ang="f29">
                      <a:pos x="f53" y="f51"/>
                    </a:cxn>
                    <a:cxn ang="f29">
                      <a:pos x="f45" y="f47"/>
                    </a:cxn>
                  </a:cxnLst>
                  <a:rect l="f44" t="f47" r="f45" b="f46"/>
                  <a:pathLst>
                    <a:path w="21600" h="21600">
                      <a:moveTo>
                        <a:pt x="f81" y="f82"/>
                      </a:moveTo>
                      <a:arcTo wR="f10" hR="f10" stAng="f27" swAng="f36"/>
                      <a:close/>
                    </a:path>
                  </a:pathLst>
                </a:cu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wrap="none" lIns="90004" tIns="46798" rIns="90004" bIns="46798" anchor="ctr" compatLnSpc="0"/>
                <a:lstStyle/>
                <a:p>
                  <a:pPr fontAlgn="auto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0" algn="l"/>
                      <a:tab pos="448915" algn="l"/>
                      <a:tab pos="898196" algn="l"/>
                      <a:tab pos="1347478" algn="l"/>
                      <a:tab pos="1796759" algn="l"/>
                      <a:tab pos="2246040" algn="l"/>
                      <a:tab pos="2695322" algn="l"/>
                      <a:tab pos="3144603" algn="l"/>
                      <a:tab pos="3593875" algn="l"/>
                      <a:tab pos="4043156" algn="l"/>
                      <a:tab pos="4492438" algn="l"/>
                      <a:tab pos="4941719" algn="l"/>
                      <a:tab pos="5391000" algn="l"/>
                      <a:tab pos="5840281" algn="l"/>
                      <a:tab pos="6289563" algn="l"/>
                      <a:tab pos="6738844" algn="l"/>
                      <a:tab pos="7188116" algn="l"/>
                      <a:tab pos="7637397" algn="l"/>
                      <a:tab pos="8086679" algn="l"/>
                      <a:tab pos="8535960" algn="l"/>
                      <a:tab pos="8985241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i-FI" kern="0"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65" name="Puolivapaa piirto 64"/>
                <p:cNvSpPr/>
                <p:nvPr/>
              </p:nvSpPr>
              <p:spPr>
                <a:xfrm>
                  <a:off x="8664577" y="4960853"/>
                  <a:ext cx="115887" cy="7461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600"/>
                    <a:gd name="f7" fmla="*/ 5419351 1 1725033"/>
                    <a:gd name="f8" fmla="*/ 10800 10800 1"/>
                    <a:gd name="f9" fmla="+- 0 0 360"/>
                    <a:gd name="f10" fmla="val 10800"/>
                    <a:gd name="f11" fmla="+- 0 0 0"/>
                    <a:gd name="f12" fmla="*/ f3 1 21600"/>
                    <a:gd name="f13" fmla="*/ f4 1 21600"/>
                    <a:gd name="f14" fmla="val f5"/>
                    <a:gd name="f15" fmla="val f6"/>
                    <a:gd name="f16" fmla="*/ 0 f7 1"/>
                    <a:gd name="f17" fmla="*/ f5 f0 1"/>
                    <a:gd name="f18" fmla="*/ f9 f0 1"/>
                    <a:gd name="f19" fmla="*/ f11 f0 1"/>
                    <a:gd name="f20" fmla="+- f15 0 f14"/>
                    <a:gd name="f21" fmla="*/ f16 1 f2"/>
                    <a:gd name="f22" fmla="*/ f17 1 f2"/>
                    <a:gd name="f23" fmla="*/ f18 1 f2"/>
                    <a:gd name="f24" fmla="*/ f19 1 f2"/>
                    <a:gd name="f25" fmla="*/ f20 1 21600"/>
                    <a:gd name="f26" fmla="+- 0 0 f21"/>
                    <a:gd name="f27" fmla="+- f22 0 f1"/>
                    <a:gd name="f28" fmla="+- f23 0 f1"/>
                    <a:gd name="f29" fmla="+- f24 0 f1"/>
                    <a:gd name="f30" fmla="*/ 3163 f25 1"/>
                    <a:gd name="f31" fmla="*/ 18437 f25 1"/>
                    <a:gd name="f32" fmla="*/ 10800 f25 1"/>
                    <a:gd name="f33" fmla="*/ 0 f25 1"/>
                    <a:gd name="f34" fmla="*/ 21600 f25 1"/>
                    <a:gd name="f35" fmla="*/ f26 f0 1"/>
                    <a:gd name="f36" fmla="+- f28 0 f27"/>
                    <a:gd name="f37" fmla="*/ f35 1 f7"/>
                    <a:gd name="f38" fmla="*/ f32 1 f25"/>
                    <a:gd name="f39" fmla="*/ f33 1 f25"/>
                    <a:gd name="f40" fmla="*/ f30 1 f25"/>
                    <a:gd name="f41" fmla="*/ f31 1 f25"/>
                    <a:gd name="f42" fmla="*/ f34 1 f25"/>
                    <a:gd name="f43" fmla="+- f37 0 f1"/>
                    <a:gd name="f44" fmla="*/ f40 f12 1"/>
                    <a:gd name="f45" fmla="*/ f41 f12 1"/>
                    <a:gd name="f46" fmla="*/ f41 f13 1"/>
                    <a:gd name="f47" fmla="*/ f40 f13 1"/>
                    <a:gd name="f48" fmla="*/ f38 f12 1"/>
                    <a:gd name="f49" fmla="*/ f39 f13 1"/>
                    <a:gd name="f50" fmla="*/ f39 f12 1"/>
                    <a:gd name="f51" fmla="*/ f38 f13 1"/>
                    <a:gd name="f52" fmla="*/ f42 f13 1"/>
                    <a:gd name="f53" fmla="*/ f42 f12 1"/>
                    <a:gd name="f54" fmla="+- f43 f1 0"/>
                    <a:gd name="f55" fmla="*/ f54 f7 1"/>
                    <a:gd name="f56" fmla="*/ f55 1 f0"/>
                    <a:gd name="f57" fmla="+- 0 0 f56"/>
                    <a:gd name="f58" fmla="+- 0 0 f57"/>
                    <a:gd name="f59" fmla="*/ f58 f0 1"/>
                    <a:gd name="f60" fmla="*/ f59 1 f7"/>
                    <a:gd name="f61" fmla="+- f60 0 f1"/>
                    <a:gd name="f62" fmla="cos 1 f61"/>
                    <a:gd name="f63" fmla="sin 1 f61"/>
                    <a:gd name="f64" fmla="+- 0 0 f62"/>
                    <a:gd name="f65" fmla="+- 0 0 f63"/>
                    <a:gd name="f66" fmla="+- 0 0 f64"/>
                    <a:gd name="f67" fmla="+- 0 0 f65"/>
                    <a:gd name="f68" fmla="val f66"/>
                    <a:gd name="f69" fmla="val f67"/>
                    <a:gd name="f70" fmla="+- 0 0 f68"/>
                    <a:gd name="f71" fmla="+- 0 0 f69"/>
                    <a:gd name="f72" fmla="*/ 10800 f70 1"/>
                    <a:gd name="f73" fmla="*/ 10800 f71 1"/>
                    <a:gd name="f74" fmla="*/ f72 f72 1"/>
                    <a:gd name="f75" fmla="*/ f73 f73 1"/>
                    <a:gd name="f76" fmla="+- f74 f75 0"/>
                    <a:gd name="f77" fmla="sqrt f76"/>
                    <a:gd name="f78" fmla="*/ f8 1 f77"/>
                    <a:gd name="f79" fmla="*/ f70 f78 1"/>
                    <a:gd name="f80" fmla="*/ f71 f78 1"/>
                    <a:gd name="f81" fmla="+- 10800 0 f79"/>
                    <a:gd name="f82" fmla="+- 10800 0 f8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48" y="f49"/>
                    </a:cxn>
                    <a:cxn ang="f29">
                      <a:pos x="f44" y="f47"/>
                    </a:cxn>
                    <a:cxn ang="f29">
                      <a:pos x="f50" y="f51"/>
                    </a:cxn>
                    <a:cxn ang="f29">
                      <a:pos x="f44" y="f46"/>
                    </a:cxn>
                    <a:cxn ang="f29">
                      <a:pos x="f48" y="f52"/>
                    </a:cxn>
                    <a:cxn ang="f29">
                      <a:pos x="f45" y="f46"/>
                    </a:cxn>
                    <a:cxn ang="f29">
                      <a:pos x="f53" y="f51"/>
                    </a:cxn>
                    <a:cxn ang="f29">
                      <a:pos x="f45" y="f47"/>
                    </a:cxn>
                  </a:cxnLst>
                  <a:rect l="f44" t="f47" r="f45" b="f46"/>
                  <a:pathLst>
                    <a:path w="21600" h="21600">
                      <a:moveTo>
                        <a:pt x="f81" y="f82"/>
                      </a:moveTo>
                      <a:arcTo wR="f10" hR="f10" stAng="f27" swAng="f36"/>
                      <a:close/>
                    </a:path>
                  </a:pathLst>
                </a:cu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wrap="none" lIns="90004" tIns="46798" rIns="90004" bIns="46798" anchor="ctr" compatLnSpc="0"/>
                <a:lstStyle/>
                <a:p>
                  <a:pPr fontAlgn="auto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0" algn="l"/>
                      <a:tab pos="448915" algn="l"/>
                      <a:tab pos="898196" algn="l"/>
                      <a:tab pos="1347478" algn="l"/>
                      <a:tab pos="1796759" algn="l"/>
                      <a:tab pos="2246040" algn="l"/>
                      <a:tab pos="2695322" algn="l"/>
                      <a:tab pos="3144603" algn="l"/>
                      <a:tab pos="3593875" algn="l"/>
                      <a:tab pos="4043156" algn="l"/>
                      <a:tab pos="4492438" algn="l"/>
                      <a:tab pos="4941719" algn="l"/>
                      <a:tab pos="5391000" algn="l"/>
                      <a:tab pos="5840281" algn="l"/>
                      <a:tab pos="6289563" algn="l"/>
                      <a:tab pos="6738844" algn="l"/>
                      <a:tab pos="7188116" algn="l"/>
                      <a:tab pos="7637397" algn="l"/>
                      <a:tab pos="8086679" algn="l"/>
                      <a:tab pos="8535960" algn="l"/>
                      <a:tab pos="8985241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i-FI" kern="0"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</p:grpSp>
        </p:grpSp>
      </p:grpSp>
      <p:sp>
        <p:nvSpPr>
          <p:cNvPr id="66" name="Otsikon paikkamerkki 65"/>
          <p:cNvSpPr txBox="1">
            <a:spLocks noGrp="1"/>
          </p:cNvSpPr>
          <p:nvPr>
            <p:ph type="title"/>
          </p:nvPr>
        </p:nvSpPr>
        <p:spPr>
          <a:xfrm>
            <a:off x="685800" y="1692275"/>
            <a:ext cx="7770813" cy="173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fi-FI"/>
          </a:p>
        </p:txBody>
      </p:sp>
      <p:sp>
        <p:nvSpPr>
          <p:cNvPr id="67" name="Päivämäärän paikkamerkki 66"/>
          <p:cNvSpPr txBox="1">
            <a:spLocks noGrp="1"/>
          </p:cNvSpPr>
          <p:nvPr>
            <p:ph type="dt" sz="half" idx="2"/>
          </p:nvPr>
        </p:nvSpPr>
        <p:spPr>
          <a:xfrm>
            <a:off x="457200" y="6248400"/>
            <a:ext cx="2132013" cy="4556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8" name="Alatunnisteen paikkamerkki 67"/>
          <p:cNvSpPr txBox="1">
            <a:spLocks noGrp="1"/>
          </p:cNvSpPr>
          <p:nvPr>
            <p:ph type="ftr" sz="quarter" idx="3"/>
          </p:nvPr>
        </p:nvSpPr>
        <p:spPr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9" name="Dian numeron paikkamerkki 68"/>
          <p:cNvSpPr txBox="1"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88B86254-02F2-46A0-8D53-015B268A95A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0" name="Tekstin paikkamerkki 69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/>
  <p:txStyles>
    <p:titleStyle>
      <a:lvl1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buChar char="•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fi-FI" sz="4400" kern="1200">
          <a:solidFill>
            <a:srgbClr val="CCECFF"/>
          </a:solidFill>
          <a:effectLst>
            <a:outerShdw dist="17962" dir="2700000">
              <a:srgbClr val="000000"/>
            </a:outerShdw>
          </a:effectLst>
          <a:latin typeface="Arial" pitchFamily="34"/>
          <a:ea typeface="Lucida Sans Unicode" pitchFamily="34" charset="0"/>
          <a:cs typeface="Lucida Sans Unicode" pitchFamily="2"/>
        </a:defRPr>
      </a:lvl1pPr>
      <a:lvl2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buChar char="•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CCECFF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buChar char="•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CCECFF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buChar char="•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CCECFF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buChar char="•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CCECFF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457200" algn="ctr" rtl="0" eaLnBrk="0" fontAlgn="base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buChar char="•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CCECFF"/>
          </a:solidFill>
          <a:latin typeface="Arial" charset="0"/>
          <a:ea typeface="Lucida Sans Unicode" pitchFamily="34" charset="0"/>
          <a:cs typeface="Lucida Sans Unicode" pitchFamily="34" charset="0"/>
        </a:defRPr>
      </a:lvl6pPr>
      <a:lvl7pPr marL="914400" algn="ctr" rtl="0" eaLnBrk="0" fontAlgn="base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buChar char="•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CCECFF"/>
          </a:solidFill>
          <a:latin typeface="Arial" charset="0"/>
          <a:ea typeface="Lucida Sans Unicode" pitchFamily="34" charset="0"/>
          <a:cs typeface="Lucida Sans Unicode" pitchFamily="34" charset="0"/>
        </a:defRPr>
      </a:lvl7pPr>
      <a:lvl8pPr marL="1371600" algn="ctr" rtl="0" eaLnBrk="0" fontAlgn="base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buChar char="•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CCECFF"/>
          </a:solidFill>
          <a:latin typeface="Arial" charset="0"/>
          <a:ea typeface="Lucida Sans Unicode" pitchFamily="34" charset="0"/>
          <a:cs typeface="Lucida Sans Unicode" pitchFamily="34" charset="0"/>
        </a:defRPr>
      </a:lvl8pPr>
      <a:lvl9pPr marL="1828800" algn="ctr" rtl="0" eaLnBrk="0" fontAlgn="base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buChar char="•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CCECFF"/>
          </a:solidFill>
          <a:latin typeface="Arial" charset="0"/>
          <a:ea typeface="Lucida Sans Unicode" pitchFamily="34" charset="0"/>
          <a:cs typeface="Lucida Sans Unicode" pitchFamily="34" charset="0"/>
        </a:defRPr>
      </a:lvl9pPr>
    </p:titleStyle>
    <p:bodyStyle>
      <a:lvl1pPr marL="339725" indent="-339725" algn="l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99FF99"/>
        </a:buClr>
        <a:buSzPct val="80000"/>
        <a:buFont typeface="Wingdings" pitchFamily="2" charset="2"/>
        <a:buChar char=""/>
        <a:tabLst>
          <a:tab pos="106363" algn="l"/>
          <a:tab pos="555625" algn="l"/>
          <a:tab pos="1004888" algn="l"/>
          <a:tab pos="1454150" algn="l"/>
          <a:tab pos="1903413" algn="l"/>
          <a:tab pos="2352675" algn="l"/>
          <a:tab pos="2801938" algn="l"/>
          <a:tab pos="3251200" algn="l"/>
          <a:tab pos="3700463" algn="l"/>
          <a:tab pos="4149725" algn="l"/>
          <a:tab pos="4598988" algn="l"/>
          <a:tab pos="5048250" algn="l"/>
          <a:tab pos="5497513" algn="l"/>
          <a:tab pos="5946775" algn="l"/>
          <a:tab pos="6396038" algn="l"/>
          <a:tab pos="6845300" algn="l"/>
          <a:tab pos="7294563" algn="l"/>
          <a:tab pos="7743825" algn="l"/>
          <a:tab pos="8193088" algn="l"/>
          <a:tab pos="8642350" algn="l"/>
        </a:tabLst>
        <a:defRPr lang="fi-FI" sz="3200" kern="1200">
          <a:solidFill>
            <a:srgbClr val="FFFFFF"/>
          </a:solidFill>
          <a:effectLst>
            <a:outerShdw dist="17962" dir="2700000">
              <a:srgbClr val="000000"/>
            </a:outerShdw>
          </a:effectLst>
          <a:latin typeface="Arial" pitchFamily="34"/>
          <a:ea typeface="Lucida Sans Unicode" pitchFamily="2"/>
          <a:cs typeface="Lucida Sans Unicode" pitchFamily="2"/>
        </a:defRPr>
      </a:lvl1pPr>
      <a:lvl2pPr marL="739775" lvl="1" indent="-282575" algn="l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"/>
        <a:tabLst>
          <a:tab pos="155575" algn="l"/>
          <a:tab pos="604838" algn="l"/>
          <a:tab pos="1054100" algn="l"/>
          <a:tab pos="1503363" algn="l"/>
          <a:tab pos="1952625" algn="l"/>
          <a:tab pos="2401888" algn="l"/>
          <a:tab pos="2851150" algn="l"/>
          <a:tab pos="3300413" algn="l"/>
          <a:tab pos="3749675" algn="l"/>
          <a:tab pos="4198938" algn="l"/>
          <a:tab pos="4648200" algn="l"/>
          <a:tab pos="5097463" algn="l"/>
          <a:tab pos="5546725" algn="l"/>
          <a:tab pos="5995988" algn="l"/>
          <a:tab pos="6445250" algn="l"/>
          <a:tab pos="6894513" algn="l"/>
          <a:tab pos="7343775" algn="l"/>
          <a:tab pos="7793038" algn="l"/>
          <a:tab pos="8242300" algn="l"/>
          <a:tab pos="8691563" algn="l"/>
        </a:tabLst>
        <a:defRPr lang="fi-FI" sz="2800" kern="1200">
          <a:solidFill>
            <a:srgbClr val="FFFFFF"/>
          </a:solidFill>
          <a:effectLst>
            <a:outerShdw dist="17962" dir="2700000">
              <a:srgbClr val="000000"/>
            </a:outerShdw>
          </a:effectLst>
          <a:latin typeface="Arial" pitchFamily="34"/>
          <a:ea typeface="Lucida Sans Unicode" pitchFamily="2"/>
          <a:cs typeface="Lucida Sans Unicode" pitchFamily="2"/>
        </a:defRPr>
      </a:lvl2pPr>
      <a:lvl3pPr marL="1143000" lvl="2" indent="-228600" algn="l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88E4"/>
        </a:buClr>
        <a:buSzPct val="100000"/>
        <a:buFont typeface="Arial" charset="0"/>
        <a:buChar char="•"/>
        <a:tabLst>
          <a:tab pos="203200" algn="l"/>
          <a:tab pos="652463" algn="l"/>
          <a:tab pos="1101725" algn="l"/>
          <a:tab pos="1550988" algn="l"/>
          <a:tab pos="2000250" algn="l"/>
          <a:tab pos="2449513" algn="l"/>
          <a:tab pos="2898775" algn="l"/>
          <a:tab pos="3348038" algn="l"/>
          <a:tab pos="3797300" algn="l"/>
          <a:tab pos="4246563" algn="l"/>
          <a:tab pos="4695825" algn="l"/>
          <a:tab pos="5145088" algn="l"/>
          <a:tab pos="5594350" algn="l"/>
          <a:tab pos="6043613" algn="l"/>
          <a:tab pos="6492875" algn="l"/>
          <a:tab pos="6942138" algn="l"/>
          <a:tab pos="7391400" algn="l"/>
          <a:tab pos="7840663" algn="l"/>
          <a:tab pos="8289925" algn="l"/>
          <a:tab pos="8739188" algn="l"/>
        </a:tabLst>
        <a:defRPr lang="fi-FI" sz="2400" kern="1200">
          <a:solidFill>
            <a:srgbClr val="FFFFFF"/>
          </a:solidFill>
          <a:effectLst>
            <a:outerShdw dist="17962" dir="2700000">
              <a:srgbClr val="000000"/>
            </a:outerShdw>
          </a:effectLst>
          <a:latin typeface="Arial" pitchFamily="34"/>
          <a:ea typeface="Lucida Sans Unicode" pitchFamily="2"/>
          <a:cs typeface="Lucida Sans Unicode" pitchFamily="2"/>
        </a:defRPr>
      </a:lvl3pPr>
      <a:lvl4pPr marL="1600200" lvl="3" indent="-228600" algn="l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AFE1FF"/>
        </a:buClr>
        <a:buSzPct val="50000"/>
        <a:buFont typeface="Wingdings" pitchFamily="2" charset="2"/>
        <a:buChar char=""/>
        <a:tabLst>
          <a:tab pos="195263" algn="l"/>
          <a:tab pos="644525" algn="l"/>
          <a:tab pos="1093788" algn="l"/>
          <a:tab pos="1543050" algn="l"/>
          <a:tab pos="1992313" algn="l"/>
          <a:tab pos="2441575" algn="l"/>
          <a:tab pos="2890838" algn="l"/>
          <a:tab pos="3340100" algn="l"/>
          <a:tab pos="3789363" algn="l"/>
          <a:tab pos="4238625" algn="l"/>
          <a:tab pos="4687888" algn="l"/>
          <a:tab pos="5137150" algn="l"/>
          <a:tab pos="5586413" algn="l"/>
          <a:tab pos="6035675" algn="l"/>
          <a:tab pos="6484938" algn="l"/>
          <a:tab pos="6934200" algn="l"/>
          <a:tab pos="7383463" algn="l"/>
          <a:tab pos="7832725" algn="l"/>
          <a:tab pos="8281988" algn="l"/>
          <a:tab pos="8731250" algn="l"/>
        </a:tabLst>
        <a:defRPr lang="fi-FI" sz="2000" kern="1200">
          <a:solidFill>
            <a:srgbClr val="FFFFFF"/>
          </a:solidFill>
          <a:effectLst>
            <a:outerShdw dist="17962" dir="2700000">
              <a:srgbClr val="000000"/>
            </a:outerShdw>
          </a:effectLst>
          <a:latin typeface="Arial" pitchFamily="34"/>
          <a:ea typeface="Lucida Sans Unicode" pitchFamily="2"/>
          <a:cs typeface="Lucida Sans Unicode" pitchFamily="2"/>
        </a:defRPr>
      </a:lvl4pPr>
      <a:lvl5pPr marL="2057400" lvl="4" indent="-228600" algn="l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AFE1FF"/>
        </a:buClr>
        <a:buSzPct val="100000"/>
        <a:buFont typeface="Arial" charset="0"/>
        <a:buChar char="•"/>
        <a:tabLst>
          <a:tab pos="187325" algn="l"/>
          <a:tab pos="636588" algn="l"/>
          <a:tab pos="1085850" algn="l"/>
          <a:tab pos="1535113" algn="l"/>
          <a:tab pos="1984375" algn="l"/>
          <a:tab pos="2433638" algn="l"/>
          <a:tab pos="2882900" algn="l"/>
          <a:tab pos="3332163" algn="l"/>
          <a:tab pos="3781425" algn="l"/>
          <a:tab pos="4230688" algn="l"/>
          <a:tab pos="4679950" algn="l"/>
          <a:tab pos="5129213" algn="l"/>
          <a:tab pos="5578475" algn="l"/>
          <a:tab pos="6027738" algn="l"/>
          <a:tab pos="6477000" algn="l"/>
          <a:tab pos="6926263" algn="l"/>
          <a:tab pos="7375525" algn="l"/>
          <a:tab pos="7824788" algn="l"/>
          <a:tab pos="8274050" algn="l"/>
          <a:tab pos="8723313" algn="l"/>
        </a:tabLst>
        <a:defRPr lang="fi-FI" sz="2000" kern="1200">
          <a:solidFill>
            <a:srgbClr val="FFFFFF"/>
          </a:solidFill>
          <a:effectLst>
            <a:outerShdw dist="17962" dir="2700000">
              <a:srgbClr val="000000"/>
            </a:outerShdw>
          </a:effectLst>
          <a:latin typeface="Arial" pitchFamily="34"/>
          <a:ea typeface="Lucida Sans Unicode" pitchFamily="2"/>
          <a:cs typeface="Lucida Sans Unicode" pitchFamily="2"/>
        </a:defRPr>
      </a:lvl5pPr>
      <a:lvl6pPr marL="2514600" indent="-228600" algn="l" rtl="0" eaLnBrk="0" fontAlgn="base">
        <a:lnSpc>
          <a:spcPct val="93000"/>
        </a:lnSpc>
        <a:spcBef>
          <a:spcPts val="500"/>
        </a:spcBef>
        <a:spcAft>
          <a:spcPct val="0"/>
        </a:spcAft>
        <a:buClr>
          <a:srgbClr val="AFE1FF"/>
        </a:buClr>
        <a:buSzPct val="100000"/>
        <a:buFont typeface="Arial" charset="0"/>
        <a:buChar char="•"/>
        <a:tabLst>
          <a:tab pos="187325" algn="l"/>
          <a:tab pos="636588" algn="l"/>
          <a:tab pos="1085850" algn="l"/>
          <a:tab pos="1535113" algn="l"/>
          <a:tab pos="1984375" algn="l"/>
          <a:tab pos="2433638" algn="l"/>
          <a:tab pos="2882900" algn="l"/>
          <a:tab pos="3332163" algn="l"/>
          <a:tab pos="3781425" algn="l"/>
          <a:tab pos="4230688" algn="l"/>
          <a:tab pos="4679950" algn="l"/>
          <a:tab pos="5129213" algn="l"/>
          <a:tab pos="5578475" algn="l"/>
          <a:tab pos="6027738" algn="l"/>
          <a:tab pos="6477000" algn="l"/>
          <a:tab pos="6926263" algn="l"/>
          <a:tab pos="7375525" algn="l"/>
          <a:tab pos="7824788" algn="l"/>
          <a:tab pos="8274050" algn="l"/>
          <a:tab pos="8723313" algn="l"/>
        </a:tabLst>
        <a:defRPr lang="fi-FI" sz="2000" kern="1200">
          <a:solidFill>
            <a:srgbClr val="FFFFFF"/>
          </a:solidFill>
          <a:effectLst>
            <a:outerShdw dist="17962" dir="2700000">
              <a:srgbClr val="000000"/>
            </a:outerShdw>
          </a:effectLst>
          <a:latin typeface="Arial" pitchFamily="34"/>
          <a:ea typeface="Lucida Sans Unicode" pitchFamily="2"/>
          <a:cs typeface="Lucida Sans Unicode" pitchFamily="2"/>
        </a:defRPr>
      </a:lvl6pPr>
      <a:lvl7pPr marL="2971800" indent="-228600" algn="l" rtl="0" eaLnBrk="0" fontAlgn="base">
        <a:lnSpc>
          <a:spcPct val="93000"/>
        </a:lnSpc>
        <a:spcBef>
          <a:spcPts val="500"/>
        </a:spcBef>
        <a:spcAft>
          <a:spcPct val="0"/>
        </a:spcAft>
        <a:buClr>
          <a:srgbClr val="AFE1FF"/>
        </a:buClr>
        <a:buSzPct val="100000"/>
        <a:buFont typeface="Arial" charset="0"/>
        <a:buChar char="•"/>
        <a:tabLst>
          <a:tab pos="187325" algn="l"/>
          <a:tab pos="636588" algn="l"/>
          <a:tab pos="1085850" algn="l"/>
          <a:tab pos="1535113" algn="l"/>
          <a:tab pos="1984375" algn="l"/>
          <a:tab pos="2433638" algn="l"/>
          <a:tab pos="2882900" algn="l"/>
          <a:tab pos="3332163" algn="l"/>
          <a:tab pos="3781425" algn="l"/>
          <a:tab pos="4230688" algn="l"/>
          <a:tab pos="4679950" algn="l"/>
          <a:tab pos="5129213" algn="l"/>
          <a:tab pos="5578475" algn="l"/>
          <a:tab pos="6027738" algn="l"/>
          <a:tab pos="6477000" algn="l"/>
          <a:tab pos="6926263" algn="l"/>
          <a:tab pos="7375525" algn="l"/>
          <a:tab pos="7824788" algn="l"/>
          <a:tab pos="8274050" algn="l"/>
          <a:tab pos="8723313" algn="l"/>
        </a:tabLst>
        <a:defRPr lang="fi-FI" sz="2000" kern="1200">
          <a:solidFill>
            <a:srgbClr val="FFFFFF"/>
          </a:solidFill>
          <a:effectLst>
            <a:outerShdw dist="17962" dir="2700000">
              <a:srgbClr val="000000"/>
            </a:outerShdw>
          </a:effectLst>
          <a:latin typeface="Arial" pitchFamily="34"/>
          <a:ea typeface="Lucida Sans Unicode" pitchFamily="2"/>
          <a:cs typeface="Lucida Sans Unicode" pitchFamily="2"/>
        </a:defRPr>
      </a:lvl7pPr>
      <a:lvl8pPr marL="3429000" indent="-228600" algn="l" rtl="0" eaLnBrk="0" fontAlgn="base">
        <a:lnSpc>
          <a:spcPct val="93000"/>
        </a:lnSpc>
        <a:spcBef>
          <a:spcPts val="500"/>
        </a:spcBef>
        <a:spcAft>
          <a:spcPct val="0"/>
        </a:spcAft>
        <a:buClr>
          <a:srgbClr val="AFE1FF"/>
        </a:buClr>
        <a:buSzPct val="100000"/>
        <a:buFont typeface="Arial" charset="0"/>
        <a:buChar char="•"/>
        <a:tabLst>
          <a:tab pos="187325" algn="l"/>
          <a:tab pos="636588" algn="l"/>
          <a:tab pos="1085850" algn="l"/>
          <a:tab pos="1535113" algn="l"/>
          <a:tab pos="1984375" algn="l"/>
          <a:tab pos="2433638" algn="l"/>
          <a:tab pos="2882900" algn="l"/>
          <a:tab pos="3332163" algn="l"/>
          <a:tab pos="3781425" algn="l"/>
          <a:tab pos="4230688" algn="l"/>
          <a:tab pos="4679950" algn="l"/>
          <a:tab pos="5129213" algn="l"/>
          <a:tab pos="5578475" algn="l"/>
          <a:tab pos="6027738" algn="l"/>
          <a:tab pos="6477000" algn="l"/>
          <a:tab pos="6926263" algn="l"/>
          <a:tab pos="7375525" algn="l"/>
          <a:tab pos="7824788" algn="l"/>
          <a:tab pos="8274050" algn="l"/>
          <a:tab pos="8723313" algn="l"/>
        </a:tabLst>
        <a:defRPr lang="fi-FI" sz="2000" kern="1200">
          <a:solidFill>
            <a:srgbClr val="FFFFFF"/>
          </a:solidFill>
          <a:effectLst>
            <a:outerShdw dist="17962" dir="2700000">
              <a:srgbClr val="000000"/>
            </a:outerShdw>
          </a:effectLst>
          <a:latin typeface="Arial" pitchFamily="34"/>
          <a:ea typeface="Lucida Sans Unicode" pitchFamily="2"/>
          <a:cs typeface="Lucida Sans Unicode" pitchFamily="2"/>
        </a:defRPr>
      </a:lvl8pPr>
      <a:lvl9pPr marL="3886200" indent="-228600" algn="l" rtl="0" eaLnBrk="0" fontAlgn="base">
        <a:lnSpc>
          <a:spcPct val="93000"/>
        </a:lnSpc>
        <a:spcBef>
          <a:spcPts val="500"/>
        </a:spcBef>
        <a:spcAft>
          <a:spcPct val="0"/>
        </a:spcAft>
        <a:buClr>
          <a:srgbClr val="AFE1FF"/>
        </a:buClr>
        <a:buSzPct val="100000"/>
        <a:buFont typeface="Arial" charset="0"/>
        <a:buChar char="•"/>
        <a:tabLst>
          <a:tab pos="187325" algn="l"/>
          <a:tab pos="636588" algn="l"/>
          <a:tab pos="1085850" algn="l"/>
          <a:tab pos="1535113" algn="l"/>
          <a:tab pos="1984375" algn="l"/>
          <a:tab pos="2433638" algn="l"/>
          <a:tab pos="2882900" algn="l"/>
          <a:tab pos="3332163" algn="l"/>
          <a:tab pos="3781425" algn="l"/>
          <a:tab pos="4230688" algn="l"/>
          <a:tab pos="4679950" algn="l"/>
          <a:tab pos="5129213" algn="l"/>
          <a:tab pos="5578475" algn="l"/>
          <a:tab pos="6027738" algn="l"/>
          <a:tab pos="6477000" algn="l"/>
          <a:tab pos="6926263" algn="l"/>
          <a:tab pos="7375525" algn="l"/>
          <a:tab pos="7824788" algn="l"/>
          <a:tab pos="8274050" algn="l"/>
          <a:tab pos="8723313" algn="l"/>
        </a:tabLst>
        <a:defRPr lang="fi-FI" sz="2000" kern="1200">
          <a:solidFill>
            <a:srgbClr val="FFFFFF"/>
          </a:solidFill>
          <a:effectLst>
            <a:outerShdw dist="17962" dir="2700000">
              <a:srgbClr val="000000"/>
            </a:outerShdw>
          </a:effectLst>
          <a:latin typeface="Arial" pitchFamily="34"/>
          <a:ea typeface="Lucida Sans Unicode" pitchFamily="2"/>
          <a:cs typeface="Lucida Sans Unicode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b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onet.fi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611188" y="1214438"/>
            <a:ext cx="7772400" cy="925512"/>
          </a:xfrm>
        </p:spPr>
        <p:txBody>
          <a:bodyPr lIns="90004" tIns="46798" rIns="90004" bIns="46798" anchor="b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/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/>
            </a:pPr>
            <a:r>
              <a:rPr lang="en-GB" sz="5400" dirty="0" smtClean="0"/>
              <a:t>ELOKUVA JA HISTORIA</a:t>
            </a:r>
          </a:p>
        </p:txBody>
      </p:sp>
      <p:sp>
        <p:nvSpPr>
          <p:cNvPr id="3" name="Alaotsikko 2"/>
          <p:cNvSpPr txBox="1">
            <a:spLocks noGrp="1"/>
          </p:cNvSpPr>
          <p:nvPr>
            <p:ph type="subTitle" idx="4294967295"/>
          </p:nvPr>
        </p:nvSpPr>
        <p:spPr>
          <a:xfrm>
            <a:off x="1331913" y="2349500"/>
            <a:ext cx="6400800" cy="1778000"/>
          </a:xfrm>
        </p:spPr>
        <p:txBody>
          <a:bodyPr lIns="90004" tIns="46798" rIns="90004" bIns="46798" anchorCtr="1">
            <a:spAutoFit/>
          </a:bodyPr>
          <a:lstStyle/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Wingdings" pitchFamily="2"/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/>
            </a:pPr>
            <a:r>
              <a:rPr lang="en-GB" smtClean="0"/>
              <a:t>BHYE</a:t>
            </a:r>
          </a:p>
        </p:txBody>
      </p:sp>
      <p:pic>
        <p:nvPicPr>
          <p:cNvPr id="3076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3463"/>
            <a:ext cx="3657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447675" y="146050"/>
            <a:ext cx="8229600" cy="1139825"/>
          </a:xfrm>
        </p:spPr>
        <p:txBody>
          <a:bodyPr lIns="90004" tIns="46798" rIns="90004" bIns="46798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/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/>
            </a:pPr>
            <a:r>
              <a:rPr lang="en-GB" smtClean="0"/>
              <a:t>KURSSIN KUVAUS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31763" y="1125538"/>
            <a:ext cx="5915025" cy="3871912"/>
          </a:xfrm>
        </p:spPr>
        <p:txBody>
          <a:bodyPr lIns="90004" tIns="46798" rIns="90004" bIns="46798">
            <a:spAutoFit/>
          </a:bodyPr>
          <a:lstStyle/>
          <a:p>
            <a:pPr marL="341281" indent="-341281" eaLnBrk="1" fontAlgn="auto" hangingPunct="1">
              <a:lnSpc>
                <a:spcPct val="100000"/>
              </a:lnSpc>
              <a:spcAft>
                <a:spcPts val="0"/>
              </a:spcAft>
              <a:buFont typeface="Wingdings" pitchFamily="2"/>
              <a:buChar char=""/>
              <a:tabLst>
                <a:tab pos="107643" algn="l"/>
                <a:tab pos="556923" algn="l"/>
                <a:tab pos="1006205" algn="l"/>
                <a:tab pos="1455477" algn="l"/>
                <a:tab pos="1904758" algn="l"/>
                <a:tab pos="2354039" algn="l"/>
                <a:tab pos="2803321" algn="l"/>
                <a:tab pos="3252602" algn="l"/>
                <a:tab pos="3701883" algn="l"/>
                <a:tab pos="4151156" algn="l"/>
                <a:tab pos="4600437" algn="l"/>
                <a:tab pos="5049718" algn="l"/>
                <a:tab pos="5498999" algn="l"/>
                <a:tab pos="5948281" algn="l"/>
                <a:tab pos="6397562" algn="l"/>
                <a:tab pos="6846843" algn="l"/>
                <a:tab pos="7296125" algn="l"/>
                <a:tab pos="7745397" algn="l"/>
                <a:tab pos="8194321" algn="l"/>
                <a:tab pos="8643603" algn="l"/>
              </a:tabLst>
              <a:defRPr/>
            </a:pPr>
            <a:r>
              <a:rPr lang="en-GB" dirty="0" smtClean="0"/>
              <a:t>Tavoitteet:</a:t>
            </a:r>
          </a:p>
          <a:p>
            <a:pPr marL="741240" lvl="1" indent="-284040" eaLnBrk="1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Font typeface="Wingdings" pitchFamily="2"/>
              <a:buChar char=""/>
              <a:tabLst>
                <a:tab pos="341282" algn="l"/>
                <a:tab pos="911162" algn="l"/>
                <a:tab pos="1825562" algn="l"/>
                <a:tab pos="2739962" algn="l"/>
                <a:tab pos="3654362" algn="l"/>
                <a:tab pos="4568762" algn="l"/>
                <a:tab pos="5483162" algn="l"/>
                <a:tab pos="6397562" algn="l"/>
                <a:tab pos="7311962" algn="l"/>
                <a:tab pos="8226362" algn="l"/>
                <a:tab pos="9140762" algn="l"/>
                <a:tab pos="10055162" algn="l"/>
                <a:tab pos="10332719" algn="l"/>
                <a:tab pos="10782001" algn="l"/>
              </a:tabLst>
              <a:defRPr/>
            </a:pPr>
            <a:r>
              <a:rPr lang="en-GB" dirty="0" smtClean="0"/>
              <a:t>Perehtyä historian eri aikakausiin ja tapahtumiin elokuvien kautta</a:t>
            </a:r>
          </a:p>
          <a:p>
            <a:pPr marL="741240" lvl="1" indent="-284040" eaLnBrk="1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Font typeface="Wingdings" pitchFamily="2"/>
              <a:buChar char=""/>
              <a:tabLst>
                <a:tab pos="341282" algn="l"/>
                <a:tab pos="911162" algn="l"/>
                <a:tab pos="1825562" algn="l"/>
                <a:tab pos="2739962" algn="l"/>
                <a:tab pos="3654362" algn="l"/>
                <a:tab pos="4568762" algn="l"/>
                <a:tab pos="5483162" algn="l"/>
                <a:tab pos="6397562" algn="l"/>
                <a:tab pos="7311962" algn="l"/>
                <a:tab pos="8226362" algn="l"/>
                <a:tab pos="9140762" algn="l"/>
                <a:tab pos="10055162" algn="l"/>
                <a:tab pos="10332719" algn="l"/>
                <a:tab pos="10782001" algn="l"/>
              </a:tabLst>
              <a:defRPr/>
            </a:pPr>
            <a:r>
              <a:rPr lang="en-GB" dirty="0" smtClean="0"/>
              <a:t>Oppia tarkastelemaan kriittisesti elokuvien antamaa kuvaa menneisyydestä</a:t>
            </a:r>
          </a:p>
          <a:p>
            <a:pPr marL="457200" lvl="1" indent="0" eaLnBrk="1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Font typeface="Wingdings" pitchFamily="2"/>
              <a:buNone/>
              <a:tabLst>
                <a:tab pos="341282" algn="l"/>
                <a:tab pos="911162" algn="l"/>
                <a:tab pos="1825562" algn="l"/>
                <a:tab pos="2739962" algn="l"/>
                <a:tab pos="3654362" algn="l"/>
                <a:tab pos="4568762" algn="l"/>
                <a:tab pos="5483162" algn="l"/>
                <a:tab pos="6397562" algn="l"/>
                <a:tab pos="7311962" algn="l"/>
                <a:tab pos="8226362" algn="l"/>
                <a:tab pos="9140762" algn="l"/>
                <a:tab pos="10055162" algn="l"/>
                <a:tab pos="10332719" algn="l"/>
                <a:tab pos="10782001" algn="l"/>
              </a:tabLst>
              <a:defRPr/>
            </a:pPr>
            <a:endParaRPr lang="en-GB" dirty="0" smtClean="0"/>
          </a:p>
        </p:txBody>
      </p:sp>
      <p:sp>
        <p:nvSpPr>
          <p:cNvPr id="4100" name="AutoShape 2" descr="data:image/jpeg;base64,/9j/4AAQSkZJRgABAQAAAQABAAD/2wCEAAkGBhQSEBQUEhQWFRQVFBcVFRcUFxQVFRQVFBUWFRYVFRcXHCYeFxkjGRUUHy8gJCcpLCwsFR4xNTAqNSYrLCkBCQoKDgwOGg8PGiwkHyQwKSksKSwsLCwpKiwpLCwsLCwpLCwsLCwpKSwsLCwpKSwsLCwsKSkpKSwsKSksLCwsKf/AABEIAJMBVwMBIgACEQEDEQH/xAAcAAABBQEBAQAAAAAAAAAAAAAAAQQFBgcCAwj/xABAEAACAQIEAwYEAwYEBgMBAAABAhEAAwQSITEFQVEGEyJhcYEykaGxB0LBFCNSYtHwM3KCohUkkrLC8UNz4Rb/xAAaAQABBQEAAAAAAAAAAAAAAAAEAAECAwUG/8QAKhEAAgIBBAEEAQQDAQAAAAAAAAECEQMEEiExQRMiMlFxFGGRsUJDoSP/2gAMAwEAAhEDEQA/ALBRQKWtkzgpaSlpCClpKWnEFFFLSEAooomkIKKJopCEopaKYcKKKKQgpJpaSkISkpaKYcSiiimHA0lKaSkIKKWikISlpDRTjCzSTS0hpxhJpCaWuTSHIL/jpXiBwzxla0Ht9ZE5h57T7VNA1SO2h7vH4O8OTBW922Psx+VXhB/SqYy9zRY48JjTGY1bNvM3sObE8h51DYK/de4r3GKh2ARASAAJPuPuaseI4B3oViuYLy99v76UzGA/fZ23SVA2HTbkR+tDPI8k9seghQWOO6Q9pZpKKPAwmkJpaQ0hCVDYvgwVLhTOz3DElyWUN4dDvlEzB6VM0jGBNQnGMlUiUZOLtFFx3CbHet3ksbcKDmzMYEajZeehpKk24KVsPedTDXAddCzOWIjrAzfMUtc1kVye3hHS4oVBbuy4CiiliuoOXEpaKWmEFFLFFOISloiikIKgL2PRr+axcHeKSroT4bi88vIsIG2ulSnEcG9wLkuFIYMYEkgch0qIxfZpSzOAwd3CgE+AAnxNcIBkHfyihs85JcIvwxTfLJvCYsXEDrsRz3HkfOmHFu0lrD/Gdeg1imfFcccFbuXPjiVcsFRO8aMqW0BzeE5vF9ap/AuD3MczPcJCk+5PlOwFDfrKhyELS7p0i7YPthh7jBVeCf4gVHpJ51NBqzrjHY7uwcjEMOpEGBz00qX7CdojdVrF0/vbexO7Ltr5jT5inwaz1HTG1GkliVlvpaKKPAhKKWikI5opTSUw4lLSxSUhCRRFLRSEJFEUtFIQkUUtFIQlJSxRTjHJplxLi1rDrmuuEB2ncnoBzp6ap3b+9hcmW6ue7ByKCcyT+YwdB678qhOW1WSirdEJ2r4zh8YUKXMhQ7sIkjUQKtfCe2mHbICxLGAYEwTux1rOcPwQkDJZYjqQxkVI9nrq4PHW3e0cpBUrcXQZiCCJ8wKy3mtvns0FipLjg3LGJltSGC6DL1b086hbODZvhX78+dTdhO/RbsLEQqidPQfLWlxahBm8KGI1EsfTXWmx5XBbY9k541LmXRUsZwm8G/eX+7UnRUADHyEa/UUz4Yn7zwvdYCc3eSB5EKdd6fcW41Z0W7dRSpzCSoYHrG9MF7YYM/8Azp75vvFFY483OX/QaclVQRMVzcYAEkwBqSdgB1rzwuNt3BNt1cdVYN9q9SKOu+gSq7Mq7QdsLhxFwWb7ZA/gZCVlYEgj8wmYPrV0/Cvjb4y/3N5S8LJePCByz+ZqC7c8CtWLJa2nju3PExJYgAEkL0B0q2dhOKWOH8M70DKWBZnZgc7nSRA0EaAVmZm4N2zQwJS8Hp2nxAOKayJy29xpGY6yPaB86KjeC8ROJtG83xXLzH2glR8opafT4fZb8lmp1DU6RbUwxNIbBp+KC1F+owD00RpWKKd3LM1x+z1Ypog4M8AKKdfslcnDU+9DbGN4pGYDcx66U47imXFuF99aKaa7ZtpG0+9M5/QlEaYrtHhrejXrc9AwY/JZpvhe1Nq60W1uN55CPvVdvfhtc5PaHoGH1ipPhXZW7hyHNwXCswsGBpvrvQ8p5q6LlHHfZX/xRxTtew+GAKlvGQdDLHKsj2Jp1we5fsZVWyGRRBDSogfzdaj8djRiuJ371wksqTbG5/dFAPoG+dXNOIThyAozaASYB251k6nK2+UbGjxLtMhu0GMvFmCWhkWAWksdRO2/vVV4dfbD8Rs3HBUXDlb0bw/qD7VfcHjyty6biKsgFYYtMDXcVT+MXe9xAJEREerMAo+dVYJtS6LtVBSjdmoLXYtHpXth1ECniEVv+pwc+sdkb3R6VyVqVJrxuxFJZB3jI8ikivZrNcFKs3IqaZxRSxS04xzFEUtEUhCURXQoIpCOaSuooC0hHNFendGuv2Y0tyJbWRnFmIsuVYggTpPLf4fFtOxnpWaWAHxALKqCSSq5okcyX8R9TrWuNhzFZjw9Fu4u6DGrNHOZYf370Fq5e2wrSxe+i7cJvW7i+F005AjSq52pvWiGXMrHlB1mrDc4eLSqS5zNpLEADwnRdgBFRmL4et3Dq0kAryY5DHPLtPnXPJrdZ00lJw2+R5+Gvawm0bb3X8EBFVXZjuCPDqYOkExVmPGLTh5a4rgHS7ba2dOfi3rN+wONW3jypMB8467wR9ZrX7mDLIQWlSS3Iak6k6eZrS+mY9doxDjduw1xmbOXYyYMD1HOotOEBjCWnM/5j9q1jG8Cs4TPcRSOZUDwkkiSo2B56RNeGC47ZuHKrw38LAqfrpROPHjkvkCZJTi/iVnsl2eu2rocp3Yggz8TDpB13g+1XLLXRpJrQhBQVIElJyfJ4YzCB0IYDY6mDlBGpE1SGDXLws3MQWtKf3cqqAlYA0QaLLfapvtRxM5lsqYnVj5f0is94vxDNeZ1kLbItqDvCySfUsKB1M90tqC8Edq3GkcCw4VSgEBb7ADkPAaSuOyT57KP/FcbXXXKmUn5hqKv03GNJkNV7slr9i4i9XQu1yLfWuzZqblG6KUpdiZ67VxXItUjWjypcC5PZb1KXptkNdGlSEmz1LCm713FctbmpRpDPk4Y1T+1HbdbTGxahnghzOieXm32qX7XY65Ywjvb+LRQf4cxjN7f0rKLOAYiFGZidT1PrzqrPl2qkTxY9zsjcdcbPKkhtdQSDtrt/etaFgcZmQLcIByhhI0Ij4h19Kr47FvkLOcp6CDv1+lWtuHJcw6pdUqyKIYAkQAASGXb36Vk5mpLg1tNGUW7GmOx1tSXzggCBooMx0WOdUx8WbmLDEkAFIE6aNOvn/Wpu7wK3m/xYHn4j7Rz0qPx3B37xntIxVSNwQdjyO9LEop2Pnc5qjYrT6Cvdb5FR3Zu+L+HRgdYAYcwQKlv2A1tRnFpGM4yTOf2muWvzXv/AMONAwBmlcBVMbd7SG5T5sGIpq+FIp1KLE4yQ3ororSRVhUJRSxRSEJRXVJSEAr1RhXkaSmasdOhx3tdC8Ka0lR2E1M74jiwlq43RGPyBrHeDYgJifGwBJ9/brtWl9pL2XC3JPID11GlYw97vMWp5ZwunJZifqTQWoj4CsMubNffEG5lAhwOWh+hMVEY7FlbbK5yjMYHlv7VGMmNsQLfiHIwJI9ZE1V+N43E3CwuZgRMgCPnWNHHbqzcyZmlynY47OYkti+8UwTchDy/Mf6Vs+E7R4gW1W7aD5gfGuhgjp1+VYHw2wpdFZiqEwWALRK7wN9ela/2Y7Q3FtKl9DdtqMgeGW4ANj4gG+48601B1wZG/nlkzxHiDn4ZnKJMyHB2bJyEaHzBqAxuF7wgPYGY/mXRf9Y2qYx+Mw91c1u6fhEFTDqJ5ga6TvTfCYlpysJEStwEFXH6N5VZj2SdS4ZDJvXK5RH4ztQllxbZXYhRmYZFUGNpcgE+lNB27tna1cPTKM0x0yzUng+zlpHa4w7y6xJLuASJOgXpTniqA2HBfuxlMudlXmfLSjNuSrugbdC+rM67ScfXvWuAwTAAOsab+e30qv43ButhWKlc7SgO5B0k+Z3968e0eQYn92WZBGXN8RGhkiPCDyHSKMLxVy3iJYbiZgNrr9aznb5DFXTNY7KYc28NYWIjOY8j/wC6KrHD7ONwtuzcsTirbpPdazbZgM2WNxOnz050UdjkoxSaB8vum2jVXAO9eYkba0ualDU08UZ9oaGWUOmKuJ66etew1ryZgdxTRL8XCqzoB/c1Q45cfxdr6ff8lyljn8uH9rokIpMteS4sHfT1pXvVPHnjJ10/pkcmCUVfa+0esUXryopZtABJryFyoTtDjJKWx/mb0Gw+cn2qzJLZFyZXjjvkoo5fBNjDnIGVfhQ6j1IO5rws8OVW+BR6ACvbC3CIgxT0OrOAAWdgSFUMZjqQNBqNa56eWWV2zo8eOOKNIYYjDagTKkTEajpr7T7V0mogHUfWpF+EPBPMnWSBr6E/TyrN+G9sSOIMHaLJJtqOSkNo/uZ9m8qnjTlwinNKMOfs0Q4fMoYKMw1//ai7mFZCzwCCdfXbp7VLJiSRzB50XFnaIIgiRqOfp/6qNFkZ+GRdi61pg9tYB1KzKtP2qz8M4wl4aaMBqp3H9R51BcPZXlT+XwwY0j0MGm3Ef3LC5a0ZT8xzU+Rq3FnlB0+iGbTxyx3Lsuve0qvUfhcYHVWGzAMPcTToPWwlasxL5odASK47mkW7XYu1EkhtdwoPKmd/CxtUjcuV4sasjJorlFMjCtIaevbFeDWqIUyhwaPGkrorSVMgJSUtFIY5NN8bjltiWn0AJJ9hThzAqOsnODzLdelUZ83pr9y3HDczPu2na17/AO4RMokcwzseQ8Mj2E0w4N2WuwXujuxI1bQqN9Qdp03rQF4TZS8bgSLkATvA28PTzqJvXFzBrrnQk20SZLBj4jGumm31rOnOUlbCoVF0jq1xgFe7EOVEqwImAYmPXSorGWHZGGUEMZYkjXyMU74kxF0MCACQSAGKqjDOQZjK05hr0NeWZrjQnigkLl1n++tC44x7fYVqM2VUk+CDOBIH7pATvCRlAXNtJmdeVXThHbFCqrfDWmAAzHxIfVhsfWoi1gyl1FAzlfig6Kwmc2v5deR2ry7M4kNoTnA+EsPFl5q3XX7VfhzSi+CvLjTim+y+JattDBUPMEBTvrINH7GoIIEazpoCfMbc6jeF38lw2gPCfEsbDqPLapmtbFOOWNmdOLgxpxPiC2LTXHPhUSY3PIAeZJrJu0Xa27i2ja2CCqD4QeRYxLt9PKtL492aXFQGuXFWRmVWhWAM/CQRm8/6U24P2Os2mZkQ/C1tA8sTyZ/U7CI0HnUMsZzddIsxShFW+zHrylmLHdvF5xMSfWDTvgnDWv4hbSkKWmJ8hPLnArRh+H9sO9zEMO7AJIHhIjk3RVURH2qH7FcDQcQuOlxWW2WKaQGDkjwyZECqFj6vyW7uy4dnuGPYt27bkEgMdOU5NPPWfnRUqfjH+VvutLR6ikqQI3fLPd8QBEkCdq9Jqt8VxgZ2YKfCoG+o11NT1i4CoI6UNDLGcnFeC6eGUIKT8nvmrzsNueppLlwAEnQV1hMpQknTKSI5mpzajyyELlwhrc4oveBCDrsepFOjdy76gn3qEwNkPdDOSQoJjzqXUBsvz1oFShqLjJfgNangqUX+T3W4CTHLfy9qreKl7zt55R6Lp/WpLjmJdb6iQg01G0Hqa54taRMgTQkSTPID4j1kx9aAy5Mleld/2aGKGNP1ar+iAx/Eu7KgmASBPrVh7M2c7u/KEAMAwQMwmRoNRzFUHiF03cQlsQQWzTOhCn571e+zixnJAMPlBWQYygRmMD/cKocdseS5z3PjotuKnJo5I5RMTzXXN96+aeIplvXF6XHHyY19GG4zKCOfMhRA5HOgYA8pn1isK7XYT/mrlyQc9x5EglSGgzGmtX6X5ME1PwLbwPtMn7Mru4GWFAPxZgNf9MifevXhvbxGvlX8KmMp/KDPNqzbIQOepkD9aJI3Hn6DrRXox7BvXlSRr90d0+cFclw+GCPzGRAHKl4jikFsl2CiNJO/oOdZxheO3Qi282YKZXmP/XOKa43GXLhl2LOxAA3Py/Sh3p7YVHV1Hou3BONXMRct4a2StpJa44JDMgMhAfygkgdavq3jVX/D3gfc4ds4i6znP6AAgempq2LaitXCkomXltysUYgilGMrzY15GrtqZXuaHDYuuf2mvCipKCI72exv1wXriipbRtzFLUlFJUiIUUUUhHjiTprtuYEnKDqAOp2969cNat3SxWVJ0gQNYkHKdD7VCcZ4iRdtW1bV21A3hYJJ8qi+C8VPdoHbMW7yDv8A4RVBJ6ka+9ZOrTnPh9GjpprHHldkxjrRt3cp15g7SOY+U1FX0dVuZMuYMdGJAiSZJAPI04wPF0uuqu0BmNsTqA0SPSQQfeu+IWDbchtivsY0+0UNGbXtkWZMafvh0Vt2F5Wts1tnXNcK2tfBpK5WBzNIB0GvPapfsniEVMreC5mIMwAJkzuYEUwxfDbgBKm3aG4AWWyjXxDQCemv3qFxWPRAhcPbuNm8Nv8AeKFXwqQNMoPnO3tUXG+uiyElSvtD9sQJuOArd2GCwSzzqoIXm3iZpIMZT1Br14AkqHI8Rf4tPGNiTHXp5V4YbBftCju81u0q52Ulu870ZlUkSQAF1A2GYjrUrhMNkW0NJzCYEAncmPOKlBUrZDLK6SJ3hFnIVuMYDoQDzAWcxE8zMU6t8QV7jAaCTl31A0nX+9ar2H4gBatBoADajkVDMNDyM7jnUXe44Xw2IvWZD2mtMhMSPG6sNNII3HnT4ZShPcSyqLx7aL7Uv2aw2e9rsoJ9Ko3ZTtYuLWGhbqjxLyI2zL5Ty5VbRxHucO2Uw9ydR+RFHib1jQetbGTInDjyZuODU+fBCfiHeXusQAdDPvDAAfOKyrB3Xt3A6scymQf0q+cbHf27ec5VZc0TAVWYhSxPSBPnVSXhFy5iTatJMsRmBzKADuTtEVlLJvnS8cGm8eyO5+eTSMBiTcFtyMpa1mI3iSppa7wtjJkXfLbCzttlG3tRW3HrkyJVfBXb76FnEE7xzjYVMdnr5dD0p9wCylm8e+UMjoxBYbZeleHCsbbfNkhZYnKNIFYenpZFI19Q24OI8xKypHXSvKwhtNqf3YG36V63W1X1qodu+KNmCIxIXVyNJJ5Vo55R6kZ+FSq0PL+JKOQo1JMehp1jOMXLSCFBAGpPKeVRHCsdmsQ3xAb86YcT4g3clZnMw1PyrLhJxbS7NGaUkm+vomDxQ3whYyFUn61Dce7T5EIB1IgCnFpglseB4KwpgAGNDEkSJqmccw5ZzuIIUDnPQ1BQuZbLJtxklwC+Wv2rh3JuSNTCoAqjXzb6VqfZm5lz6a94YYhcsQNMxWR7NpWa8GwGQ2F/zZj/ANU/7gvsKvHDsaLbXAAuZmEPzSbQIMzG4FRyq3SHxcRtjPtp2ku2MQHstDf4cGWGUAHMVJKnVvP4TWc4q8924STJJJPmSdTpV5fBi/eCX2CfESQd/KddTTz8Or2DTEl72UkMQMwEIQYXy00qzT1FV5IaqN010M+zP4TYu+EZ17pXILM3xBP5R1/rT/tV+DF2wpuWHN5Y8QIhx6ACGH19a2+1iFZcykEHYivQfSi7AD5BuYdrbQQVPQyNRU1wa6mHZLxUXGOcFSfhWAJHQ6nU+daV+M3Zi0BbvIuV9QcsBT0JH61m1rBE4YNzUn7if0qLa6ZNJ9o0DsvxTvQ8csh3mZBHt8NT2c1m3Y/ja2Ljh5ysAJHKDqY571oivO21F4KraD5rvcd5q6rzoomiizqkopKkRFopKKQhaSiinEFcXHgTXU1HcYxWVKZuhIo/EMd3mLxLj4lTu7Q/nuRbn13Ne2Pu3bBR8ga2hUkAbZUyNt1SAf8AKKhOAt3mKBbZ7pY8pyy3z0rT+za7qVBLErrsFEz+p+VY2aVOzSxQtGX4y9Bd7R8Dhbi/yspJ+fxD5VZuHcaN+5ZZtWKtoYjQEgDoAQdPep/tL+GAZu9wsD+O3PhYHfJ0Plt6VQOzFh04gtu4GU284ysCCPAJ0NVqSmuCzY4PnouGOU5GLbn9aisPw1U8ZJYsMstGgBkKIGm9TeItlxEbtI9Kb4/CR4R1n500Z8FU07PThvDlzZtZKFYnSJkaUwxOIi4g2AzE+ymprB29B6VU+MX4Nwjow+cj9abdfA9cEXxHihK2UGktbL+hJYj6169niP2bGp1tZx/ouT9j9KgxbJFxuSKD7lgB/wBxqa7O2/8AlMa3Pu0Qf6mBP0IqySUYsnG5SQ04MlxeIW1tCWF1weQyalpPQAE1r+Iw8WjMSRkAPIHKPsxqgdgbIfH4o7wGAPTPcymPYVomMbwtHOR7tC+29D5881/5xCtPgi/fIpvbC5cV7dmyoL3F7odFMlpPQBWJ9qZdiv3F+5aJJH+GHIygura6dJmParfieHpbuW/D4QGMkgwWBWIJmNo+VQfC7KnG3CeTFgu0EqCDHoTUdLOSktv8l+eEZRe/+C1LY8U/yx9aKQXNfalroObMBVRC8a7QeJUVfgQr6kiqrwrGk4i2RI/KfOvfjdp1e2BIzQCeZ86k7HCMtyyEGxLE1lYoNOg/LNNEti8R41WdapXG5Lmdg3zq5Y3CHPn1/Soni3CybkjoD61ZljKWRv6I45RjjUfsr/CL4HeKJnlT7jWHHdKIghZprguHEXCxIVWbnuYO1SmPtFjP8sKKonCW6y2E47aIq0BlnKsqRnd/GWLSVCoeUf3rTTFcNY3e8KjIpzsBlSRzyqpjpoKfWrDXIb8ytlyjmB+oqVs4MFROs7aiPRhTSlt7JwjvVEO+IgLdCwigZBzYsCAPIQT86b9m7VzE4ghGOUqDeMbEaZRqBOkDpXfEceqKyNoZEKIgHaJ2EU44NewyqqXvGczHxay0aExofeoPhWh0rdNk/iALCI1tguV2OlzM/iUpqpJ8p1POqVhLBBZ+R1PkeoqycV43Z7tLVlRJ0ZogCFMxO9QKXZZlHSfZoP602BOm2S1DTpLwbP8AhJxg3sCysSTauFdf4dCPvV2xGJCJmJgATWOfg3xErir1oDwMAxPQ6gf35VbfxO4sVw7qpjYH3n+lFXQFVszn8Ve1vf3cttjA08oHOq/w3EzhSCecidz4hM/KmONuF4Ub6CT1J505wnDwFYqZC766yNKXFDq93Aluwxh1EgbxB67/AFrQ+yWML4cAmSjFdd8u6z7GPas+AbKShWQrEDUNI5iN96kexXHmS/luCFuLDHkrK3hY/Mj3qUJuOTc+hOKljcV2aXRXINdTWqjMFopKKcQtJRRSEFFFGWmEcs1QHai8EsXGbkh+ugqxCyeh+VUX8SMfltC3BzMVnyWdz6n9arnNJFkYuyncBcretmYIkieoE1rPDsSGVSF1CjTfQ7wek/L0rFku+NI3En7Vbuz3ako2W4dFgSP4iJDeW1ZOaN8mlgkujWbHEMsa+HMAZ325/I1Xe1PGULqoRbmJZZRdhZQ/muuNdR+Ub9Odd4XioujcRO/mdI8tOXpVP43axGF4rfZ0L22/fZlEjufhB9BsaEjG2GuVcMtGEVig7wjMNYC5QJ25mRXduwXc5usfKvDCYwXFVrMXGYaLMZgxC5T0gnf1qU4Z2fezbz3WElgWUahZkeFtzp9qhuafJZkxwcfaeoVUtuQNlrN+Nf4TNzLD6kmtX4/aVMNpuYHrNZ32twQTCu3Q2496ljkrBcmNpFW4XhM6MsaXcRZt+wJZvpFSSXO6weNRedxY8ouMn2Ap12XwmZMOfO9dPzS2v615XcGWv4mxplzZtRrEtc089RRMpW2iqCpJkl+GdnLauvuXeJ56KG+7E1bbzk2mY8mWJ6kqw+tVPsHeVMHcdmAC3TuQBAQA/SprF8XS4AlpkY94s6hojqAfID5VRli5T4CcUlGCs54h2kF2/YRR4WuQc2hJyo23L4x8qjsLfP8Axe4JEZPfRF/rUJxHGEYuw7HT9quH5Patf+NS3BSG4piD0DR4YP5F0PMVp48UccVFLyjPeWU5uTfhlvB19qKQb0VogI3vYFHa2za5BGtPRHKmbtpvFcd6RzrDjqJR5RpSxRfDJBgDpUbxjDsShUSRXslzWkS/rPKrf1cmuiH6eP2QvEuEk4UHL41aR6zXjirFwXLMrsPFHWrA98nYVy2LUTm0A50z1Daqh1hp3ZB3cEttrk6AxHLxNpUOeMJJIygzlYfCCZjxCfC381ddpOLG4+QA/EAoG5Ow95Ir14X2UOdbuJ8TjVVgQvTMfzN9qpzTUuWEYYyTpEVjrDXSqqoY3GuCbmkcwRHML969eGdlLgueNgo2HM+sVPYG3mu5ul25r/pin2NxeRS3NAenTQ0O8rXCCo4VLllN49aNlrdsqFKq7TpmMggFo29KZC+tsIx8bsAFQc4nVj7j5U14rxBr11nYzoR7Rypbdti5cmQoCpoJ1AJk896MgmoqwHI1udF6/Dy7dxF91tG3YcAGVDagHmwIk+xpz26x2ICvavwzqZLLoHEASIABj0G9VfsZxM2MajAkScp8wdf0FWv8S+JycORubpB8wyEx9BUmuSCfDMybE5UL7sdF/wAzaT7A1zwzHsnh9QZ5024riFBASRlY79Zmf76UW5hX5Hp1Ux9qlXBGL9xY+H3BLEIH0bKrNlh4gEneNzHOBToYOGLrsQJ15nXaozB3VmNQYI001AM7ete13EMltiNffadp9Kon3TDMSuNrwaB2Z4nnt5CfEm3mvL5bfKpuazrsxj2Fy2xUg6Kw6htD/X2rQ8w60bpcyjHZN9AWrw3JTguGdzRNc5x1rpRRfrw+wL0p/QoE16pY610lcXbVx2HdxA6zE9dOlC5dXXxCcemvscWkSdNfQE17teVBJgR1ivCxwZ2EXbxjpaGT/cZP2pnf4Tg/zKbh28d25y8gYPyrOnnnLth8MMI9Id4njqIPjtzBMSNh6xIrGu03He/tuzZMz4gnq8LoNJ0UDatUxiWI0w1gxsWRD8ydTWV9uLzZ+7Cottn7xQiqsE6EaAaTJ8ppsTuQ+aNRK0D+8A6LH2Ney3jqRplIb15D702iH+ddEQ3v/f2owB6Jjh/EL6MGt5iA5V0/inWI9m1r6B4NhrWOwVtzBJtlQfIiGU+WmorCuA3SwZuYYkD+IlRp+n+qtU7F8aa1c7o/AROXmGGjsPIn7ULKrqguO5q7I7g3DEwmMuKwKhFtWgInWGYbCTPWrvirGa2QdoqRxXDLd11cgZo0YROgMfc0yHAFRiQ7uTvmbwjyA2FVvEnyy1ZX0it452ulVOyAE+Z2GlVP8RVP7KQNzcQfQn9K0/8A/nM6yrQ3nqIrnBdmUU57wW4ytmWR4VIETrzptlSTXRJ5E4tN8lH7I9mms2FvYhcipaRVU6Ft3bTlLN/tqh9puL5Mc1zMVVrii5HNchB057/StZ7Y8aW4O7VvAss5A00G01gfHrV264uEQHBZVnkGK+HmRov/AFCr4LdIGm9sUcriiuDurmkPfUAdQgLE/VflV27Ddnclg3n/AMS9rt8KzI+Z1+VUfg3B7l+/bs5CY8RUROWZY66SYj5VseHxKABDNuABDqV6DQ7HfrWjhS7YDkb8Gd4wd7A/Ml2+D5Hv0b/yqw9i3LYm+x5qNBm3La845cqir+AKPeMGFxDlY1JD6g/MDWnHYuy37SWWSGzZo2IPMg/zTHp51By96LIL2Pkv/P2opMsH2paPTAyKxrbUzt3TO9LRXPI1mPrJr0J0ooph10dg6VCdorpAifyk+80UU6HI/scubFsx1KWrjqTurgCGHmJNW9UFFFVZ+kF6byQPChq3/wBz/wDa1RPa66RbbXeJ86KKZfNE18GVEjT5U+ww8McpH/bRRR6MuQ6wC/vUPPOKk+31wk4fX83/AIUUVJkV0zOMQ0nXqa9lc+HXca+dFFT8EPJM4Jv3yeeWfddalMaIt3PUfpRRVGTwGYO5D/hbHKp8qtuDuFkUsZMUUUM/my//AEoe2T4qkUOlLRVi6B2egPhPoaeYIQoooqD7Jro9MTcIQ68qqYYz8/vRRVcuy2JxiNVNZv2ncm8J5R96KKsw/Iqz/EgsT/i+1el4fFRRRoCWDsuPCp5m79hI+oq2YbEMuOtBTAyD6kf1NFFDS+YVH4Gq8AvsyuCZjbyqSHw0UUxITCN4R/mrw4wxCEDYkTRRTrob/IoxsDKD/PJ1MEzuRtWPdsBlvBVkAG6AAToBecAUUU+L5sWX4Isv4U2RlvvHizKs84gmPnV+ZdPWiitjD8TMydlF4yuW/isukWswA0EwDMetSPD7YTE2soy5rQzRpOgO1LRQmTjJH8l+P4S/BZ+f99aKKKPQKz//2Q=="/>
          <p:cNvSpPr>
            <a:spLocks noChangeAspect="1" noChangeArrowheads="1"/>
          </p:cNvSpPr>
          <p:nvPr/>
        </p:nvSpPr>
        <p:spPr bwMode="auto">
          <a:xfrm>
            <a:off x="0" y="-684213"/>
            <a:ext cx="3267075" cy="14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101" name="AutoShape 4" descr="data:image/jpeg;base64,/9j/4AAQSkZJRgABAQAAAQABAAD/2wCEAAkGBhQSEBQUEhQWFRQVFBcVFRcUFxQVFRQVFBUWFRYVFRcXHCYeFxkjGRUUHy8gJCcpLCwsFR4xNTAqNSYrLCkBCQoKDgwOGg8PGiwkHyQwKSksKSwsLCwpKiwpLCwsLCwpLCwsLCwpKSwsLCwpKSwsLCwsKSkpKSwsKSksLCwsKf/AABEIAJMBVwMBIgACEQEDEQH/xAAcAAABBQEBAQAAAAAAAAAAAAAAAQQFBgcCAwj/xABAEAACAQIEAwYEAwYEBgMBAAABAhEAAwQSITEFQVEGEyJhcYEykaGxB0LBFCNSYtHwM3KCohUkkrLC8UNz4Rb/xAAaAQABBQEAAAAAAAAAAAAAAAAEAAECAwUG/8QAKhEAAgIBBAEEAQQDAQAAAAAAAAECEQMEEiExQRMiMlFxFGGRsUJDoSP/2gAMAwEAAhEDEQA/ALBRQKWtkzgpaSlpCClpKWnEFFFLSEAooomkIKKJopCEopaKYcKKKKQgpJpaSkISkpaKYcSiiimHA0lKaSkIKKWikISlpDRTjCzSTS0hpxhJpCaWuTSHIL/jpXiBwzxla0Ht9ZE5h57T7VNA1SO2h7vH4O8OTBW922Psx+VXhB/SqYy9zRY48JjTGY1bNvM3sObE8h51DYK/de4r3GKh2ARASAAJPuPuaseI4B3oViuYLy99v76UzGA/fZ23SVA2HTbkR+tDPI8k9seghQWOO6Q9pZpKKPAwmkJpaQ0hCVDYvgwVLhTOz3DElyWUN4dDvlEzB6VM0jGBNQnGMlUiUZOLtFFx3CbHet3ksbcKDmzMYEajZeehpKk24KVsPedTDXAddCzOWIjrAzfMUtc1kVye3hHS4oVBbuy4CiiliuoOXEpaKWmEFFLFFOISloiikIKgL2PRr+axcHeKSroT4bi88vIsIG2ulSnEcG9wLkuFIYMYEkgch0qIxfZpSzOAwd3CgE+AAnxNcIBkHfyihs85JcIvwxTfLJvCYsXEDrsRz3HkfOmHFu0lrD/Gdeg1imfFcccFbuXPjiVcsFRO8aMqW0BzeE5vF9ap/AuD3MczPcJCk+5PlOwFDfrKhyELS7p0i7YPthh7jBVeCf4gVHpJ51NBqzrjHY7uwcjEMOpEGBz00qX7CdojdVrF0/vbexO7Ltr5jT5inwaz1HTG1GkliVlvpaKKPAhKKWikI5opTSUw4lLSxSUhCRRFLRSEJFEUtFIQkUUtFIQlJSxRTjHJplxLi1rDrmuuEB2ncnoBzp6ap3b+9hcmW6ue7ByKCcyT+YwdB678qhOW1WSirdEJ2r4zh8YUKXMhQ7sIkjUQKtfCe2mHbICxLGAYEwTux1rOcPwQkDJZYjqQxkVI9nrq4PHW3e0cpBUrcXQZiCCJ8wKy3mtvns0FipLjg3LGJltSGC6DL1b086hbODZvhX78+dTdhO/RbsLEQqidPQfLWlxahBm8KGI1EsfTXWmx5XBbY9k541LmXRUsZwm8G/eX+7UnRUADHyEa/UUz4Yn7zwvdYCc3eSB5EKdd6fcW41Z0W7dRSpzCSoYHrG9MF7YYM/8Azp75vvFFY483OX/QaclVQRMVzcYAEkwBqSdgB1rzwuNt3BNt1cdVYN9q9SKOu+gSq7Mq7QdsLhxFwWb7ZA/gZCVlYEgj8wmYPrV0/Cvjb4y/3N5S8LJePCByz+ZqC7c8CtWLJa2nju3PExJYgAEkL0B0q2dhOKWOH8M70DKWBZnZgc7nSRA0EaAVmZm4N2zQwJS8Hp2nxAOKayJy29xpGY6yPaB86KjeC8ROJtG83xXLzH2glR8opafT4fZb8lmp1DU6RbUwxNIbBp+KC1F+owD00RpWKKd3LM1x+z1Ypog4M8AKKdfslcnDU+9DbGN4pGYDcx66U47imXFuF99aKaa7ZtpG0+9M5/QlEaYrtHhrejXrc9AwY/JZpvhe1Nq60W1uN55CPvVdvfhtc5PaHoGH1ipPhXZW7hyHNwXCswsGBpvrvQ8p5q6LlHHfZX/xRxTtew+GAKlvGQdDLHKsj2Jp1we5fsZVWyGRRBDSogfzdaj8djRiuJ371wksqTbG5/dFAPoG+dXNOIThyAozaASYB251k6nK2+UbGjxLtMhu0GMvFmCWhkWAWksdRO2/vVV4dfbD8Rs3HBUXDlb0bw/qD7VfcHjyty6biKsgFYYtMDXcVT+MXe9xAJEREerMAo+dVYJtS6LtVBSjdmoLXYtHpXth1ECniEVv+pwc+sdkb3R6VyVqVJrxuxFJZB3jI8ikivZrNcFKs3IqaZxRSxS04xzFEUtEUhCURXQoIpCOaSuooC0hHNFendGuv2Y0tyJbWRnFmIsuVYggTpPLf4fFtOxnpWaWAHxALKqCSSq5okcyX8R9TrWuNhzFZjw9Fu4u6DGrNHOZYf370Fq5e2wrSxe+i7cJvW7i+F005AjSq52pvWiGXMrHlB1mrDc4eLSqS5zNpLEADwnRdgBFRmL4et3Dq0kAryY5DHPLtPnXPJrdZ00lJw2+R5+Gvawm0bb3X8EBFVXZjuCPDqYOkExVmPGLTh5a4rgHS7ba2dOfi3rN+wONW3jypMB8467wR9ZrX7mDLIQWlSS3Iak6k6eZrS+mY9doxDjduw1xmbOXYyYMD1HOotOEBjCWnM/5j9q1jG8Cs4TPcRSOZUDwkkiSo2B56RNeGC47ZuHKrw38LAqfrpROPHjkvkCZJTi/iVnsl2eu2rocp3Yggz8TDpB13g+1XLLXRpJrQhBQVIElJyfJ4YzCB0IYDY6mDlBGpE1SGDXLws3MQWtKf3cqqAlYA0QaLLfapvtRxM5lsqYnVj5f0is94vxDNeZ1kLbItqDvCySfUsKB1M90tqC8Edq3GkcCw4VSgEBb7ADkPAaSuOyT57KP/FcbXXXKmUn5hqKv03GNJkNV7slr9i4i9XQu1yLfWuzZqblG6KUpdiZ67VxXItUjWjypcC5PZb1KXptkNdGlSEmz1LCm713FctbmpRpDPk4Y1T+1HbdbTGxahnghzOieXm32qX7XY65Ywjvb+LRQf4cxjN7f0rKLOAYiFGZidT1PrzqrPl2qkTxY9zsjcdcbPKkhtdQSDtrt/etaFgcZmQLcIByhhI0Ij4h19Kr47FvkLOcp6CDv1+lWtuHJcw6pdUqyKIYAkQAASGXb36Vk5mpLg1tNGUW7GmOx1tSXzggCBooMx0WOdUx8WbmLDEkAFIE6aNOvn/Wpu7wK3m/xYHn4j7Rz0qPx3B37xntIxVSNwQdjyO9LEop2Pnc5qjYrT6Cvdb5FR3Zu+L+HRgdYAYcwQKlv2A1tRnFpGM4yTOf2muWvzXv/AMONAwBmlcBVMbd7SG5T5sGIpq+FIp1KLE4yQ3ororSRVhUJRSxRSEJRXVJSEAr1RhXkaSmasdOhx3tdC8Ka0lR2E1M74jiwlq43RGPyBrHeDYgJifGwBJ9/brtWl9pL2XC3JPID11GlYw97vMWp5ZwunJZifqTQWoj4CsMubNffEG5lAhwOWh+hMVEY7FlbbK5yjMYHlv7VGMmNsQLfiHIwJI9ZE1V+N43E3CwuZgRMgCPnWNHHbqzcyZmlynY47OYkti+8UwTchDy/Mf6Vs+E7R4gW1W7aD5gfGuhgjp1+VYHw2wpdFZiqEwWALRK7wN9ela/2Y7Q3FtKl9DdtqMgeGW4ANj4gG+48601B1wZG/nlkzxHiDn4ZnKJMyHB2bJyEaHzBqAxuF7wgPYGY/mXRf9Y2qYx+Mw91c1u6fhEFTDqJ5ga6TvTfCYlpysJEStwEFXH6N5VZj2SdS4ZDJvXK5RH4ztQllxbZXYhRmYZFUGNpcgE+lNB27tna1cPTKM0x0yzUng+zlpHa4w7y6xJLuASJOgXpTniqA2HBfuxlMudlXmfLSjNuSrugbdC+rM67ScfXvWuAwTAAOsab+e30qv43ButhWKlc7SgO5B0k+Z3968e0eQYn92WZBGXN8RGhkiPCDyHSKMLxVy3iJYbiZgNrr9aznb5DFXTNY7KYc28NYWIjOY8j/wC6KrHD7ONwtuzcsTirbpPdazbZgM2WNxOnz050UdjkoxSaB8vum2jVXAO9eYkba0ualDU08UZ9oaGWUOmKuJ66etew1ryZgdxTRL8XCqzoB/c1Q45cfxdr6ff8lyljn8uH9rokIpMteS4sHfT1pXvVPHnjJ10/pkcmCUVfa+0esUXryopZtABJryFyoTtDjJKWx/mb0Gw+cn2qzJLZFyZXjjvkoo5fBNjDnIGVfhQ6j1IO5rws8OVW+BR6ACvbC3CIgxT0OrOAAWdgSFUMZjqQNBqNa56eWWV2zo8eOOKNIYYjDagTKkTEajpr7T7V0mogHUfWpF+EPBPMnWSBr6E/TyrN+G9sSOIMHaLJJtqOSkNo/uZ9m8qnjTlwinNKMOfs0Q4fMoYKMw1//ai7mFZCzwCCdfXbp7VLJiSRzB50XFnaIIgiRqOfp/6qNFkZ+GRdi61pg9tYB1KzKtP2qz8M4wl4aaMBqp3H9R51BcPZXlT+XwwY0j0MGm3Ef3LC5a0ZT8xzU+Rq3FnlB0+iGbTxyx3Lsuve0qvUfhcYHVWGzAMPcTToPWwlasxL5odASK47mkW7XYu1EkhtdwoPKmd/CxtUjcuV4sasjJorlFMjCtIaevbFeDWqIUyhwaPGkrorSVMgJSUtFIY5NN8bjltiWn0AJJ9hThzAqOsnODzLdelUZ83pr9y3HDczPu2na17/AO4RMokcwzseQ8Mj2E0w4N2WuwXujuxI1bQqN9Qdp03rQF4TZS8bgSLkATvA28PTzqJvXFzBrrnQk20SZLBj4jGumm31rOnOUlbCoVF0jq1xgFe7EOVEqwImAYmPXSorGWHZGGUEMZYkjXyMU74kxF0MCACQSAGKqjDOQZjK05hr0NeWZrjQnigkLl1n++tC44x7fYVqM2VUk+CDOBIH7pATvCRlAXNtJmdeVXThHbFCqrfDWmAAzHxIfVhsfWoi1gyl1FAzlfig6Kwmc2v5deR2ry7M4kNoTnA+EsPFl5q3XX7VfhzSi+CvLjTim+y+JattDBUPMEBTvrINH7GoIIEazpoCfMbc6jeF38lw2gPCfEsbDqPLapmtbFOOWNmdOLgxpxPiC2LTXHPhUSY3PIAeZJrJu0Xa27i2ja2CCqD4QeRYxLt9PKtL492aXFQGuXFWRmVWhWAM/CQRm8/6U24P2Os2mZkQ/C1tA8sTyZ/U7CI0HnUMsZzddIsxShFW+zHrylmLHdvF5xMSfWDTvgnDWv4hbSkKWmJ8hPLnArRh+H9sO9zEMO7AJIHhIjk3RVURH2qH7FcDQcQuOlxWW2WKaQGDkjwyZECqFj6vyW7uy4dnuGPYt27bkEgMdOU5NPPWfnRUqfjH+VvutLR6ikqQI3fLPd8QBEkCdq9Jqt8VxgZ2YKfCoG+o11NT1i4CoI6UNDLGcnFeC6eGUIKT8nvmrzsNueppLlwAEnQV1hMpQknTKSI5mpzajyyELlwhrc4oveBCDrsepFOjdy76gn3qEwNkPdDOSQoJjzqXUBsvz1oFShqLjJfgNangqUX+T3W4CTHLfy9qreKl7zt55R6Lp/WpLjmJdb6iQg01G0Hqa54taRMgTQkSTPID4j1kx9aAy5Mleld/2aGKGNP1ar+iAx/Eu7KgmASBPrVh7M2c7u/KEAMAwQMwmRoNRzFUHiF03cQlsQQWzTOhCn571e+zixnJAMPlBWQYygRmMD/cKocdseS5z3PjotuKnJo5I5RMTzXXN96+aeIplvXF6XHHyY19GG4zKCOfMhRA5HOgYA8pn1isK7XYT/mrlyQc9x5EglSGgzGmtX6X5ME1PwLbwPtMn7Mru4GWFAPxZgNf9MifevXhvbxGvlX8KmMp/KDPNqzbIQOepkD9aJI3Hn6DrRXox7BvXlSRr90d0+cFclw+GCPzGRAHKl4jikFsl2CiNJO/oOdZxheO3Qi282YKZXmP/XOKa43GXLhl2LOxAA3Py/Sh3p7YVHV1Hou3BONXMRct4a2StpJa44JDMgMhAfygkgdavq3jVX/D3gfc4ds4i6znP6AAgempq2LaitXCkomXltysUYgilGMrzY15GrtqZXuaHDYuuf2mvCipKCI72exv1wXriipbRtzFLUlFJUiIUUUUhHjiTprtuYEnKDqAOp2969cNat3SxWVJ0gQNYkHKdD7VCcZ4iRdtW1bV21A3hYJJ8qi+C8VPdoHbMW7yDv8A4RVBJ6ka+9ZOrTnPh9GjpprHHldkxjrRt3cp15g7SOY+U1FX0dVuZMuYMdGJAiSZJAPI04wPF0uuqu0BmNsTqA0SPSQQfeu+IWDbchtivsY0+0UNGbXtkWZMafvh0Vt2F5Wts1tnXNcK2tfBpK5WBzNIB0GvPapfsniEVMreC5mIMwAJkzuYEUwxfDbgBKm3aG4AWWyjXxDQCemv3qFxWPRAhcPbuNm8Nv8AeKFXwqQNMoPnO3tUXG+uiyElSvtD9sQJuOArd2GCwSzzqoIXm3iZpIMZT1Br14AkqHI8Rf4tPGNiTHXp5V4YbBftCju81u0q52Ulu870ZlUkSQAF1A2GYjrUrhMNkW0NJzCYEAncmPOKlBUrZDLK6SJ3hFnIVuMYDoQDzAWcxE8zMU6t8QV7jAaCTl31A0nX+9ar2H4gBatBoADajkVDMNDyM7jnUXe44Xw2IvWZD2mtMhMSPG6sNNII3HnT4ZShPcSyqLx7aL7Uv2aw2e9rsoJ9Ko3ZTtYuLWGhbqjxLyI2zL5Ty5VbRxHucO2Uw9ydR+RFHib1jQetbGTInDjyZuODU+fBCfiHeXusQAdDPvDAAfOKyrB3Xt3A6scymQf0q+cbHf27ec5VZc0TAVWYhSxPSBPnVSXhFy5iTatJMsRmBzKADuTtEVlLJvnS8cGm8eyO5+eTSMBiTcFtyMpa1mI3iSppa7wtjJkXfLbCzttlG3tRW3HrkyJVfBXb76FnEE7xzjYVMdnr5dD0p9wCylm8e+UMjoxBYbZeleHCsbbfNkhZYnKNIFYenpZFI19Q24OI8xKypHXSvKwhtNqf3YG36V63W1X1qodu+KNmCIxIXVyNJJ5Vo55R6kZ+FSq0PL+JKOQo1JMehp1jOMXLSCFBAGpPKeVRHCsdmsQ3xAb86YcT4g3clZnMw1PyrLhJxbS7NGaUkm+vomDxQ3whYyFUn61Dce7T5EIB1IgCnFpglseB4KwpgAGNDEkSJqmccw5ZzuIIUDnPQ1BQuZbLJtxklwC+Wv2rh3JuSNTCoAqjXzb6VqfZm5lz6a94YYhcsQNMxWR7NpWa8GwGQ2F/zZj/ANU/7gvsKvHDsaLbXAAuZmEPzSbQIMzG4FRyq3SHxcRtjPtp2ku2MQHstDf4cGWGUAHMVJKnVvP4TWc4q8924STJJJPmSdTpV5fBi/eCX2CfESQd/KddTTz8Or2DTEl72UkMQMwEIQYXy00qzT1FV5IaqN010M+zP4TYu+EZ17pXILM3xBP5R1/rT/tV+DF2wpuWHN5Y8QIhx6ACGH19a2+1iFZcykEHYivQfSi7AD5BuYdrbQQVPQyNRU1wa6mHZLxUXGOcFSfhWAJHQ6nU+daV+M3Zi0BbvIuV9QcsBT0JH61m1rBE4YNzUn7if0qLa6ZNJ9o0DsvxTvQ8csh3mZBHt8NT2c1m3Y/ja2Ljh5ysAJHKDqY571oivO21F4KraD5rvcd5q6rzoomiizqkopKkRFopKKQhaSiinEFcXHgTXU1HcYxWVKZuhIo/EMd3mLxLj4lTu7Q/nuRbn13Ne2Pu3bBR8ga2hUkAbZUyNt1SAf8AKKhOAt3mKBbZ7pY8pyy3z0rT+za7qVBLErrsFEz+p+VY2aVOzSxQtGX4y9Bd7R8Dhbi/yspJ+fxD5VZuHcaN+5ZZtWKtoYjQEgDoAQdPep/tL+GAZu9wsD+O3PhYHfJ0Plt6VQOzFh04gtu4GU284ysCCPAJ0NVqSmuCzY4PnouGOU5GLbn9aisPw1U8ZJYsMstGgBkKIGm9TeItlxEbtI9Kb4/CR4R1n500Z8FU07PThvDlzZtZKFYnSJkaUwxOIi4g2AzE+ymprB29B6VU+MX4Nwjow+cj9abdfA9cEXxHihK2UGktbL+hJYj6169niP2bGp1tZx/ouT9j9KgxbJFxuSKD7lgB/wBxqa7O2/8AlMa3Pu0Qf6mBP0IqySUYsnG5SQ04MlxeIW1tCWF1weQyalpPQAE1r+Iw8WjMSRkAPIHKPsxqgdgbIfH4o7wGAPTPcymPYVomMbwtHOR7tC+29D5881/5xCtPgi/fIpvbC5cV7dmyoL3F7odFMlpPQBWJ9qZdiv3F+5aJJH+GHIygura6dJmParfieHpbuW/D4QGMkgwWBWIJmNo+VQfC7KnG3CeTFgu0EqCDHoTUdLOSktv8l+eEZRe/+C1LY8U/yx9aKQXNfalroObMBVRC8a7QeJUVfgQr6kiqrwrGk4i2RI/KfOvfjdp1e2BIzQCeZ86k7HCMtyyEGxLE1lYoNOg/LNNEti8R41WdapXG5Lmdg3zq5Y3CHPn1/Soni3CybkjoD61ZljKWRv6I45RjjUfsr/CL4HeKJnlT7jWHHdKIghZprguHEXCxIVWbnuYO1SmPtFjP8sKKonCW6y2E47aIq0BlnKsqRnd/GWLSVCoeUf3rTTFcNY3e8KjIpzsBlSRzyqpjpoKfWrDXIb8ytlyjmB+oqVs4MFROs7aiPRhTSlt7JwjvVEO+IgLdCwigZBzYsCAPIQT86b9m7VzE4ghGOUqDeMbEaZRqBOkDpXfEceqKyNoZEKIgHaJ2EU44NewyqqXvGczHxay0aExofeoPhWh0rdNk/iALCI1tguV2OlzM/iUpqpJ8p1POqVhLBBZ+R1PkeoqycV43Z7tLVlRJ0ZogCFMxO9QKXZZlHSfZoP602BOm2S1DTpLwbP8AhJxg3sCysSTauFdf4dCPvV2xGJCJmJgATWOfg3xErir1oDwMAxPQ6gf35VbfxO4sVw7qpjYH3n+lFXQFVszn8Ve1vf3cttjA08oHOq/w3EzhSCecidz4hM/KmONuF4Ub6CT1J505wnDwFYqZC766yNKXFDq93Aluwxh1EgbxB67/AFrQ+yWML4cAmSjFdd8u6z7GPas+AbKShWQrEDUNI5iN96kexXHmS/luCFuLDHkrK3hY/Mj3qUJuOTc+hOKljcV2aXRXINdTWqjMFopKKcQtJRRSEFFFGWmEcs1QHai8EsXGbkh+ugqxCyeh+VUX8SMfltC3BzMVnyWdz6n9arnNJFkYuyncBcretmYIkieoE1rPDsSGVSF1CjTfQ7wek/L0rFku+NI3En7Vbuz3ako2W4dFgSP4iJDeW1ZOaN8mlgkujWbHEMsa+HMAZ325/I1Xe1PGULqoRbmJZZRdhZQ/muuNdR+Ub9Odd4XioujcRO/mdI8tOXpVP43axGF4rfZ0L22/fZlEjufhB9BsaEjG2GuVcMtGEVig7wjMNYC5QJ25mRXduwXc5usfKvDCYwXFVrMXGYaLMZgxC5T0gnf1qU4Z2fezbz3WElgWUahZkeFtzp9qhuafJZkxwcfaeoVUtuQNlrN+Nf4TNzLD6kmtX4/aVMNpuYHrNZ32twQTCu3Q2496ljkrBcmNpFW4XhM6MsaXcRZt+wJZvpFSSXO6weNRedxY8ouMn2Ap12XwmZMOfO9dPzS2v615XcGWv4mxplzZtRrEtc089RRMpW2iqCpJkl+GdnLauvuXeJ56KG+7E1bbzk2mY8mWJ6kqw+tVPsHeVMHcdmAC3TuQBAQA/SprF8XS4AlpkY94s6hojqAfID5VRli5T4CcUlGCs54h2kF2/YRR4WuQc2hJyo23L4x8qjsLfP8Axe4JEZPfRF/rUJxHGEYuw7HT9quH5Patf+NS3BSG4piD0DR4YP5F0PMVp48UccVFLyjPeWU5uTfhlvB19qKQb0VogI3vYFHa2za5BGtPRHKmbtpvFcd6RzrDjqJR5RpSxRfDJBgDpUbxjDsShUSRXslzWkS/rPKrf1cmuiH6eP2QvEuEk4UHL41aR6zXjirFwXLMrsPFHWrA98nYVy2LUTm0A50z1Daqh1hp3ZB3cEttrk6AxHLxNpUOeMJJIygzlYfCCZjxCfC381ddpOLG4+QA/EAoG5Ow95Ir14X2UOdbuJ8TjVVgQvTMfzN9qpzTUuWEYYyTpEVjrDXSqqoY3GuCbmkcwRHML969eGdlLgueNgo2HM+sVPYG3mu5ul25r/pin2NxeRS3NAenTQ0O8rXCCo4VLllN49aNlrdsqFKq7TpmMggFo29KZC+tsIx8bsAFQc4nVj7j5U14rxBr11nYzoR7Rypbdti5cmQoCpoJ1AJk896MgmoqwHI1udF6/Dy7dxF91tG3YcAGVDagHmwIk+xpz26x2ICvavwzqZLLoHEASIABj0G9VfsZxM2MajAkScp8wdf0FWv8S+JycORubpB8wyEx9BUmuSCfDMybE5UL7sdF/wAzaT7A1zwzHsnh9QZ5024riFBASRlY79Zmf76UW5hX5Hp1Ux9qlXBGL9xY+H3BLEIH0bKrNlh4gEneNzHOBToYOGLrsQJ15nXaozB3VmNQYI001AM7ete13EMltiNffadp9Kon3TDMSuNrwaB2Z4nnt5CfEm3mvL5bfKpuazrsxj2Fy2xUg6Kw6htD/X2rQ8w60bpcyjHZN9AWrw3JTguGdzRNc5x1rpRRfrw+wL0p/QoE16pY610lcXbVx2HdxA6zE9dOlC5dXXxCcemvscWkSdNfQE17teVBJgR1ivCxwZ2EXbxjpaGT/cZP2pnf4Tg/zKbh28d25y8gYPyrOnnnLth8MMI9Id4njqIPjtzBMSNh6xIrGu03He/tuzZMz4gnq8LoNJ0UDatUxiWI0w1gxsWRD8ydTWV9uLzZ+7Cottn7xQiqsE6EaAaTJ8ppsTuQ+aNRK0D+8A6LH2Ney3jqRplIb15D702iH+ddEQ3v/f2owB6Jjh/EL6MGt5iA5V0/inWI9m1r6B4NhrWOwVtzBJtlQfIiGU+WmorCuA3SwZuYYkD+IlRp+n+qtU7F8aa1c7o/AROXmGGjsPIn7ULKrqguO5q7I7g3DEwmMuKwKhFtWgInWGYbCTPWrvirGa2QdoqRxXDLd11cgZo0YROgMfc0yHAFRiQ7uTvmbwjyA2FVvEnyy1ZX0it452ulVOyAE+Z2GlVP8RVP7KQNzcQfQn9K0/8A/nM6yrQ3nqIrnBdmUU57wW4ytmWR4VIETrzptlSTXRJ5E4tN8lH7I9mms2FvYhcipaRVU6Ft3bTlLN/tqh9puL5Mc1zMVVrii5HNchB057/StZ7Y8aW4O7VvAss5A00G01gfHrV264uEQHBZVnkGK+HmRov/AFCr4LdIGm9sUcriiuDurmkPfUAdQgLE/VflV27Ddnclg3n/AMS9rt8KzI+Z1+VUfg3B7l+/bs5CY8RUROWZY66SYj5VseHxKABDNuABDqV6DQ7HfrWjhS7YDkb8Gd4wd7A/Ml2+D5Hv0b/yqw9i3LYm+x5qNBm3La845cqir+AKPeMGFxDlY1JD6g/MDWnHYuy37SWWSGzZo2IPMg/zTHp51By96LIL2Pkv/P2opMsH2paPTAyKxrbUzt3TO9LRXPI1mPrJr0J0ooph10dg6VCdorpAifyk+80UU6HI/scubFsx1KWrjqTurgCGHmJNW9UFFFVZ+kF6byQPChq3/wBz/wDa1RPa66RbbXeJ86KKZfNE18GVEjT5U+ww8McpH/bRRR6MuQ6wC/vUPPOKk+31wk4fX83/AIUUVJkV0zOMQ0nXqa9lc+HXca+dFFT8EPJM4Jv3yeeWfddalMaIt3PUfpRRVGTwGYO5D/hbHKp8qtuDuFkUsZMUUUM/my//AEoe2T4qkUOlLRVi6B2egPhPoaeYIQoooqD7Jro9MTcIQ68qqYYz8/vRRVcuy2JxiNVNZv2ncm8J5R96KKsw/Iqz/EgsT/i+1el4fFRRRoCWDsuPCp5m79hI+oq2YbEMuOtBTAyD6kf1NFFDS+YVH4Gq8AvsyuCZjbyqSHw0UUxITCN4R/mrw4wxCEDYkTRRTrob/IoxsDKD/PJ1MEzuRtWPdsBlvBVkAG6AAToBecAUUU+L5sWX4Isv4U2RlvvHizKs84gmPnV+ZdPWiitjD8TMydlF4yuW/isukWswA0EwDMetSPD7YTE2soy5rQzRpOgO1LRQmTjJH8l+P4S/BZ+f99aKKKPQKz//2Q=="/>
          <p:cNvSpPr>
            <a:spLocks noChangeAspect="1" noChangeArrowheads="1"/>
          </p:cNvSpPr>
          <p:nvPr/>
        </p:nvSpPr>
        <p:spPr bwMode="auto">
          <a:xfrm>
            <a:off x="152400" y="-531813"/>
            <a:ext cx="3267075" cy="14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pic>
        <p:nvPicPr>
          <p:cNvPr id="4102" name="Picture 6" descr="http://inkataika.files.wordpress.com/2010/05/dww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4508500"/>
            <a:ext cx="48768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http://www.filmgoer.fi/new/images/86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25538"/>
            <a:ext cx="29178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/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/>
            </a:pPr>
            <a:r>
              <a:rPr dirty="0" smtClean="0"/>
              <a:t>KURSSIN SISÄLTÖ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8013" cy="4924425"/>
          </a:xfrm>
        </p:spPr>
        <p:txBody>
          <a:bodyPr/>
          <a:lstStyle/>
          <a:p>
            <a:pPr marL="341281" indent="-341281" eaLnBrk="1" fontAlgn="auto" hangingPunct="1">
              <a:spcAft>
                <a:spcPts val="0"/>
              </a:spcAft>
              <a:buFont typeface="Wingdings" pitchFamily="2"/>
              <a:buChar char=""/>
              <a:tabLst>
                <a:tab pos="107643" algn="l"/>
                <a:tab pos="556923" algn="l"/>
                <a:tab pos="1006205" algn="l"/>
                <a:tab pos="1455477" algn="l"/>
                <a:tab pos="1904758" algn="l"/>
                <a:tab pos="2354039" algn="l"/>
                <a:tab pos="2803321" algn="l"/>
                <a:tab pos="3252602" algn="l"/>
                <a:tab pos="3701883" algn="l"/>
                <a:tab pos="4151156" algn="l"/>
                <a:tab pos="4600437" algn="l"/>
                <a:tab pos="5049718" algn="l"/>
                <a:tab pos="5498999" algn="l"/>
                <a:tab pos="5948281" algn="l"/>
                <a:tab pos="6397562" algn="l"/>
                <a:tab pos="6846843" algn="l"/>
                <a:tab pos="7296125" algn="l"/>
                <a:tab pos="7745397" algn="l"/>
                <a:tab pos="8194321" algn="l"/>
                <a:tab pos="8643603" algn="l"/>
              </a:tabLst>
              <a:defRPr/>
            </a:pPr>
            <a:r>
              <a:rPr dirty="0" smtClean="0"/>
              <a:t>Katsellaan historian vaiheista kertovia elokuvia ja kohtauksia elokuvista</a:t>
            </a:r>
          </a:p>
          <a:p>
            <a:pPr marL="741331" lvl="1" indent="-341281" eaLnBrk="1" fontAlgn="auto" hangingPunct="1">
              <a:spcAft>
                <a:spcPts val="0"/>
              </a:spcAft>
              <a:buFont typeface="Wingdings" pitchFamily="2"/>
              <a:buChar char=""/>
              <a:tabLst>
                <a:tab pos="107643" algn="l"/>
                <a:tab pos="556923" algn="l"/>
                <a:tab pos="1006205" algn="l"/>
                <a:tab pos="1455477" algn="l"/>
                <a:tab pos="1904758" algn="l"/>
                <a:tab pos="2354039" algn="l"/>
                <a:tab pos="2803321" algn="l"/>
                <a:tab pos="3252602" algn="l"/>
                <a:tab pos="3701883" algn="l"/>
                <a:tab pos="4151156" algn="l"/>
                <a:tab pos="4600437" algn="l"/>
                <a:tab pos="5049718" algn="l"/>
                <a:tab pos="5498999" algn="l"/>
                <a:tab pos="5948281" algn="l"/>
                <a:tab pos="6397562" algn="l"/>
                <a:tab pos="6846843" algn="l"/>
                <a:tab pos="7296125" algn="l"/>
                <a:tab pos="7745397" algn="l"/>
                <a:tab pos="8194321" algn="l"/>
                <a:tab pos="8643603" algn="l"/>
              </a:tabLst>
              <a:defRPr/>
            </a:pPr>
            <a:r>
              <a:rPr lang="fi-FI" dirty="0" smtClean="0"/>
              <a:t>Yläkoulun historia elokuvan keinoin!</a:t>
            </a:r>
            <a:endParaRPr dirty="0" smtClean="0"/>
          </a:p>
          <a:p>
            <a:pPr marL="341281" indent="-341281" eaLnBrk="1" fontAlgn="auto" hangingPunct="1">
              <a:spcAft>
                <a:spcPts val="0"/>
              </a:spcAft>
              <a:buFont typeface="Wingdings" pitchFamily="2"/>
              <a:buChar char=""/>
              <a:tabLst>
                <a:tab pos="107643" algn="l"/>
                <a:tab pos="556923" algn="l"/>
                <a:tab pos="1006205" algn="l"/>
                <a:tab pos="1455477" algn="l"/>
                <a:tab pos="1904758" algn="l"/>
                <a:tab pos="2354039" algn="l"/>
                <a:tab pos="2803321" algn="l"/>
                <a:tab pos="3252602" algn="l"/>
                <a:tab pos="3701883" algn="l"/>
                <a:tab pos="4151156" algn="l"/>
                <a:tab pos="4600437" algn="l"/>
                <a:tab pos="5049718" algn="l"/>
                <a:tab pos="5498999" algn="l"/>
                <a:tab pos="5948281" algn="l"/>
                <a:tab pos="6397562" algn="l"/>
                <a:tab pos="6846843" algn="l"/>
                <a:tab pos="7296125" algn="l"/>
                <a:tab pos="7745397" algn="l"/>
                <a:tab pos="8194321" algn="l"/>
                <a:tab pos="8643603" algn="l"/>
              </a:tabLst>
              <a:defRPr/>
            </a:pPr>
            <a:r>
              <a:rPr dirty="0" smtClean="0"/>
              <a:t>Kurssilla opitaan historiaa erilaisella ja mieleenpainuvalla tavalla</a:t>
            </a:r>
          </a:p>
          <a:p>
            <a:pPr marL="341281" indent="-341281" eaLnBrk="1" fontAlgn="auto" hangingPunct="1">
              <a:spcAft>
                <a:spcPts val="0"/>
              </a:spcAft>
              <a:buFont typeface="Wingdings" pitchFamily="2"/>
              <a:buChar char=""/>
              <a:tabLst>
                <a:tab pos="107643" algn="l"/>
                <a:tab pos="556923" algn="l"/>
                <a:tab pos="1006205" algn="l"/>
                <a:tab pos="1455477" algn="l"/>
                <a:tab pos="1904758" algn="l"/>
                <a:tab pos="2354039" algn="l"/>
                <a:tab pos="2803321" algn="l"/>
                <a:tab pos="3252602" algn="l"/>
                <a:tab pos="3701883" algn="l"/>
                <a:tab pos="4151156" algn="l"/>
                <a:tab pos="4600437" algn="l"/>
                <a:tab pos="5049718" algn="l"/>
                <a:tab pos="5498999" algn="l"/>
                <a:tab pos="5948281" algn="l"/>
                <a:tab pos="6397562" algn="l"/>
                <a:tab pos="6846843" algn="l"/>
                <a:tab pos="7296125" algn="l"/>
                <a:tab pos="7745397" algn="l"/>
                <a:tab pos="8194321" algn="l"/>
                <a:tab pos="8643603" algn="l"/>
              </a:tabLst>
              <a:defRPr/>
            </a:pPr>
            <a:r>
              <a:rPr dirty="0" smtClean="0"/>
              <a:t>Kurssin elokuvien tyylisuunnat ja valmistumisajankohdat vaihtelevat</a:t>
            </a:r>
          </a:p>
          <a:p>
            <a:pPr marL="741240" lvl="1" indent="-284040" eaLnBrk="1" fontAlgn="auto" hangingPunct="1">
              <a:spcBef>
                <a:spcPts val="695"/>
              </a:spcBef>
              <a:spcAft>
                <a:spcPts val="0"/>
              </a:spcAft>
              <a:buFont typeface="Wingdings" pitchFamily="2"/>
              <a:buChar char=""/>
              <a:tabLst>
                <a:tab pos="156957" algn="l"/>
                <a:tab pos="606238" algn="l"/>
                <a:tab pos="1055519" algn="l"/>
                <a:tab pos="1504800" algn="l"/>
                <a:tab pos="1954081" algn="l"/>
                <a:tab pos="2403363" algn="l"/>
                <a:tab pos="2852644" algn="l"/>
                <a:tab pos="3301916" algn="l"/>
                <a:tab pos="3751197" algn="l"/>
                <a:tab pos="4200479" algn="l"/>
                <a:tab pos="4649760" algn="l"/>
                <a:tab pos="5099041" algn="l"/>
                <a:tab pos="5547957" algn="l"/>
                <a:tab pos="5997238" algn="l"/>
                <a:tab pos="6446519" algn="l"/>
                <a:tab pos="6895801" algn="l"/>
                <a:tab pos="7345082" algn="l"/>
                <a:tab pos="7794363" algn="l"/>
                <a:tab pos="8243635" algn="l"/>
                <a:tab pos="8692917" algn="l"/>
              </a:tabLst>
              <a:defRPr/>
            </a:pPr>
            <a:r>
              <a:rPr dirty="0" smtClean="0"/>
              <a:t>Sivutaan myös elokuvan tekemisen historiaa</a:t>
            </a:r>
          </a:p>
          <a:p>
            <a:pPr marL="741240" lvl="1" indent="-284040" eaLnBrk="1" fontAlgn="auto" hangingPunct="1">
              <a:spcBef>
                <a:spcPts val="695"/>
              </a:spcBef>
              <a:spcAft>
                <a:spcPts val="0"/>
              </a:spcAft>
              <a:buFont typeface="Wingdings" pitchFamily="2"/>
              <a:buChar char=""/>
              <a:tabLst>
                <a:tab pos="156957" algn="l"/>
                <a:tab pos="606238" algn="l"/>
                <a:tab pos="1055519" algn="l"/>
                <a:tab pos="1504800" algn="l"/>
                <a:tab pos="1954081" algn="l"/>
                <a:tab pos="2403363" algn="l"/>
                <a:tab pos="2852644" algn="l"/>
                <a:tab pos="3301916" algn="l"/>
                <a:tab pos="3751197" algn="l"/>
                <a:tab pos="4200479" algn="l"/>
                <a:tab pos="4649760" algn="l"/>
                <a:tab pos="5099041" algn="l"/>
                <a:tab pos="5547957" algn="l"/>
                <a:tab pos="5997238" algn="l"/>
                <a:tab pos="6446519" algn="l"/>
                <a:tab pos="6895801" algn="l"/>
                <a:tab pos="7345082" algn="l"/>
                <a:tab pos="7794363" algn="l"/>
                <a:tab pos="8243635" algn="l"/>
                <a:tab pos="8692917" algn="l"/>
              </a:tabLst>
              <a:defRPr/>
            </a:pPr>
            <a:r>
              <a:rPr dirty="0" smtClean="0"/>
              <a:t>Ajankuva elokuvan tekemisen kautta</a:t>
            </a:r>
          </a:p>
          <a:p>
            <a:pPr marL="341281" indent="-341281" eaLnBrk="1" fontAlgn="auto" hangingPunct="1">
              <a:spcAft>
                <a:spcPts val="0"/>
              </a:spcAft>
              <a:buFont typeface="Wingdings" pitchFamily="2"/>
              <a:buChar char=""/>
              <a:tabLst>
                <a:tab pos="107643" algn="l"/>
                <a:tab pos="556923" algn="l"/>
                <a:tab pos="1006205" algn="l"/>
                <a:tab pos="1455477" algn="l"/>
                <a:tab pos="1904758" algn="l"/>
                <a:tab pos="2354039" algn="l"/>
                <a:tab pos="2803321" algn="l"/>
                <a:tab pos="3252602" algn="l"/>
                <a:tab pos="3701883" algn="l"/>
                <a:tab pos="4151156" algn="l"/>
                <a:tab pos="4600437" algn="l"/>
                <a:tab pos="5049718" algn="l"/>
                <a:tab pos="5498999" algn="l"/>
                <a:tab pos="5948281" algn="l"/>
                <a:tab pos="6397562" algn="l"/>
                <a:tab pos="6846843" algn="l"/>
                <a:tab pos="7296125" algn="l"/>
                <a:tab pos="7745397" algn="l"/>
                <a:tab pos="8194321" algn="l"/>
                <a:tab pos="8643603" algn="l"/>
              </a:tabLst>
              <a:defRPr/>
            </a:pPr>
            <a:r>
              <a:rPr dirty="0" smtClean="0"/>
              <a:t>Ikärajasuosituksia noudatetaan</a:t>
            </a:r>
          </a:p>
          <a:p>
            <a:pPr marL="341281" indent="-341281" eaLnBrk="1" fontAlgn="auto" hangingPunct="1">
              <a:spcAft>
                <a:spcPts val="0"/>
              </a:spcAft>
              <a:buFont typeface="Wingdings" pitchFamily="2"/>
              <a:buChar char=""/>
              <a:tabLst>
                <a:tab pos="107643" algn="l"/>
                <a:tab pos="556923" algn="l"/>
                <a:tab pos="1006205" algn="l"/>
                <a:tab pos="1455477" algn="l"/>
                <a:tab pos="1904758" algn="l"/>
                <a:tab pos="2354039" algn="l"/>
                <a:tab pos="2803321" algn="l"/>
                <a:tab pos="3252602" algn="l"/>
                <a:tab pos="3701883" algn="l"/>
                <a:tab pos="4151156" algn="l"/>
                <a:tab pos="4600437" algn="l"/>
                <a:tab pos="5049718" algn="l"/>
                <a:tab pos="5498999" algn="l"/>
                <a:tab pos="5948281" algn="l"/>
                <a:tab pos="6397562" algn="l"/>
                <a:tab pos="6846843" algn="l"/>
                <a:tab pos="7296125" algn="l"/>
                <a:tab pos="7745397" algn="l"/>
                <a:tab pos="8194321" algn="l"/>
                <a:tab pos="8643603" algn="l"/>
              </a:tabLst>
              <a:defRPr/>
            </a:pPr>
            <a:endParaRPr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457200" y="123825"/>
            <a:ext cx="8229600" cy="1447800"/>
          </a:xfrm>
        </p:spPr>
        <p:txBody>
          <a:bodyPr lIns="90004" tIns="46798" rIns="90004" bIns="46798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/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/>
            </a:pPr>
            <a:r>
              <a:rPr lang="en-GB" dirty="0" smtClean="0"/>
              <a:t>KURSSIN SUORITUS JA ARVIOINTI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900613"/>
          </a:xfrm>
        </p:spPr>
        <p:txBody>
          <a:bodyPr lIns="90004" tIns="46798" rIns="90004" bIns="46798">
            <a:spAutoFit/>
          </a:bodyPr>
          <a:lstStyle/>
          <a:p>
            <a:pPr marL="341281" indent="-341281" eaLnBrk="1" fontAlgn="auto" hangingPunct="1">
              <a:lnSpc>
                <a:spcPct val="100000"/>
              </a:lnSpc>
              <a:spcAft>
                <a:spcPts val="0"/>
              </a:spcAft>
              <a:buFont typeface="Wingdings" pitchFamily="2"/>
              <a:buChar char=""/>
              <a:tabLst>
                <a:tab pos="107643" algn="l"/>
                <a:tab pos="556923" algn="l"/>
                <a:tab pos="1006205" algn="l"/>
                <a:tab pos="1455477" algn="l"/>
                <a:tab pos="1904758" algn="l"/>
                <a:tab pos="2354039" algn="l"/>
                <a:tab pos="2803321" algn="l"/>
                <a:tab pos="3252602" algn="l"/>
                <a:tab pos="3701883" algn="l"/>
                <a:tab pos="4151156" algn="l"/>
                <a:tab pos="4600437" algn="l"/>
                <a:tab pos="5049718" algn="l"/>
                <a:tab pos="5498999" algn="l"/>
                <a:tab pos="5948281" algn="l"/>
                <a:tab pos="6397562" algn="l"/>
                <a:tab pos="6846843" algn="l"/>
                <a:tab pos="7296125" algn="l"/>
                <a:tab pos="7745397" algn="l"/>
                <a:tab pos="8194321" algn="l"/>
                <a:tab pos="8643603" algn="l"/>
              </a:tabLst>
              <a:defRPr/>
            </a:pPr>
            <a:r>
              <a:rPr lang="en-GB" dirty="0" smtClean="0"/>
              <a:t>Numeroarviointi (4-10)</a:t>
            </a:r>
          </a:p>
          <a:p>
            <a:pPr marL="341281" indent="-341281" eaLnBrk="1" fontAlgn="auto" hangingPunct="1">
              <a:lnSpc>
                <a:spcPct val="100000"/>
              </a:lnSpc>
              <a:spcAft>
                <a:spcPts val="0"/>
              </a:spcAft>
              <a:buFont typeface="Wingdings" pitchFamily="2"/>
              <a:buChar char=""/>
              <a:tabLst>
                <a:tab pos="107643" algn="l"/>
                <a:tab pos="556923" algn="l"/>
                <a:tab pos="1006205" algn="l"/>
                <a:tab pos="1455477" algn="l"/>
                <a:tab pos="1904758" algn="l"/>
                <a:tab pos="2354039" algn="l"/>
                <a:tab pos="2803321" algn="l"/>
                <a:tab pos="3252602" algn="l"/>
                <a:tab pos="3701883" algn="l"/>
                <a:tab pos="4151156" algn="l"/>
                <a:tab pos="4600437" algn="l"/>
                <a:tab pos="5049718" algn="l"/>
                <a:tab pos="5498999" algn="l"/>
                <a:tab pos="5948281" algn="l"/>
                <a:tab pos="6397562" algn="l"/>
                <a:tab pos="6846843" algn="l"/>
                <a:tab pos="7296125" algn="l"/>
                <a:tab pos="7745397" algn="l"/>
                <a:tab pos="8194321" algn="l"/>
                <a:tab pos="8643603" algn="l"/>
              </a:tabLst>
              <a:defRPr/>
            </a:pPr>
            <a:r>
              <a:rPr lang="en-GB" dirty="0" smtClean="0"/>
              <a:t>Arviointiin vaikuttaa:</a:t>
            </a:r>
          </a:p>
          <a:p>
            <a:pPr marL="741240" lvl="1" indent="-284040" eaLnBrk="1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Font typeface="Wingdings" pitchFamily="2"/>
              <a:buChar char=""/>
              <a:tabLst>
                <a:tab pos="156957" algn="l"/>
                <a:tab pos="606238" algn="l"/>
                <a:tab pos="1055519" algn="l"/>
                <a:tab pos="1504800" algn="l"/>
                <a:tab pos="1954081" algn="l"/>
                <a:tab pos="2403363" algn="l"/>
                <a:tab pos="2852644" algn="l"/>
                <a:tab pos="3301916" algn="l"/>
                <a:tab pos="3751197" algn="l"/>
                <a:tab pos="4200479" algn="l"/>
                <a:tab pos="4649760" algn="l"/>
                <a:tab pos="5099041" algn="l"/>
                <a:tab pos="5547957" algn="l"/>
                <a:tab pos="5997238" algn="l"/>
                <a:tab pos="6446519" algn="l"/>
                <a:tab pos="6895801" algn="l"/>
                <a:tab pos="7345082" algn="l"/>
                <a:tab pos="7794363" algn="l"/>
                <a:tab pos="8243635" algn="l"/>
                <a:tab pos="8692917" algn="l"/>
              </a:tabLst>
              <a:defRPr/>
            </a:pPr>
            <a:r>
              <a:rPr lang="en-GB" dirty="0" smtClean="0"/>
              <a:t>Kiinnostus</a:t>
            </a:r>
          </a:p>
          <a:p>
            <a:pPr marL="741240" lvl="1" indent="-284040" eaLnBrk="1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Font typeface="Wingdings" pitchFamily="2"/>
              <a:buChar char=""/>
              <a:tabLst>
                <a:tab pos="156957" algn="l"/>
                <a:tab pos="606238" algn="l"/>
                <a:tab pos="1055519" algn="l"/>
                <a:tab pos="1504800" algn="l"/>
                <a:tab pos="1954081" algn="l"/>
                <a:tab pos="2403363" algn="l"/>
                <a:tab pos="2852644" algn="l"/>
                <a:tab pos="3301916" algn="l"/>
                <a:tab pos="3751197" algn="l"/>
                <a:tab pos="4200479" algn="l"/>
                <a:tab pos="4649760" algn="l"/>
                <a:tab pos="5099041" algn="l"/>
                <a:tab pos="5547957" algn="l"/>
                <a:tab pos="5997238" algn="l"/>
                <a:tab pos="6446519" algn="l"/>
                <a:tab pos="6895801" algn="l"/>
                <a:tab pos="7345082" algn="l"/>
                <a:tab pos="7794363" algn="l"/>
                <a:tab pos="8243635" algn="l"/>
                <a:tab pos="8692917" algn="l"/>
              </a:tabLst>
              <a:defRPr/>
            </a:pPr>
            <a:r>
              <a:rPr lang="en-GB" dirty="0" smtClean="0"/>
              <a:t>Aktiivisuus</a:t>
            </a:r>
          </a:p>
          <a:p>
            <a:pPr marL="741240" lvl="1" indent="-284040" eaLnBrk="1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Font typeface="Wingdings" pitchFamily="2"/>
              <a:buChar char=""/>
              <a:tabLst>
                <a:tab pos="156957" algn="l"/>
                <a:tab pos="606238" algn="l"/>
                <a:tab pos="1055519" algn="l"/>
                <a:tab pos="1504800" algn="l"/>
                <a:tab pos="1954081" algn="l"/>
                <a:tab pos="2403363" algn="l"/>
                <a:tab pos="2852644" algn="l"/>
                <a:tab pos="3301916" algn="l"/>
                <a:tab pos="3751197" algn="l"/>
                <a:tab pos="4200479" algn="l"/>
                <a:tab pos="4649760" algn="l"/>
                <a:tab pos="5099041" algn="l"/>
                <a:tab pos="5547957" algn="l"/>
                <a:tab pos="5997238" algn="l"/>
                <a:tab pos="6446519" algn="l"/>
                <a:tab pos="6895801" algn="l"/>
                <a:tab pos="7345082" algn="l"/>
                <a:tab pos="7794363" algn="l"/>
                <a:tab pos="8243635" algn="l"/>
                <a:tab pos="8692917" algn="l"/>
              </a:tabLst>
              <a:defRPr/>
            </a:pPr>
            <a:r>
              <a:rPr lang="en-GB" dirty="0" smtClean="0"/>
              <a:t>Läsnäolo tunneilla</a:t>
            </a:r>
          </a:p>
          <a:p>
            <a:pPr marL="341281" indent="-341281" eaLnBrk="1" fontAlgn="auto" hangingPunct="1">
              <a:lnSpc>
                <a:spcPct val="100000"/>
              </a:lnSpc>
              <a:spcAft>
                <a:spcPts val="0"/>
              </a:spcAft>
              <a:buFont typeface="Wingdings" pitchFamily="2"/>
              <a:buChar char=""/>
              <a:tabLst>
                <a:tab pos="107643" algn="l"/>
                <a:tab pos="556923" algn="l"/>
                <a:tab pos="1006205" algn="l"/>
                <a:tab pos="1455477" algn="l"/>
                <a:tab pos="1904758" algn="l"/>
                <a:tab pos="2354039" algn="l"/>
                <a:tab pos="2803321" algn="l"/>
                <a:tab pos="3252602" algn="l"/>
                <a:tab pos="3701883" algn="l"/>
                <a:tab pos="4151156" algn="l"/>
                <a:tab pos="4600437" algn="l"/>
                <a:tab pos="5049718" algn="l"/>
                <a:tab pos="5498999" algn="l"/>
                <a:tab pos="5948281" algn="l"/>
                <a:tab pos="6397562" algn="l"/>
                <a:tab pos="6846843" algn="l"/>
                <a:tab pos="7296125" algn="l"/>
                <a:tab pos="7745397" algn="l"/>
                <a:tab pos="8194321" algn="l"/>
                <a:tab pos="8643603" algn="l"/>
              </a:tabLst>
              <a:defRPr/>
            </a:pPr>
            <a:r>
              <a:rPr lang="en-GB" dirty="0" smtClean="0"/>
              <a:t>Elokuviin liittyvien tehtävien tekeminen</a:t>
            </a:r>
          </a:p>
          <a:p>
            <a:pPr marL="741240" lvl="1" indent="-284040" eaLnBrk="1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Font typeface="Wingdings" pitchFamily="2"/>
              <a:buChar char=""/>
              <a:tabLst>
                <a:tab pos="156957" algn="l"/>
                <a:tab pos="606238" algn="l"/>
                <a:tab pos="1055519" algn="l"/>
                <a:tab pos="1504800" algn="l"/>
                <a:tab pos="1954081" algn="l"/>
                <a:tab pos="2403363" algn="l"/>
                <a:tab pos="2852644" algn="l"/>
                <a:tab pos="3301916" algn="l"/>
                <a:tab pos="3751197" algn="l"/>
                <a:tab pos="4200479" algn="l"/>
                <a:tab pos="4649760" algn="l"/>
                <a:tab pos="5099041" algn="l"/>
                <a:tab pos="5547957" algn="l"/>
                <a:tab pos="5997238" algn="l"/>
                <a:tab pos="6446519" algn="l"/>
                <a:tab pos="6895801" algn="l"/>
                <a:tab pos="7345082" algn="l"/>
                <a:tab pos="7794363" algn="l"/>
                <a:tab pos="8243635" algn="l"/>
                <a:tab pos="8692917" algn="l"/>
              </a:tabLst>
              <a:defRPr/>
            </a:pPr>
            <a:r>
              <a:rPr lang="en-GB" dirty="0" smtClean="0"/>
              <a:t>Alustukset</a:t>
            </a:r>
          </a:p>
          <a:p>
            <a:pPr marL="741240" lvl="1" indent="-284040" eaLnBrk="1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Font typeface="Wingdings" pitchFamily="2"/>
              <a:buChar char=""/>
              <a:tabLst>
                <a:tab pos="156957" algn="l"/>
                <a:tab pos="606238" algn="l"/>
                <a:tab pos="1055519" algn="l"/>
                <a:tab pos="1504800" algn="l"/>
                <a:tab pos="1954081" algn="l"/>
                <a:tab pos="2403363" algn="l"/>
                <a:tab pos="2852644" algn="l"/>
                <a:tab pos="3301916" algn="l"/>
                <a:tab pos="3751197" algn="l"/>
                <a:tab pos="4200479" algn="l"/>
                <a:tab pos="4649760" algn="l"/>
                <a:tab pos="5099041" algn="l"/>
                <a:tab pos="5547957" algn="l"/>
                <a:tab pos="5997238" algn="l"/>
                <a:tab pos="6446519" algn="l"/>
                <a:tab pos="6895801" algn="l"/>
                <a:tab pos="7345082" algn="l"/>
                <a:tab pos="7794363" algn="l"/>
                <a:tab pos="8243635" algn="l"/>
                <a:tab pos="8692917" algn="l"/>
              </a:tabLst>
              <a:defRPr/>
            </a:pPr>
            <a:r>
              <a:rPr lang="en-GB" dirty="0" smtClean="0"/>
              <a:t>Ryhmäkeskustelut</a:t>
            </a:r>
          </a:p>
          <a:p>
            <a:pPr marL="741240" lvl="1" indent="-284040" eaLnBrk="1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Font typeface="Wingdings" pitchFamily="2"/>
              <a:buChar char=""/>
              <a:tabLst>
                <a:tab pos="156957" algn="l"/>
                <a:tab pos="606238" algn="l"/>
                <a:tab pos="1055519" algn="l"/>
                <a:tab pos="1504800" algn="l"/>
                <a:tab pos="1954081" algn="l"/>
                <a:tab pos="2403363" algn="l"/>
                <a:tab pos="2852644" algn="l"/>
                <a:tab pos="3301916" algn="l"/>
                <a:tab pos="3751197" algn="l"/>
                <a:tab pos="4200479" algn="l"/>
                <a:tab pos="4649760" algn="l"/>
                <a:tab pos="5099041" algn="l"/>
                <a:tab pos="5547957" algn="l"/>
                <a:tab pos="5997238" algn="l"/>
                <a:tab pos="6446519" algn="l"/>
                <a:tab pos="6895801" algn="l"/>
                <a:tab pos="7345082" algn="l"/>
                <a:tab pos="7794363" algn="l"/>
                <a:tab pos="8243635" algn="l"/>
                <a:tab pos="8692917" algn="l"/>
              </a:tabLst>
              <a:defRPr/>
            </a:pPr>
            <a:r>
              <a:rPr lang="en-GB" dirty="0" err="1" smtClean="0"/>
              <a:t>Elokuvatehtävät</a:t>
            </a:r>
            <a:endParaRPr lang="en-GB" dirty="0" smtClean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2969672" cy="196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ALUSTUS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8013" cy="4855815"/>
          </a:xfrm>
        </p:spPr>
        <p:txBody>
          <a:bodyPr/>
          <a:lstStyle/>
          <a:p>
            <a:r>
              <a:rPr lang="fi-FI" dirty="0" smtClean="0"/>
              <a:t>Elokuvista tehdään alustuksia eli esittelyitä</a:t>
            </a:r>
            <a:endParaRPr lang="fi-FI" dirty="0" smtClean="0"/>
          </a:p>
          <a:p>
            <a:r>
              <a:rPr lang="fi-FI" dirty="0" smtClean="0"/>
              <a:t>Tietoa alustusta varten löydät esimerkiksi internetistä</a:t>
            </a:r>
          </a:p>
          <a:p>
            <a:pPr lvl="1"/>
            <a:r>
              <a:rPr lang="fi-FI" dirty="0" smtClean="0"/>
              <a:t>Internet Movie </a:t>
            </a:r>
            <a:r>
              <a:rPr lang="fi-FI" dirty="0" err="1" smtClean="0"/>
              <a:t>Database</a:t>
            </a:r>
            <a:r>
              <a:rPr lang="fi-FI" dirty="0" smtClean="0"/>
              <a:t>: </a:t>
            </a:r>
            <a:r>
              <a:rPr lang="fi-FI" dirty="0" err="1" smtClean="0">
                <a:hlinkClick r:id="rId3"/>
              </a:rPr>
              <a:t>www.imdb.com</a:t>
            </a:r>
            <a:endParaRPr lang="fi-FI" dirty="0" smtClean="0"/>
          </a:p>
          <a:p>
            <a:pPr lvl="1"/>
            <a:r>
              <a:rPr lang="fi-FI" dirty="0" err="1" smtClean="0"/>
              <a:t>Wikipedia</a:t>
            </a:r>
            <a:r>
              <a:rPr lang="fi-FI" dirty="0" smtClean="0"/>
              <a:t>: </a:t>
            </a:r>
            <a:r>
              <a:rPr lang="fi-FI" dirty="0" err="1" smtClean="0"/>
              <a:t>www.wikipedia.fi</a:t>
            </a:r>
            <a:endParaRPr lang="fi-FI" dirty="0" smtClean="0"/>
          </a:p>
          <a:p>
            <a:pPr lvl="1"/>
            <a:r>
              <a:rPr lang="fi-FI" dirty="0" err="1" smtClean="0"/>
              <a:t>Elonet</a:t>
            </a:r>
            <a:r>
              <a:rPr lang="fi-FI" dirty="0" smtClean="0"/>
              <a:t>: </a:t>
            </a:r>
            <a:r>
              <a:rPr lang="fi-FI" dirty="0" err="1" smtClean="0">
                <a:hlinkClick r:id="rId4"/>
              </a:rPr>
              <a:t>www.elonet.fi</a:t>
            </a:r>
            <a:endParaRPr lang="fi-FI" dirty="0" smtClean="0"/>
          </a:p>
          <a:p>
            <a:pPr lvl="1"/>
            <a:r>
              <a:rPr lang="fi-FI" dirty="0" err="1" smtClean="0"/>
              <a:t>Googlettamalla</a:t>
            </a:r>
            <a:r>
              <a:rPr lang="fi-FI" dirty="0" smtClean="0"/>
              <a:t> elokuva-arvosteluita</a:t>
            </a:r>
          </a:p>
        </p:txBody>
      </p:sp>
    </p:spTree>
    <p:extLst>
      <p:ext uri="{BB962C8B-B14F-4D97-AF65-F5344CB8AC3E}">
        <p14:creationId xmlns:p14="http://schemas.microsoft.com/office/powerpoint/2010/main" val="19102836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ALUSTUS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Alustuksessa tulee olla seuraavat asiat</a:t>
            </a:r>
          </a:p>
          <a:p>
            <a:pPr marL="971550" lvl="1" indent="-514350">
              <a:buAutoNum type="arabicPeriod"/>
            </a:pPr>
            <a:r>
              <a:rPr lang="fi-FI" dirty="0"/>
              <a:t>Elokuvan nimi</a:t>
            </a:r>
          </a:p>
          <a:p>
            <a:pPr marL="971550" lvl="1" indent="-514350">
              <a:buAutoNum type="arabicPeriod"/>
            </a:pPr>
            <a:r>
              <a:rPr lang="fi-FI" dirty="0"/>
              <a:t>Valmistusvuosi ja –maa</a:t>
            </a:r>
          </a:p>
          <a:p>
            <a:pPr marL="971550" lvl="1" indent="-514350">
              <a:buAutoNum type="arabicPeriod"/>
            </a:pPr>
            <a:r>
              <a:rPr lang="fi-FI" dirty="0"/>
              <a:t>Ohjaaja</a:t>
            </a:r>
          </a:p>
          <a:p>
            <a:pPr marL="971550" lvl="1" indent="-514350">
              <a:buAutoNum type="arabicPeriod"/>
            </a:pPr>
            <a:r>
              <a:rPr lang="fi-FI" dirty="0"/>
              <a:t>Tärkeimmät </a:t>
            </a:r>
            <a:r>
              <a:rPr lang="fi-FI" dirty="0" smtClean="0"/>
              <a:t>näyttelijät ja heidän roolihahmot</a:t>
            </a:r>
            <a:endParaRPr lang="fi-FI" dirty="0"/>
          </a:p>
          <a:p>
            <a:pPr marL="971550" lvl="1" indent="-514350">
              <a:buAutoNum type="arabicPeriod"/>
            </a:pPr>
            <a:r>
              <a:rPr lang="fi-FI" dirty="0"/>
              <a:t>Tyylilaji</a:t>
            </a:r>
          </a:p>
          <a:p>
            <a:pPr marL="971550" lvl="1" indent="-514350">
              <a:buAutoNum type="arabicPeriod"/>
            </a:pPr>
            <a:r>
              <a:rPr lang="fi-FI" dirty="0" smtClean="0"/>
              <a:t>Elokuvan </a:t>
            </a:r>
            <a:r>
              <a:rPr lang="fi-FI" dirty="0"/>
              <a:t>tarina lyhyesti</a:t>
            </a:r>
          </a:p>
          <a:p>
            <a:pPr marL="971550" lvl="1" indent="-514350">
              <a:buAutoNum type="arabicPeriod"/>
            </a:pPr>
            <a:r>
              <a:rPr lang="fi-FI" dirty="0"/>
              <a:t>Katkelma </a:t>
            </a:r>
            <a:r>
              <a:rPr lang="fi-FI" dirty="0" smtClean="0"/>
              <a:t>elokuva-arvostelusta</a:t>
            </a:r>
          </a:p>
          <a:p>
            <a:pPr marL="971550" lvl="1" indent="-514350">
              <a:buAutoNum type="arabicPeriod"/>
            </a:pPr>
            <a:r>
              <a:rPr lang="fi-FI" dirty="0" smtClean="0"/>
              <a:t>Oma arvio elokuvasta, jos olet sen nähnyt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52791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ELOKUVATEHTÄVÄT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Saat elokuvista tehtäviä ennen katselua. Tehtävät löytyvät </a:t>
            </a:r>
            <a:r>
              <a:rPr lang="fi-FI" dirty="0" err="1" smtClean="0"/>
              <a:t>pedanetistä</a:t>
            </a:r>
            <a:r>
              <a:rPr lang="fi-FI" smtClean="0"/>
              <a:t>.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3499745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fi-FI" smtClean="0"/>
              <a:t>ELOKUVAT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63688"/>
            <a:ext cx="4037011" cy="5033664"/>
          </a:xfrm>
          <a:ln w="38100"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>
              <a:buFontTx/>
              <a:buChar char="-"/>
            </a:pPr>
            <a:r>
              <a:rPr lang="fi-FI" dirty="0" smtClean="0"/>
              <a:t>Marie Antoinette</a:t>
            </a:r>
          </a:p>
          <a:p>
            <a:pPr>
              <a:buFontTx/>
              <a:buChar char="-"/>
            </a:pPr>
            <a:r>
              <a:rPr lang="fi-FI" dirty="0" smtClean="0"/>
              <a:t>National </a:t>
            </a:r>
            <a:r>
              <a:rPr lang="fi-FI" dirty="0" err="1" smtClean="0"/>
              <a:t>Treasure</a:t>
            </a:r>
            <a:r>
              <a:rPr lang="fi-FI" dirty="0" smtClean="0"/>
              <a:t> – </a:t>
            </a:r>
            <a:r>
              <a:rPr lang="fi-FI" dirty="0" err="1" smtClean="0"/>
              <a:t>Kansallisaarre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Patriot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err="1" smtClean="0"/>
              <a:t>Amistad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Tanssii susien kanssa</a:t>
            </a:r>
          </a:p>
          <a:p>
            <a:pPr>
              <a:buFontTx/>
              <a:buChar char="-"/>
            </a:pPr>
            <a:r>
              <a:rPr lang="fi-FI" dirty="0" smtClean="0"/>
              <a:t>Viimeinen Samurai</a:t>
            </a:r>
          </a:p>
          <a:p>
            <a:pPr>
              <a:buFontTx/>
              <a:buChar char="-"/>
            </a:pPr>
            <a:r>
              <a:rPr lang="fi-FI" dirty="0" smtClean="0"/>
              <a:t>Titanic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2"/>
          </p:nvPr>
        </p:nvSpPr>
        <p:spPr>
          <a:xfrm>
            <a:off x="4646615" y="1600200"/>
            <a:ext cx="4038603" cy="4997152"/>
          </a:xfrm>
          <a:ln w="38100"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>
              <a:buFontTx/>
              <a:buChar char="-"/>
            </a:pPr>
            <a:r>
              <a:rPr lang="fi-FI" dirty="0" smtClean="0"/>
              <a:t>Länsirintamalta ei mitään uutta</a:t>
            </a:r>
          </a:p>
          <a:p>
            <a:pPr>
              <a:buFontTx/>
              <a:buChar char="-"/>
            </a:pPr>
            <a:r>
              <a:rPr lang="fi-FI" dirty="0" smtClean="0"/>
              <a:t>Nykyaika</a:t>
            </a:r>
          </a:p>
          <a:p>
            <a:pPr>
              <a:buFontTx/>
              <a:buChar char="-"/>
            </a:pPr>
            <a:r>
              <a:rPr lang="fi-FI" dirty="0" err="1" smtClean="0"/>
              <a:t>Cinderella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Kuninkaan puhe</a:t>
            </a:r>
          </a:p>
          <a:p>
            <a:pPr>
              <a:buFontTx/>
              <a:buChar char="-"/>
            </a:pPr>
            <a:r>
              <a:rPr lang="fi-FI" dirty="0" smtClean="0"/>
              <a:t>Talvisota</a:t>
            </a:r>
          </a:p>
          <a:p>
            <a:pPr>
              <a:buFontTx/>
              <a:buChar char="-"/>
            </a:pPr>
            <a:r>
              <a:rPr lang="fi-FI" dirty="0" smtClean="0"/>
              <a:t>Pianisti</a:t>
            </a:r>
          </a:p>
          <a:p>
            <a:pPr>
              <a:buFontTx/>
              <a:buChar char="-"/>
            </a:pPr>
            <a:r>
              <a:rPr lang="fi-FI" dirty="0" smtClean="0"/>
              <a:t>Kaunis elämä</a:t>
            </a:r>
          </a:p>
          <a:p>
            <a:pPr>
              <a:buFontTx/>
              <a:buChar char="-"/>
            </a:pPr>
            <a:r>
              <a:rPr lang="fi-FI" dirty="0" err="1" smtClean="0"/>
              <a:t>Forrest</a:t>
            </a:r>
            <a:r>
              <a:rPr lang="fi-FI" dirty="0" smtClean="0"/>
              <a:t> </a:t>
            </a:r>
            <a:r>
              <a:rPr lang="fi-FI" dirty="0" err="1" smtClean="0"/>
              <a:t>Gump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err="1" smtClean="0"/>
              <a:t>Goodbye</a:t>
            </a:r>
            <a:r>
              <a:rPr lang="fi-FI" dirty="0" smtClean="0"/>
              <a:t> Lenin</a:t>
            </a:r>
          </a:p>
          <a:p>
            <a:pPr>
              <a:buFontTx/>
              <a:buChar char="-"/>
            </a:pPr>
            <a:endParaRPr lang="fi-FI" dirty="0" smtClean="0"/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614697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let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tsikk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206</Words>
  <Application>Microsoft Office PowerPoint</Application>
  <PresentationFormat>Näytössä katseltava diaesitys (4:3)</PresentationFormat>
  <Paragraphs>62</Paragraphs>
  <Slides>8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Arial</vt:lpstr>
      <vt:lpstr>Calibri</vt:lpstr>
      <vt:lpstr>Lucida Sans Unicode</vt:lpstr>
      <vt:lpstr>Tahoma</vt:lpstr>
      <vt:lpstr>Times New Roman</vt:lpstr>
      <vt:lpstr>Wingdings</vt:lpstr>
      <vt:lpstr>Oletus</vt:lpstr>
      <vt:lpstr>Otsikko1</vt:lpstr>
      <vt:lpstr>ELOKUVA JA HISTORIA</vt:lpstr>
      <vt:lpstr>KURSSIN KUVAUS</vt:lpstr>
      <vt:lpstr>KURSSIN SISÄLTÖ</vt:lpstr>
      <vt:lpstr>KURSSIN SUORITUS JA ARVIOINTI</vt:lpstr>
      <vt:lpstr>ALUSTUS</vt:lpstr>
      <vt:lpstr>ALUSTUS</vt:lpstr>
      <vt:lpstr>ELOKUVATEHTÄVÄT</vt:lpstr>
      <vt:lpstr>ELOKUVAT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ELOKUVAHISTORIA</dc:title>
  <dc:creator>wacklian</dc:creator>
  <cp:lastModifiedBy>Anne.Wacklin</cp:lastModifiedBy>
  <cp:revision>17</cp:revision>
  <dcterms:created xsi:type="dcterms:W3CDTF">2012-01-17T18:04:39Z</dcterms:created>
  <dcterms:modified xsi:type="dcterms:W3CDTF">2017-08-09T09:16:22Z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