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3" r:id="rId1"/>
  </p:sldMasterIdLst>
  <p:sldIdLst>
    <p:sldId id="256" r:id="rId2"/>
    <p:sldId id="257" r:id="rId3"/>
    <p:sldId id="282" r:id="rId4"/>
    <p:sldId id="258" r:id="rId5"/>
    <p:sldId id="259" r:id="rId6"/>
    <p:sldId id="279" r:id="rId7"/>
    <p:sldId id="260" r:id="rId8"/>
    <p:sldId id="275" r:id="rId9"/>
    <p:sldId id="261" r:id="rId10"/>
    <p:sldId id="262" r:id="rId11"/>
    <p:sldId id="263" r:id="rId12"/>
    <p:sldId id="264" r:id="rId13"/>
    <p:sldId id="278" r:id="rId14"/>
    <p:sldId id="265" r:id="rId15"/>
    <p:sldId id="266" r:id="rId16"/>
    <p:sldId id="280" r:id="rId17"/>
    <p:sldId id="267" r:id="rId18"/>
    <p:sldId id="268" r:id="rId19"/>
    <p:sldId id="269" r:id="rId20"/>
    <p:sldId id="271" r:id="rId21"/>
    <p:sldId id="276" r:id="rId22"/>
    <p:sldId id="272" r:id="rId23"/>
    <p:sldId id="277" r:id="rId24"/>
    <p:sldId id="281" r:id="rId25"/>
    <p:sldId id="273" r:id="rId26"/>
    <p:sldId id="274" r:id="rId27"/>
    <p:sldId id="270" r:id="rId28"/>
  </p:sldIdLst>
  <p:sldSz cx="9144000" cy="6858000" type="screen4x3"/>
  <p:notesSz cx="6858000" cy="9144000"/>
  <p:defaultTextStyle>
    <a:defPPr>
      <a:defRPr lang="fi-F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8" d="100"/>
          <a:sy n="88" d="100"/>
        </p:scale>
        <p:origin x="-797"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fi-FI" smtClean="0"/>
              <a:t>Muokkaa perustyylejä naps.</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t>
            </a:r>
            <a:endParaRPr dirty="0"/>
          </a:p>
        </p:txBody>
      </p:sp>
      <p:sp>
        <p:nvSpPr>
          <p:cNvPr id="4" name="Date Placeholder 3"/>
          <p:cNvSpPr>
            <a:spLocks noGrp="1"/>
          </p:cNvSpPr>
          <p:nvPr>
            <p:ph type="dt" sz="half" idx="10"/>
          </p:nvPr>
        </p:nvSpPr>
        <p:spPr/>
        <p:txBody>
          <a:bodyPr/>
          <a:lstStyle/>
          <a:p>
            <a:fld id="{281CA785-5B61-7341-8282-03FAB55DC7EC}" type="datetimeFigureOut">
              <a:rPr lang="fi-FI" smtClean="0"/>
              <a:t>6.10.2014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D6CC888B-D9F9-4E54-B722-F151A9F45E95}"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Tyhjä">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1CA785-5B61-7341-8282-03FAB55DC7EC}" type="datetimeFigureOut">
              <a:rPr lang="fi-FI" smtClean="0"/>
              <a:t>6.10.2014</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32F1FBAD-8CAD-904C-BBC3-42A1F2F6EEFB}" type="slidenum">
              <a:rPr lang="fi-FI" smtClean="0"/>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Otsikollinen sisältö">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fi-FI" smtClean="0"/>
              <a:t>Muokkaa perustyylejä naps.</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lvl1pPr>
              <a:defRPr>
                <a:solidFill>
                  <a:schemeClr val="bg1"/>
                </a:solidFill>
              </a:defRPr>
            </a:lvl1pPr>
          </a:lstStyle>
          <a:p>
            <a:fld id="{281CA785-5B61-7341-8282-03FAB55DC7EC}" type="datetimeFigureOut">
              <a:rPr lang="fi-FI" smtClean="0"/>
              <a:t>6.10.2014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EC526B6-F861-4D54-BBE9-4BB519D3F34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tsikollinen kuv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i-FI" smtClean="0"/>
              <a:t>Muokkaa perustyylejä naps.</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lvl1pPr>
              <a:defRPr>
                <a:solidFill>
                  <a:schemeClr val="bg1"/>
                </a:solidFill>
              </a:defRPr>
            </a:lvl1pPr>
          </a:lstStyle>
          <a:p>
            <a:fld id="{281CA785-5B61-7341-8282-03FAB55DC7EC}" type="datetimeFigureOut">
              <a:rPr lang="fi-FI" smtClean="0"/>
              <a:t>6.10.2014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2F1FBAD-8CAD-904C-BBC3-42A1F2F6EEFB}" type="slidenum">
              <a:rPr lang="fi-FI" smtClean="0"/>
              <a:t>‹#›</a:t>
            </a:fld>
            <a:endParaRPr lang="fi-FI"/>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fi-FI" smtClean="0"/>
              <a:t>Vedä kuva paikkamerkkiin tai lisää napsauttamalla kuvaketta</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kuvaa ja kuvatekst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i-FI" smtClean="0"/>
              <a:t>Muokkaa perustyylejä naps.</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Date Placeholder 4"/>
          <p:cNvSpPr>
            <a:spLocks noGrp="1"/>
          </p:cNvSpPr>
          <p:nvPr>
            <p:ph type="dt" sz="half" idx="10"/>
          </p:nvPr>
        </p:nvSpPr>
        <p:spPr/>
        <p:txBody>
          <a:bodyPr/>
          <a:lstStyle>
            <a:lvl1pPr>
              <a:defRPr>
                <a:solidFill>
                  <a:schemeClr val="bg1"/>
                </a:solidFill>
              </a:defRPr>
            </a:lvl1pPr>
          </a:lstStyle>
          <a:p>
            <a:fld id="{281CA785-5B61-7341-8282-03FAB55DC7EC}" type="datetimeFigureOut">
              <a:rPr lang="fi-FI" smtClean="0"/>
              <a:t>6.10.2014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2F1FBAD-8CAD-904C-BBC3-42A1F2F6EEFB}" type="slidenum">
              <a:rPr lang="fi-FI" smtClean="0"/>
              <a:t>‹#›</a:t>
            </a:fld>
            <a:endParaRPr lang="fi-FI"/>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fi-FI" smtClean="0"/>
              <a:t>Vedä kuva paikkamerkkiin tai lisää napsauttamalla kuvaketta</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fi-FI" smtClean="0"/>
              <a:t>Vedä kuva paikkamerkkiin tai lisää napsauttamalla kuvaketta</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fi-FI" smtClean="0"/>
              <a:t>Vedä kuva paikkamerkkiin tai lisää napsauttamalla kuvaketta</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Date Placeholder 3"/>
          <p:cNvSpPr>
            <a:spLocks noGrp="1"/>
          </p:cNvSpPr>
          <p:nvPr>
            <p:ph type="dt" sz="half" idx="10"/>
          </p:nvPr>
        </p:nvSpPr>
        <p:spPr/>
        <p:txBody>
          <a:bodyPr/>
          <a:lstStyle/>
          <a:p>
            <a:fld id="{281CA785-5B61-7341-8282-03FAB55DC7EC}" type="datetimeFigureOut">
              <a:rPr lang="fi-FI" smtClean="0"/>
              <a:t>6.10.2014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2F1FBAD-8CAD-904C-BBC3-42A1F2F6EEFB}" type="slidenum">
              <a:rPr lang="fi-FI" smtClean="0"/>
              <a:t>‹#›</a:t>
            </a:fld>
            <a:endParaRPr lang="fi-FI"/>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fi-FI" smtClean="0"/>
              <a:t>Muokkaa perustyylejä naps.</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Date Placeholder 3"/>
          <p:cNvSpPr>
            <a:spLocks noGrp="1"/>
          </p:cNvSpPr>
          <p:nvPr>
            <p:ph type="dt" sz="half" idx="10"/>
          </p:nvPr>
        </p:nvSpPr>
        <p:spPr/>
        <p:txBody>
          <a:bodyPr/>
          <a:lstStyle/>
          <a:p>
            <a:fld id="{281CA785-5B61-7341-8282-03FAB55DC7EC}" type="datetimeFigureOut">
              <a:rPr lang="fi-FI" smtClean="0"/>
              <a:t>6.10.2014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2F1FBAD-8CAD-904C-BBC3-42A1F2F6EEFB}" type="slidenum">
              <a:rPr lang="fi-FI" smtClean="0"/>
              <a:t>‹#›</a:t>
            </a:fld>
            <a:endParaRPr lang="fi-FI"/>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Lopetu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81CA785-5B61-7341-8282-03FAB55DC7EC}" type="datetimeFigureOut">
              <a:rPr lang="fi-FI" smtClean="0"/>
              <a:t>6.10.2014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32F1FBAD-8CAD-904C-BBC3-42A1F2F6EEFB}" type="slidenum">
              <a:rPr lang="fi-FI" smtClean="0"/>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a:p>
        </p:txBody>
      </p:sp>
      <p:sp>
        <p:nvSpPr>
          <p:cNvPr id="3" name="Content Placeholder 2"/>
          <p:cNvSpPr>
            <a:spLocks noGrp="1"/>
          </p:cNvSpPr>
          <p:nvPr>
            <p:ph idx="1"/>
          </p:nvPr>
        </p:nvSpPr>
        <p:spPr/>
        <p:txBody>
          <a:bodyPr/>
          <a:lstStyle>
            <a:lvl5pPr>
              <a:defRPr/>
            </a:lvl5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Date Placeholder 3"/>
          <p:cNvSpPr>
            <a:spLocks noGrp="1"/>
          </p:cNvSpPr>
          <p:nvPr>
            <p:ph type="dt" sz="half" idx="10"/>
          </p:nvPr>
        </p:nvSpPr>
        <p:spPr/>
        <p:txBody>
          <a:bodyPr/>
          <a:lstStyle/>
          <a:p>
            <a:fld id="{281CA785-5B61-7341-8282-03FAB55DC7EC}" type="datetimeFigureOut">
              <a:rPr lang="fi-FI" smtClean="0"/>
              <a:t>6.10.2014</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32F1FBAD-8CAD-904C-BBC3-42A1F2F6EEFB}" type="slidenum">
              <a:rPr lang="fi-FI" smtClean="0"/>
              <a:t>‹#›</a:t>
            </a:fld>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fi-FI" smtClean="0"/>
              <a:t>Muokkaa perustyylejä naps.</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 napsauttamalla</a:t>
            </a:r>
          </a:p>
        </p:txBody>
      </p:sp>
      <p:sp>
        <p:nvSpPr>
          <p:cNvPr id="4" name="Date Placeholder 3"/>
          <p:cNvSpPr>
            <a:spLocks noGrp="1"/>
          </p:cNvSpPr>
          <p:nvPr>
            <p:ph type="dt" sz="half" idx="10"/>
          </p:nvPr>
        </p:nvSpPr>
        <p:spPr/>
        <p:txBody>
          <a:bodyPr/>
          <a:lstStyle>
            <a:lvl1pPr>
              <a:defRPr>
                <a:solidFill>
                  <a:schemeClr val="bg1"/>
                </a:solidFill>
              </a:defRPr>
            </a:lvl1pPr>
          </a:lstStyle>
          <a:p>
            <a:fld id="{281CA785-5B61-7341-8282-03FAB55DC7EC}" type="datetimeFigureOut">
              <a:rPr lang="fi-FI" smtClean="0"/>
              <a:t>6.10.2014</a:t>
            </a:fld>
            <a:endParaRPr lang="fi-FI"/>
          </a:p>
        </p:txBody>
      </p:sp>
      <p:sp>
        <p:nvSpPr>
          <p:cNvPr id="5" name="Footer Placeholder 4"/>
          <p:cNvSpPr>
            <a:spLocks noGrp="1"/>
          </p:cNvSpPr>
          <p:nvPr>
            <p:ph type="ftr" sz="quarter" idx="11"/>
          </p:nvPr>
        </p:nvSpPr>
        <p:spPr>
          <a:xfrm>
            <a:off x="7238999" y="6356350"/>
            <a:ext cx="1446213" cy="365125"/>
          </a:xfrm>
        </p:spPr>
        <p:txBody>
          <a:bodyPr/>
          <a:lstStyle/>
          <a:p>
            <a:endParaRPr lang="fi-FI"/>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2F1FBAD-8CAD-904C-BBC3-42A1F2F6EEFB}" type="slidenum">
              <a:rPr lang="fi-FI" smtClean="0"/>
              <a:t>‹#›</a:t>
            </a:fld>
            <a:endParaRPr lang="fi-FI"/>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5" name="Date Placeholder 4"/>
          <p:cNvSpPr>
            <a:spLocks noGrp="1"/>
          </p:cNvSpPr>
          <p:nvPr>
            <p:ph type="dt" sz="half" idx="10"/>
          </p:nvPr>
        </p:nvSpPr>
        <p:spPr/>
        <p:txBody>
          <a:bodyPr/>
          <a:lstStyle/>
          <a:p>
            <a:fld id="{281CA785-5B61-7341-8282-03FAB55DC7EC}" type="datetimeFigureOut">
              <a:rPr lang="fi-FI" smtClean="0"/>
              <a:t>6.10.2014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2F1FBAD-8CAD-904C-BBC3-42A1F2F6EEFB}" type="slidenum">
              <a:rPr lang="fi-FI" smtClean="0"/>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smtClean="0"/>
              <a:t>Muokkaa perustyylejä naps.</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7" name="Date Placeholder 6"/>
          <p:cNvSpPr>
            <a:spLocks noGrp="1"/>
          </p:cNvSpPr>
          <p:nvPr>
            <p:ph type="dt" sz="half" idx="10"/>
          </p:nvPr>
        </p:nvSpPr>
        <p:spPr/>
        <p:txBody>
          <a:bodyPr/>
          <a:lstStyle/>
          <a:p>
            <a:fld id="{281CA785-5B61-7341-8282-03FAB55DC7EC}" type="datetimeFigureOut">
              <a:rPr lang="fi-FI" smtClean="0"/>
              <a:t>6.10.2014</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32F1FBAD-8CAD-904C-BBC3-42A1F2F6EEFB}" type="slidenum">
              <a:rPr lang="fi-FI" smtClean="0"/>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sisältökohdetta, ylä ja al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5" name="Date Placeholder 4"/>
          <p:cNvSpPr>
            <a:spLocks noGrp="1"/>
          </p:cNvSpPr>
          <p:nvPr>
            <p:ph type="dt" sz="half" idx="10"/>
          </p:nvPr>
        </p:nvSpPr>
        <p:spPr/>
        <p:txBody>
          <a:bodyPr/>
          <a:lstStyle/>
          <a:p>
            <a:fld id="{281CA785-5B61-7341-8282-03FAB55DC7EC}" type="datetimeFigureOut">
              <a:rPr lang="fi-FI" smtClean="0"/>
              <a:t>6.10.2014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2F1FBAD-8CAD-904C-BBC3-42A1F2F6EEFB}" type="slidenum">
              <a:rPr lang="fi-FI" smtClean="0"/>
              <a:t>‹#›</a:t>
            </a:fld>
            <a:endParaRPr lang="fi-FI"/>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5" name="Date Placeholder 4"/>
          <p:cNvSpPr>
            <a:spLocks noGrp="1"/>
          </p:cNvSpPr>
          <p:nvPr>
            <p:ph type="dt" sz="half" idx="10"/>
          </p:nvPr>
        </p:nvSpPr>
        <p:spPr/>
        <p:txBody>
          <a:bodyPr/>
          <a:lstStyle/>
          <a:p>
            <a:fld id="{281CA785-5B61-7341-8282-03FAB55DC7EC}" type="datetimeFigureOut">
              <a:rPr lang="fi-FI" smtClean="0"/>
              <a:t>6.10.2014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2F1FBAD-8CAD-904C-BBC3-42A1F2F6EEFB}" type="slidenum">
              <a:rPr lang="fi-FI" smtClean="0"/>
              <a:t>‹#›</a:t>
            </a:fld>
            <a:endParaRPr lang="fi-FI"/>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5" name="Date Placeholder 4"/>
          <p:cNvSpPr>
            <a:spLocks noGrp="1"/>
          </p:cNvSpPr>
          <p:nvPr>
            <p:ph type="dt" sz="half" idx="10"/>
          </p:nvPr>
        </p:nvSpPr>
        <p:spPr/>
        <p:txBody>
          <a:bodyPr/>
          <a:lstStyle/>
          <a:p>
            <a:fld id="{281CA785-5B61-7341-8282-03FAB55DC7EC}" type="datetimeFigureOut">
              <a:rPr lang="fi-FI" smtClean="0"/>
              <a:t>6.10.2014</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32F1FBAD-8CAD-904C-BBC3-42A1F2F6EEFB}" type="slidenum">
              <a:rPr lang="fi-FI" smtClean="0"/>
              <a:t>‹#›</a:t>
            </a:fld>
            <a:endParaRPr lang="fi-FI"/>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perustyylejä naps.</a:t>
            </a:r>
            <a:endParaRPr/>
          </a:p>
        </p:txBody>
      </p:sp>
      <p:sp>
        <p:nvSpPr>
          <p:cNvPr id="3" name="Date Placeholder 2"/>
          <p:cNvSpPr>
            <a:spLocks noGrp="1"/>
          </p:cNvSpPr>
          <p:nvPr>
            <p:ph type="dt" sz="half" idx="10"/>
          </p:nvPr>
        </p:nvSpPr>
        <p:spPr/>
        <p:txBody>
          <a:bodyPr/>
          <a:lstStyle/>
          <a:p>
            <a:fld id="{281CA785-5B61-7341-8282-03FAB55DC7EC}" type="datetimeFigureOut">
              <a:rPr lang="fi-FI" smtClean="0"/>
              <a:t>6.10.2014</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32F1FBAD-8CAD-904C-BBC3-42A1F2F6EEFB}" type="slidenum">
              <a:rPr lang="fi-FI" smtClean="0"/>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fi-FI" smtClean="0"/>
              <a:t>Muokkaa perustyylejä naps.</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281CA785-5B61-7341-8282-03FAB55DC7EC}" type="datetimeFigureOut">
              <a:rPr lang="fi-FI" smtClean="0"/>
              <a:t>6.10.2014</a:t>
            </a:fld>
            <a:endParaRPr lang="fi-FI"/>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fi-FI"/>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32F1FBAD-8CAD-904C-BBC3-42A1F2F6EEFB}"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 id="2147483879"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76395" y="2532962"/>
            <a:ext cx="8502354" cy="1470025"/>
          </a:xfrm>
        </p:spPr>
        <p:txBody>
          <a:bodyPr>
            <a:normAutofit fontScale="90000"/>
          </a:bodyPr>
          <a:lstStyle/>
          <a:p>
            <a:r>
              <a:rPr lang="fi-FI" dirty="0" smtClean="0"/>
              <a:t/>
            </a:r>
            <a:br>
              <a:rPr lang="fi-FI" dirty="0" smtClean="0"/>
            </a:br>
            <a:r>
              <a:rPr lang="fi-FI" dirty="0" smtClean="0"/>
              <a:t/>
            </a:r>
            <a:br>
              <a:rPr lang="fi-FI" dirty="0" smtClean="0"/>
            </a:br>
            <a:r>
              <a:rPr lang="fi-FI" dirty="0"/>
              <a:t/>
            </a:r>
            <a:br>
              <a:rPr lang="fi-FI" dirty="0"/>
            </a:br>
            <a:r>
              <a:rPr lang="fi-FI" dirty="0" smtClean="0"/>
              <a:t/>
            </a:r>
            <a:br>
              <a:rPr lang="fi-FI" dirty="0" smtClean="0"/>
            </a:br>
            <a:r>
              <a:rPr lang="fi-FI" dirty="0"/>
              <a:t/>
            </a:r>
            <a:br>
              <a:rPr lang="fi-FI" dirty="0"/>
            </a:br>
            <a:r>
              <a:rPr lang="fi-FI" dirty="0" smtClean="0"/>
              <a:t/>
            </a:r>
            <a:br>
              <a:rPr lang="fi-FI" dirty="0" smtClean="0"/>
            </a:br>
            <a:r>
              <a:rPr lang="fi-FI" sz="5300" dirty="0" smtClean="0"/>
              <a:t>TERVETULOA </a:t>
            </a:r>
            <a:br>
              <a:rPr lang="fi-FI" sz="5300" dirty="0" smtClean="0"/>
            </a:br>
            <a:r>
              <a:rPr lang="fi-FI" sz="5300" dirty="0" smtClean="0"/>
              <a:t>2.10.2014 KLO 18.00</a:t>
            </a:r>
            <a:br>
              <a:rPr lang="fi-FI" sz="5300" dirty="0" smtClean="0"/>
            </a:br>
            <a:r>
              <a:rPr lang="fi-FI" sz="5300" dirty="0" smtClean="0"/>
              <a:t>KOULUN SALIIN</a:t>
            </a:r>
            <a:br>
              <a:rPr lang="fi-FI" sz="5300" dirty="0" smtClean="0"/>
            </a:br>
            <a:r>
              <a:rPr lang="fi-FI" sz="5300" dirty="0" smtClean="0"/>
              <a:t> KUOHUN KYLÄN YHTEISTOIMINTAILTAAN</a:t>
            </a:r>
            <a:endParaRPr lang="fi-FI" sz="5300" dirty="0"/>
          </a:p>
        </p:txBody>
      </p:sp>
      <p:sp>
        <p:nvSpPr>
          <p:cNvPr id="3" name="Alaotsikko 2"/>
          <p:cNvSpPr>
            <a:spLocks noGrp="1"/>
          </p:cNvSpPr>
          <p:nvPr>
            <p:ph type="subTitle" idx="1"/>
          </p:nvPr>
        </p:nvSpPr>
        <p:spPr>
          <a:xfrm rot="-900000">
            <a:off x="2095305" y="4586201"/>
            <a:ext cx="4655297" cy="1128495"/>
          </a:xfrm>
        </p:spPr>
        <p:txBody>
          <a:bodyPr>
            <a:normAutofit lnSpcReduction="10000"/>
          </a:bodyPr>
          <a:lstStyle/>
          <a:p>
            <a:endParaRPr lang="fi-FI" dirty="0"/>
          </a:p>
          <a:p>
            <a:r>
              <a:rPr lang="fi-FI" smtClean="0"/>
              <a:t>KOOLLE KUTSUJANA </a:t>
            </a:r>
            <a:r>
              <a:rPr lang="fi-FI" dirty="0" smtClean="0"/>
              <a:t>KUOHUN PÄIVÄKOTI-KOULUN VANHEMPAINTOIMIKUNTA</a:t>
            </a:r>
          </a:p>
          <a:p>
            <a:endParaRPr lang="fi-FI" dirty="0"/>
          </a:p>
          <a:p>
            <a:endParaRPr lang="fi-FI" dirty="0" smtClean="0"/>
          </a:p>
        </p:txBody>
      </p:sp>
    </p:spTree>
    <p:extLst>
      <p:ext uri="{BB962C8B-B14F-4D97-AF65-F5344CB8AC3E}">
        <p14:creationId xmlns:p14="http://schemas.microsoft.com/office/powerpoint/2010/main" val="3865568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Taide</a:t>
            </a:r>
            <a:endParaRPr lang="fi-FI" dirty="0"/>
          </a:p>
        </p:txBody>
      </p:sp>
      <p:sp>
        <p:nvSpPr>
          <p:cNvPr id="3" name="Sisällön paikkamerkki 2"/>
          <p:cNvSpPr>
            <a:spLocks noGrp="1"/>
          </p:cNvSpPr>
          <p:nvPr>
            <p:ph idx="1"/>
          </p:nvPr>
        </p:nvSpPr>
        <p:spPr>
          <a:xfrm>
            <a:off x="739775" y="2328634"/>
            <a:ext cx="7662864" cy="3916336"/>
          </a:xfrm>
        </p:spPr>
        <p:txBody>
          <a:bodyPr>
            <a:normAutofit fontScale="70000" lnSpcReduction="20000"/>
          </a:bodyPr>
          <a:lstStyle/>
          <a:p>
            <a:r>
              <a:rPr lang="fi-FI" b="1" dirty="0"/>
              <a:t>Tällä hetkellä Kuohulla on</a:t>
            </a:r>
            <a:r>
              <a:rPr lang="fi-FI" dirty="0" smtClean="0"/>
              <a:t>:</a:t>
            </a:r>
          </a:p>
          <a:p>
            <a:r>
              <a:rPr lang="fi-FI" dirty="0" smtClean="0"/>
              <a:t>Kissakartanon näyttelyt</a:t>
            </a:r>
          </a:p>
          <a:p>
            <a:r>
              <a:rPr lang="fi-FI" dirty="0" err="1" smtClean="0"/>
              <a:t>Kintauden</a:t>
            </a:r>
            <a:r>
              <a:rPr lang="fi-FI" dirty="0" smtClean="0"/>
              <a:t> automuseo</a:t>
            </a:r>
          </a:p>
          <a:p>
            <a:r>
              <a:rPr lang="fi-FI" dirty="0" smtClean="0"/>
              <a:t>Taidemyyntiä kyläkaupalla</a:t>
            </a:r>
          </a:p>
          <a:p>
            <a:r>
              <a:rPr lang="fi-FI" dirty="0" smtClean="0"/>
              <a:t>Nuorisoseuran Ritva Lehtosen kurssit</a:t>
            </a:r>
          </a:p>
          <a:p>
            <a:r>
              <a:rPr lang="fi-FI" b="1" dirty="0" smtClean="0"/>
              <a:t>Toiveita:</a:t>
            </a:r>
          </a:p>
          <a:p>
            <a:r>
              <a:rPr lang="fi-FI" dirty="0" smtClean="0"/>
              <a:t>Valokuvauskurssi</a:t>
            </a:r>
          </a:p>
          <a:p>
            <a:r>
              <a:rPr lang="fi-FI" dirty="0" smtClean="0"/>
              <a:t>”ympäristötaideteokset” Keuruuntien varteen ”porteiksi”</a:t>
            </a:r>
          </a:p>
          <a:p>
            <a:r>
              <a:rPr lang="fi-FI" dirty="0" smtClean="0"/>
              <a:t>Raiviokosken liikenteenjakajan ”kukittaminen” esim. kukkasipuleilla</a:t>
            </a:r>
            <a:endParaRPr lang="fi-FI" dirty="0"/>
          </a:p>
        </p:txBody>
      </p:sp>
    </p:spTree>
    <p:extLst>
      <p:ext uri="{BB962C8B-B14F-4D97-AF65-F5344CB8AC3E}">
        <p14:creationId xmlns:p14="http://schemas.microsoft.com/office/powerpoint/2010/main" val="1395423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Auttaminen</a:t>
            </a:r>
            <a:endParaRPr lang="fi-FI" dirty="0"/>
          </a:p>
        </p:txBody>
      </p:sp>
      <p:sp>
        <p:nvSpPr>
          <p:cNvPr id="3" name="Sisällön paikkamerkki 2"/>
          <p:cNvSpPr>
            <a:spLocks noGrp="1"/>
          </p:cNvSpPr>
          <p:nvPr>
            <p:ph idx="1"/>
          </p:nvPr>
        </p:nvSpPr>
        <p:spPr>
          <a:xfrm>
            <a:off x="739775" y="2169862"/>
            <a:ext cx="7662864" cy="4304443"/>
          </a:xfrm>
        </p:spPr>
        <p:txBody>
          <a:bodyPr>
            <a:normAutofit fontScale="70000" lnSpcReduction="20000"/>
          </a:bodyPr>
          <a:lstStyle/>
          <a:p>
            <a:r>
              <a:rPr lang="fi-FI" b="1" dirty="0"/>
              <a:t>Tällä hetkellä Kuohulla on:</a:t>
            </a:r>
          </a:p>
          <a:p>
            <a:r>
              <a:rPr lang="fi-FI" dirty="0" smtClean="0"/>
              <a:t>Paljon auttavaisia ihmisiä ja talkoohenkeä</a:t>
            </a:r>
          </a:p>
          <a:p>
            <a:r>
              <a:rPr lang="fi-FI" dirty="0" smtClean="0"/>
              <a:t>VPK ensivaste</a:t>
            </a:r>
          </a:p>
          <a:p>
            <a:r>
              <a:rPr lang="fi-FI" b="1" dirty="0" smtClean="0"/>
              <a:t>Toiveita:</a:t>
            </a:r>
          </a:p>
          <a:p>
            <a:r>
              <a:rPr lang="fi-FI" dirty="0" smtClean="0"/>
              <a:t>Yläkoululaisten TET –jaksot, kuka voisi tarvita apua/ tarjota paikan </a:t>
            </a:r>
            <a:r>
              <a:rPr lang="fi-FI" dirty="0" err="1" smtClean="0"/>
              <a:t>TETtilaiselle</a:t>
            </a:r>
            <a:endParaRPr lang="fi-FI" dirty="0" smtClean="0"/>
          </a:p>
          <a:p>
            <a:r>
              <a:rPr lang="fi-FI" dirty="0" smtClean="0"/>
              <a:t>Kotipalveluyritysten yhteystiedot luetteloituna</a:t>
            </a:r>
          </a:p>
          <a:p>
            <a:r>
              <a:rPr lang="fi-FI" dirty="0" smtClean="0"/>
              <a:t>Kimppakyytimahdollisuuden tehostaminen (työmatkat, lasten harrastusviennit)</a:t>
            </a:r>
          </a:p>
          <a:p>
            <a:r>
              <a:rPr lang="fi-FI" dirty="0" smtClean="0"/>
              <a:t>Osaajien ja taitajien rekisteri (polkupyörän korjaaja, puun kaataja, leipuri, vaatteiden korjaaja, kaivon puhdistaja, traktorin omistaja, maan kääntäjä yms. )</a:t>
            </a:r>
          </a:p>
          <a:p>
            <a:endParaRPr lang="fi-FI" dirty="0"/>
          </a:p>
        </p:txBody>
      </p:sp>
    </p:spTree>
    <p:extLst>
      <p:ext uri="{BB962C8B-B14F-4D97-AF65-F5344CB8AC3E}">
        <p14:creationId xmlns:p14="http://schemas.microsoft.com/office/powerpoint/2010/main" val="2083807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Viestintä</a:t>
            </a:r>
            <a:endParaRPr lang="fi-FI" dirty="0"/>
          </a:p>
        </p:txBody>
      </p:sp>
      <p:sp>
        <p:nvSpPr>
          <p:cNvPr id="3" name="Sisällön paikkamerkki 2"/>
          <p:cNvSpPr>
            <a:spLocks noGrp="1"/>
          </p:cNvSpPr>
          <p:nvPr>
            <p:ph idx="1"/>
          </p:nvPr>
        </p:nvSpPr>
        <p:spPr>
          <a:xfrm>
            <a:off x="739775" y="2310992"/>
            <a:ext cx="7662864" cy="4163313"/>
          </a:xfrm>
        </p:spPr>
        <p:txBody>
          <a:bodyPr>
            <a:normAutofit fontScale="92500" lnSpcReduction="10000"/>
          </a:bodyPr>
          <a:lstStyle/>
          <a:p>
            <a:r>
              <a:rPr lang="fi-FI" b="1" dirty="0"/>
              <a:t>Tällä hetkellä Kuohulla on:</a:t>
            </a:r>
          </a:p>
          <a:p>
            <a:r>
              <a:rPr lang="fi-FI" dirty="0" smtClean="0"/>
              <a:t>Ilmoitustaulut</a:t>
            </a:r>
          </a:p>
          <a:p>
            <a:r>
              <a:rPr lang="fi-FI" dirty="0" smtClean="0"/>
              <a:t>Kylätapahtumakyltit</a:t>
            </a:r>
          </a:p>
          <a:p>
            <a:r>
              <a:rPr lang="fi-FI" dirty="0" err="1" smtClean="0"/>
              <a:t>Facebook</a:t>
            </a:r>
            <a:r>
              <a:rPr lang="fi-FI" dirty="0" smtClean="0"/>
              <a:t> –sivut (Kuohun kauppa, Kuohu &lt;3, Kyläyhdistys, </a:t>
            </a:r>
            <a:r>
              <a:rPr lang="fi-FI" dirty="0"/>
              <a:t>Kuohun kirppari </a:t>
            </a:r>
            <a:r>
              <a:rPr lang="fi-FI" dirty="0" err="1"/>
              <a:t>FB-</a:t>
            </a:r>
            <a:r>
              <a:rPr lang="fi-FI" dirty="0" err="1" smtClean="0"/>
              <a:t>sivusto</a:t>
            </a:r>
            <a:r>
              <a:rPr lang="fi-FI" dirty="0" smtClean="0"/>
              <a:t>)</a:t>
            </a:r>
          </a:p>
          <a:p>
            <a:r>
              <a:rPr lang="fi-FI" dirty="0" smtClean="0"/>
              <a:t>Kuohun nuorisoseuran kotisivut</a:t>
            </a:r>
          </a:p>
          <a:p>
            <a:r>
              <a:rPr lang="fi-FI" dirty="0" smtClean="0"/>
              <a:t>Kylän epävirallinen sähköpostilista</a:t>
            </a:r>
          </a:p>
          <a:p>
            <a:r>
              <a:rPr lang="fi-FI" dirty="0" smtClean="0"/>
              <a:t>Koululla uudet kotisivut ( käyttöoikeudet vanhempaintoimikunnalle)</a:t>
            </a:r>
          </a:p>
          <a:p>
            <a:endParaRPr lang="fi-FI" dirty="0" smtClean="0"/>
          </a:p>
          <a:p>
            <a:endParaRPr lang="fi-FI" dirty="0" smtClean="0"/>
          </a:p>
          <a:p>
            <a:endParaRPr lang="fi-FI" dirty="0"/>
          </a:p>
        </p:txBody>
      </p:sp>
    </p:spTree>
    <p:extLst>
      <p:ext uri="{BB962C8B-B14F-4D97-AF65-F5344CB8AC3E}">
        <p14:creationId xmlns:p14="http://schemas.microsoft.com/office/powerpoint/2010/main" val="40963589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Viestintä</a:t>
            </a:r>
          </a:p>
        </p:txBody>
      </p:sp>
      <p:sp>
        <p:nvSpPr>
          <p:cNvPr id="3" name="Sisällön paikkamerkki 2"/>
          <p:cNvSpPr>
            <a:spLocks noGrp="1"/>
          </p:cNvSpPr>
          <p:nvPr>
            <p:ph idx="1"/>
          </p:nvPr>
        </p:nvSpPr>
        <p:spPr/>
        <p:txBody>
          <a:bodyPr/>
          <a:lstStyle/>
          <a:p>
            <a:r>
              <a:rPr lang="fi-FI" b="1" dirty="0" smtClean="0"/>
              <a:t>Toiveita:</a:t>
            </a:r>
          </a:p>
          <a:p>
            <a:r>
              <a:rPr lang="fi-FI" dirty="0"/>
              <a:t>Kyläkalenteri, jota voisi jokainen toimija itse päivittää. Mari Hakkarainen </a:t>
            </a:r>
            <a:r>
              <a:rPr lang="fi-FI" dirty="0" smtClean="0"/>
              <a:t>selvittää vaihtoehtoja</a:t>
            </a:r>
            <a:endParaRPr lang="fi-FI" dirty="0"/>
          </a:p>
          <a:p>
            <a:r>
              <a:rPr lang="fi-FI" dirty="0"/>
              <a:t>Kuohun kotisivut</a:t>
            </a:r>
          </a:p>
          <a:p>
            <a:r>
              <a:rPr lang="fi-FI" dirty="0" smtClean="0"/>
              <a:t>Kylien yhteinen sähköinen ilmoitustaulu (kuohu, </a:t>
            </a:r>
            <a:r>
              <a:rPr lang="fi-FI" dirty="0" err="1" smtClean="0"/>
              <a:t>Vesanka</a:t>
            </a:r>
            <a:r>
              <a:rPr lang="fi-FI" dirty="0" smtClean="0"/>
              <a:t>, Sarvenperä)</a:t>
            </a:r>
            <a:endParaRPr lang="fi-FI" dirty="0"/>
          </a:p>
          <a:p>
            <a:endParaRPr lang="fi-FI" dirty="0"/>
          </a:p>
        </p:txBody>
      </p:sp>
    </p:spTree>
    <p:extLst>
      <p:ext uri="{BB962C8B-B14F-4D97-AF65-F5344CB8AC3E}">
        <p14:creationId xmlns:p14="http://schemas.microsoft.com/office/powerpoint/2010/main" val="3211921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Vanheneminen, ikäihmiset</a:t>
            </a:r>
            <a:endParaRPr lang="fi-FI" dirty="0"/>
          </a:p>
        </p:txBody>
      </p:sp>
      <p:sp>
        <p:nvSpPr>
          <p:cNvPr id="3" name="Sisällön paikkamerkki 2"/>
          <p:cNvSpPr>
            <a:spLocks noGrp="1"/>
          </p:cNvSpPr>
          <p:nvPr>
            <p:ph idx="1"/>
          </p:nvPr>
        </p:nvSpPr>
        <p:spPr>
          <a:xfrm>
            <a:off x="739775" y="2169862"/>
            <a:ext cx="7662864" cy="3867401"/>
          </a:xfrm>
        </p:spPr>
        <p:txBody>
          <a:bodyPr>
            <a:normAutofit fontScale="85000" lnSpcReduction="20000"/>
          </a:bodyPr>
          <a:lstStyle/>
          <a:p>
            <a:r>
              <a:rPr lang="fi-FI" b="1" dirty="0"/>
              <a:t>Tällä hetkellä Kuohulla on:</a:t>
            </a:r>
          </a:p>
          <a:p>
            <a:r>
              <a:rPr lang="fi-FI" dirty="0" smtClean="0"/>
              <a:t>Palveluauto</a:t>
            </a:r>
          </a:p>
          <a:p>
            <a:r>
              <a:rPr lang="fi-FI" b="1" dirty="0" smtClean="0"/>
              <a:t>Toiveita:</a:t>
            </a:r>
          </a:p>
          <a:p>
            <a:r>
              <a:rPr lang="fi-FI" dirty="0" smtClean="0"/>
              <a:t>Kuohusta ei ole saatu kyläkirjaa</a:t>
            </a:r>
          </a:p>
          <a:p>
            <a:r>
              <a:rPr lang="fi-FI" dirty="0" smtClean="0"/>
              <a:t>Vanhusten ruokailu</a:t>
            </a:r>
          </a:p>
          <a:p>
            <a:r>
              <a:rPr lang="fi-FI" dirty="0" smtClean="0"/>
              <a:t>Ikäihmisten kotipalvelu</a:t>
            </a:r>
          </a:p>
          <a:p>
            <a:r>
              <a:rPr lang="fi-FI" dirty="0" smtClean="0"/>
              <a:t>Bingoa</a:t>
            </a:r>
          </a:p>
          <a:p>
            <a:r>
              <a:rPr lang="fi-FI" dirty="0" smtClean="0"/>
              <a:t>Naapureihin tutustuminen, vanhoista huolen pitäminen</a:t>
            </a:r>
          </a:p>
          <a:p>
            <a:endParaRPr lang="fi-FI" dirty="0"/>
          </a:p>
        </p:txBody>
      </p:sp>
    </p:spTree>
    <p:extLst>
      <p:ext uri="{BB962C8B-B14F-4D97-AF65-F5344CB8AC3E}">
        <p14:creationId xmlns:p14="http://schemas.microsoft.com/office/powerpoint/2010/main" val="2105351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Kaupallinen toiminta &amp; Yrittäjyys</a:t>
            </a:r>
            <a:endParaRPr lang="fi-FI" dirty="0"/>
          </a:p>
        </p:txBody>
      </p:sp>
      <p:sp>
        <p:nvSpPr>
          <p:cNvPr id="3" name="Sisällön paikkamerkki 2"/>
          <p:cNvSpPr>
            <a:spLocks noGrp="1"/>
          </p:cNvSpPr>
          <p:nvPr>
            <p:ph idx="1"/>
          </p:nvPr>
        </p:nvSpPr>
        <p:spPr>
          <a:xfrm>
            <a:off x="739775" y="2487404"/>
            <a:ext cx="7662864" cy="3549860"/>
          </a:xfrm>
        </p:spPr>
        <p:txBody>
          <a:bodyPr>
            <a:normAutofit/>
          </a:bodyPr>
          <a:lstStyle/>
          <a:p>
            <a:r>
              <a:rPr lang="fi-FI" b="1" dirty="0"/>
              <a:t>Tällä hetkellä Kuohulla on:</a:t>
            </a:r>
          </a:p>
          <a:p>
            <a:r>
              <a:rPr lang="fi-FI" dirty="0" smtClean="0"/>
              <a:t>Taksi</a:t>
            </a:r>
          </a:p>
          <a:p>
            <a:r>
              <a:rPr lang="fi-FI" dirty="0" smtClean="0"/>
              <a:t>Kauppa</a:t>
            </a:r>
          </a:p>
          <a:p>
            <a:r>
              <a:rPr lang="fi-FI" dirty="0" smtClean="0"/>
              <a:t>Kampaamo/kynsistudio</a:t>
            </a:r>
          </a:p>
          <a:p>
            <a:r>
              <a:rPr lang="fi-FI" dirty="0" smtClean="0"/>
              <a:t>Laidunmaan saunahoidot</a:t>
            </a:r>
          </a:p>
          <a:p>
            <a:r>
              <a:rPr lang="fi-FI" dirty="0" smtClean="0"/>
              <a:t>Lepikon kylpytynnyrit</a:t>
            </a:r>
          </a:p>
          <a:p>
            <a:endParaRPr lang="fi-FI" dirty="0"/>
          </a:p>
        </p:txBody>
      </p:sp>
    </p:spTree>
    <p:extLst>
      <p:ext uri="{BB962C8B-B14F-4D97-AF65-F5344CB8AC3E}">
        <p14:creationId xmlns:p14="http://schemas.microsoft.com/office/powerpoint/2010/main" val="1941833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Kaupallinen toiminta &amp; Yrittäjyys</a:t>
            </a:r>
          </a:p>
        </p:txBody>
      </p:sp>
      <p:sp>
        <p:nvSpPr>
          <p:cNvPr id="3" name="Sisällön paikkamerkki 2"/>
          <p:cNvSpPr>
            <a:spLocks noGrp="1"/>
          </p:cNvSpPr>
          <p:nvPr>
            <p:ph idx="1"/>
          </p:nvPr>
        </p:nvSpPr>
        <p:spPr>
          <a:xfrm>
            <a:off x="739775" y="2205146"/>
            <a:ext cx="7662864" cy="3832118"/>
          </a:xfrm>
        </p:spPr>
        <p:txBody>
          <a:bodyPr/>
          <a:lstStyle/>
          <a:p>
            <a:r>
              <a:rPr lang="fi-FI" b="1" dirty="0" smtClean="0"/>
              <a:t>Toiveita:</a:t>
            </a:r>
          </a:p>
          <a:p>
            <a:r>
              <a:rPr lang="fi-FI" dirty="0" smtClean="0"/>
              <a:t>Lapsenhoitopalvelua</a:t>
            </a:r>
          </a:p>
          <a:p>
            <a:r>
              <a:rPr lang="fi-FI" dirty="0" smtClean="0"/>
              <a:t>Baari</a:t>
            </a:r>
          </a:p>
          <a:p>
            <a:r>
              <a:rPr lang="fi-FI" dirty="0" smtClean="0"/>
              <a:t>Pizzapaikka tai baarista mahdollisuus ostaa</a:t>
            </a:r>
          </a:p>
          <a:p>
            <a:r>
              <a:rPr lang="fi-FI" dirty="0" smtClean="0"/>
              <a:t>Listaus alueen yritystarjonnasta (yrityksiä 20 kpl?), tarjouksia kyläläisille</a:t>
            </a:r>
          </a:p>
          <a:p>
            <a:r>
              <a:rPr lang="fi-FI" dirty="0" smtClean="0"/>
              <a:t> </a:t>
            </a:r>
            <a:endParaRPr lang="fi-FI" dirty="0"/>
          </a:p>
        </p:txBody>
      </p:sp>
    </p:spTree>
    <p:extLst>
      <p:ext uri="{BB962C8B-B14F-4D97-AF65-F5344CB8AC3E}">
        <p14:creationId xmlns:p14="http://schemas.microsoft.com/office/powerpoint/2010/main" val="1826132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Luonto ja ympäristö</a:t>
            </a:r>
            <a:endParaRPr lang="fi-FI" dirty="0"/>
          </a:p>
        </p:txBody>
      </p:sp>
      <p:sp>
        <p:nvSpPr>
          <p:cNvPr id="3" name="Sisällön paikkamerkki 2"/>
          <p:cNvSpPr>
            <a:spLocks noGrp="1"/>
          </p:cNvSpPr>
          <p:nvPr>
            <p:ph idx="1"/>
          </p:nvPr>
        </p:nvSpPr>
        <p:spPr>
          <a:xfrm>
            <a:off x="739775" y="1728833"/>
            <a:ext cx="7662864" cy="4974807"/>
          </a:xfrm>
        </p:spPr>
        <p:txBody>
          <a:bodyPr>
            <a:normAutofit fontScale="77500" lnSpcReduction="20000"/>
          </a:bodyPr>
          <a:lstStyle/>
          <a:p>
            <a:r>
              <a:rPr lang="fi-FI" b="1" dirty="0"/>
              <a:t>Tällä hetkellä Kuohulla </a:t>
            </a:r>
            <a:r>
              <a:rPr lang="fi-FI" b="1" dirty="0" smtClean="0"/>
              <a:t>on:</a:t>
            </a:r>
          </a:p>
          <a:p>
            <a:r>
              <a:rPr lang="fi-FI" dirty="0" smtClean="0"/>
              <a:t>Sarvenperän luontopolku (korsu, lintutorni ja laavu matkan varrella)</a:t>
            </a:r>
          </a:p>
          <a:p>
            <a:r>
              <a:rPr lang="fi-FI" dirty="0" smtClean="0"/>
              <a:t>Luola (Niemijärvi)</a:t>
            </a:r>
          </a:p>
          <a:p>
            <a:r>
              <a:rPr lang="fi-FI" b="1" dirty="0" smtClean="0"/>
              <a:t>Toiveita:</a:t>
            </a:r>
          </a:p>
          <a:p>
            <a:r>
              <a:rPr lang="fi-FI" dirty="0" smtClean="0"/>
              <a:t>Paviljongin alueen raivaus ja korjaus</a:t>
            </a:r>
          </a:p>
          <a:p>
            <a:r>
              <a:rPr lang="fi-FI" dirty="0" smtClean="0"/>
              <a:t>Puutarhakävelyt</a:t>
            </a:r>
          </a:p>
          <a:p>
            <a:r>
              <a:rPr lang="fi-FI" dirty="0" smtClean="0"/>
              <a:t>Laavu koulun niemeen</a:t>
            </a:r>
          </a:p>
          <a:p>
            <a:r>
              <a:rPr lang="fi-FI" dirty="0" smtClean="0"/>
              <a:t>Luontoreittikartta , Pyöräily/juoksureitit</a:t>
            </a:r>
          </a:p>
          <a:p>
            <a:r>
              <a:rPr lang="fi-FI" dirty="0" err="1" smtClean="0"/>
              <a:t>Geokätköt</a:t>
            </a:r>
            <a:endParaRPr lang="fi-FI" dirty="0" smtClean="0"/>
          </a:p>
          <a:p>
            <a:r>
              <a:rPr lang="fi-FI" dirty="0" smtClean="0"/>
              <a:t>Ratsastustallit </a:t>
            </a:r>
            <a:r>
              <a:rPr lang="fi-FI" dirty="0" err="1" smtClean="0"/>
              <a:t>Kuohu/Vesanka</a:t>
            </a:r>
            <a:endParaRPr lang="fi-FI" dirty="0" smtClean="0"/>
          </a:p>
          <a:p>
            <a:r>
              <a:rPr lang="fi-FI" dirty="0" smtClean="0"/>
              <a:t>Maatilat alueella? (voiko ostaa suoraan tuotteita?)</a:t>
            </a:r>
          </a:p>
          <a:p>
            <a:endParaRPr lang="fi-FI" dirty="0"/>
          </a:p>
        </p:txBody>
      </p:sp>
    </p:spTree>
    <p:extLst>
      <p:ext uri="{BB962C8B-B14F-4D97-AF65-F5344CB8AC3E}">
        <p14:creationId xmlns:p14="http://schemas.microsoft.com/office/powerpoint/2010/main" val="3697884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Tilat</a:t>
            </a:r>
            <a:endParaRPr lang="fi-FI" dirty="0"/>
          </a:p>
        </p:txBody>
      </p:sp>
      <p:sp>
        <p:nvSpPr>
          <p:cNvPr id="3" name="Sisällön paikkamerkki 2"/>
          <p:cNvSpPr>
            <a:spLocks noGrp="1"/>
          </p:cNvSpPr>
          <p:nvPr>
            <p:ph idx="1"/>
          </p:nvPr>
        </p:nvSpPr>
        <p:spPr>
          <a:xfrm>
            <a:off x="739775" y="1922886"/>
            <a:ext cx="7662864" cy="4780754"/>
          </a:xfrm>
        </p:spPr>
        <p:txBody>
          <a:bodyPr>
            <a:normAutofit fontScale="77500" lnSpcReduction="20000"/>
          </a:bodyPr>
          <a:lstStyle/>
          <a:p>
            <a:r>
              <a:rPr lang="fi-FI" b="1" dirty="0"/>
              <a:t>Tällä hetkellä Kuohulla on:</a:t>
            </a:r>
          </a:p>
          <a:p>
            <a:r>
              <a:rPr lang="fi-FI" dirty="0" smtClean="0"/>
              <a:t>Kylätalo, koulu, kaupan baari, urheilukenttä, uimaranta, kaukalo, Lepikon</a:t>
            </a:r>
          </a:p>
          <a:p>
            <a:r>
              <a:rPr lang="fi-FI" dirty="0" smtClean="0"/>
              <a:t>Sarvenperän korsu vuokrattavissa</a:t>
            </a:r>
          </a:p>
          <a:p>
            <a:r>
              <a:rPr lang="fi-FI" dirty="0" smtClean="0"/>
              <a:t>Sarvenperän makkaranpaistopaikkaa saa käyttää ilmaiseksi</a:t>
            </a:r>
          </a:p>
          <a:p>
            <a:r>
              <a:rPr lang="fi-FI" dirty="0"/>
              <a:t>Kylätalon maksuttomasta käytöstä voidaan myös sopia, kun kyse on kylän yhteiseen hyvään liittyvästä toiminnasta</a:t>
            </a:r>
            <a:r>
              <a:rPr lang="fi-FI" dirty="0" smtClean="0"/>
              <a:t>.</a:t>
            </a:r>
          </a:p>
          <a:p>
            <a:r>
              <a:rPr lang="fi-FI" b="1" dirty="0" smtClean="0"/>
              <a:t>Toiveita: </a:t>
            </a:r>
          </a:p>
          <a:p>
            <a:r>
              <a:rPr lang="fi-FI" dirty="0" smtClean="0"/>
              <a:t>Kaukalon korjaus ja asfaltointi </a:t>
            </a:r>
          </a:p>
          <a:p>
            <a:r>
              <a:rPr lang="fi-FI" dirty="0" smtClean="0"/>
              <a:t>Tekonurmi</a:t>
            </a:r>
          </a:p>
          <a:p>
            <a:r>
              <a:rPr lang="fi-FI" dirty="0" smtClean="0"/>
              <a:t>Pururadan huolto ( raivaus ja uudet purut)</a:t>
            </a:r>
          </a:p>
          <a:p>
            <a:r>
              <a:rPr lang="fi-FI" dirty="0" smtClean="0"/>
              <a:t>Uimarannan ”laajennus” ( heinikön poisto, </a:t>
            </a:r>
            <a:r>
              <a:rPr lang="fi-FI" dirty="0" err="1" smtClean="0"/>
              <a:t>suodatinkagas</a:t>
            </a:r>
            <a:r>
              <a:rPr lang="fi-FI" dirty="0" smtClean="0"/>
              <a:t> ja uutta hiekkaa)</a:t>
            </a:r>
          </a:p>
          <a:p>
            <a:endParaRPr lang="fi-FI" dirty="0" smtClean="0"/>
          </a:p>
          <a:p>
            <a:endParaRPr lang="fi-FI" dirty="0" smtClean="0"/>
          </a:p>
          <a:p>
            <a:endParaRPr lang="fi-FI" dirty="0"/>
          </a:p>
        </p:txBody>
      </p:sp>
    </p:spTree>
    <p:extLst>
      <p:ext uri="{BB962C8B-B14F-4D97-AF65-F5344CB8AC3E}">
        <p14:creationId xmlns:p14="http://schemas.microsoft.com/office/powerpoint/2010/main" val="208105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Ruokailu, ”pitopalvelu”</a:t>
            </a:r>
            <a:endParaRPr lang="fi-FI" dirty="0"/>
          </a:p>
        </p:txBody>
      </p:sp>
      <p:sp>
        <p:nvSpPr>
          <p:cNvPr id="3" name="Sisällön paikkamerkki 2"/>
          <p:cNvSpPr>
            <a:spLocks noGrp="1"/>
          </p:cNvSpPr>
          <p:nvPr>
            <p:ph idx="1"/>
          </p:nvPr>
        </p:nvSpPr>
        <p:spPr>
          <a:xfrm>
            <a:off x="739775" y="2416840"/>
            <a:ext cx="7662864" cy="4180954"/>
          </a:xfrm>
        </p:spPr>
        <p:txBody>
          <a:bodyPr>
            <a:normAutofit fontScale="92500" lnSpcReduction="10000"/>
          </a:bodyPr>
          <a:lstStyle/>
          <a:p>
            <a:r>
              <a:rPr lang="fi-FI" b="1" dirty="0"/>
              <a:t>Tällä hetkellä Kuohulla on:</a:t>
            </a:r>
          </a:p>
          <a:p>
            <a:r>
              <a:rPr lang="fi-FI" dirty="0" smtClean="0"/>
              <a:t>Sattumien ruokailu</a:t>
            </a:r>
          </a:p>
          <a:p>
            <a:r>
              <a:rPr lang="fi-FI" dirty="0"/>
              <a:t>Kahvilatoimintaa </a:t>
            </a:r>
            <a:r>
              <a:rPr lang="fi-FI" dirty="0" smtClean="0"/>
              <a:t>kaupalla</a:t>
            </a:r>
          </a:p>
          <a:p>
            <a:r>
              <a:rPr lang="fi-FI" b="1" dirty="0" smtClean="0"/>
              <a:t>Toiveita:</a:t>
            </a:r>
          </a:p>
          <a:p>
            <a:r>
              <a:rPr lang="fi-FI" dirty="0" smtClean="0"/>
              <a:t>Tietoa yrittäjistä , pitopalvelua ym. </a:t>
            </a:r>
          </a:p>
          <a:p>
            <a:r>
              <a:rPr lang="fi-FI" dirty="0" smtClean="0"/>
              <a:t>Vanhusten ruokapalvelu</a:t>
            </a:r>
          </a:p>
          <a:p>
            <a:r>
              <a:rPr lang="fi-FI" dirty="0" smtClean="0"/>
              <a:t>Jääkö koululta ruokaa yli, voiko tarjota eteenpäin?</a:t>
            </a:r>
          </a:p>
          <a:p>
            <a:r>
              <a:rPr lang="fi-FI" dirty="0" smtClean="0"/>
              <a:t>Puutarhatuotteiden myynti, kasvien jako (kotilot rajoittavat)</a:t>
            </a:r>
          </a:p>
          <a:p>
            <a:endParaRPr lang="fi-FI" dirty="0"/>
          </a:p>
        </p:txBody>
      </p:sp>
    </p:spTree>
    <p:extLst>
      <p:ext uri="{BB962C8B-B14F-4D97-AF65-F5344CB8AC3E}">
        <p14:creationId xmlns:p14="http://schemas.microsoft.com/office/powerpoint/2010/main" val="3317928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p:cNvSpPr>
            <a:spLocks noGrp="1"/>
          </p:cNvSpPr>
          <p:nvPr>
            <p:ph type="title"/>
          </p:nvPr>
        </p:nvSpPr>
        <p:spPr/>
        <p:txBody>
          <a:bodyPr/>
          <a:lstStyle/>
          <a:p>
            <a:r>
              <a:rPr lang="fi-FI" dirty="0" smtClean="0"/>
              <a:t>Taustaa</a:t>
            </a:r>
            <a:endParaRPr lang="fi-FI" dirty="0"/>
          </a:p>
        </p:txBody>
      </p:sp>
      <p:sp>
        <p:nvSpPr>
          <p:cNvPr id="5" name="Sisällön paikkamerkki 4"/>
          <p:cNvSpPr>
            <a:spLocks noGrp="1"/>
          </p:cNvSpPr>
          <p:nvPr>
            <p:ph idx="1"/>
          </p:nvPr>
        </p:nvSpPr>
        <p:spPr>
          <a:xfrm>
            <a:off x="739775" y="1488142"/>
            <a:ext cx="7662864" cy="4549122"/>
          </a:xfrm>
        </p:spPr>
        <p:txBody>
          <a:bodyPr>
            <a:normAutofit fontScale="92500"/>
          </a:bodyPr>
          <a:lstStyle/>
          <a:p>
            <a:r>
              <a:rPr lang="fi-FI" b="1" dirty="0" smtClean="0">
                <a:solidFill>
                  <a:schemeClr val="tx1"/>
                </a:solidFill>
              </a:rPr>
              <a:t>Asumme </a:t>
            </a:r>
            <a:r>
              <a:rPr lang="fi-FI" b="1" dirty="0">
                <a:solidFill>
                  <a:schemeClr val="tx1"/>
                </a:solidFill>
              </a:rPr>
              <a:t>pienellä kylällä, jossa yhteisöjä, toimijoita ja yrityksiä on kuitenkin melko monta. Ajatus yhteistoimintakokouksesta lähti Sattumia suunniteltaessa, kun totesimme, että toimintoja voisimme jotenkin yhdessä organisoida paremmin yhteensopiviksi. Näin vältämme päällekkäisyyksiä ja jokainen toimija voi keskittyä omaan juttuunsa hyödyntäen myös muiden osaamista, verkostoja, välineitä yms. </a:t>
            </a:r>
          </a:p>
          <a:p>
            <a:r>
              <a:rPr lang="fi-FI" b="1" dirty="0">
                <a:solidFill>
                  <a:schemeClr val="tx1"/>
                </a:solidFill>
              </a:rPr>
              <a:t>Me olemme lähes omavaraisia monissa asioissa, järjestämme itse itsellemme harrastuksia ja huveja, kuitenkin lähes aina samat ihmiset ovat monessa mukana. Yhdessä suunnittelemalla voisimme säästää myös ihmisten voimavaroja, </a:t>
            </a:r>
            <a:r>
              <a:rPr lang="fi-FI" b="1" dirty="0" err="1">
                <a:solidFill>
                  <a:schemeClr val="tx1"/>
                </a:solidFill>
              </a:rPr>
              <a:t>jotteivat</a:t>
            </a:r>
            <a:r>
              <a:rPr lang="fi-FI" b="1" dirty="0">
                <a:solidFill>
                  <a:schemeClr val="tx1"/>
                </a:solidFill>
              </a:rPr>
              <a:t> konkaritoimijat pääse väsymään ja uusia innokkaita pääsee mukaan. </a:t>
            </a:r>
          </a:p>
          <a:p>
            <a:endParaRPr lang="fi-FI" dirty="0"/>
          </a:p>
        </p:txBody>
      </p:sp>
    </p:spTree>
    <p:extLst>
      <p:ext uri="{BB962C8B-B14F-4D97-AF65-F5344CB8AC3E}">
        <p14:creationId xmlns:p14="http://schemas.microsoft.com/office/powerpoint/2010/main" val="352418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Tapahtumat &amp; Viihde</a:t>
            </a:r>
            <a:endParaRPr lang="fi-FI" dirty="0"/>
          </a:p>
        </p:txBody>
      </p:sp>
      <p:sp>
        <p:nvSpPr>
          <p:cNvPr id="3" name="Sisällön paikkamerkki 2"/>
          <p:cNvSpPr>
            <a:spLocks noGrp="1"/>
          </p:cNvSpPr>
          <p:nvPr>
            <p:ph idx="1"/>
          </p:nvPr>
        </p:nvSpPr>
        <p:spPr>
          <a:xfrm>
            <a:off x="739775" y="1488141"/>
            <a:ext cx="7662864" cy="5369859"/>
          </a:xfrm>
        </p:spPr>
        <p:txBody>
          <a:bodyPr>
            <a:normAutofit fontScale="62500" lnSpcReduction="20000"/>
          </a:bodyPr>
          <a:lstStyle/>
          <a:p>
            <a:r>
              <a:rPr lang="fi-FI" b="1" dirty="0"/>
              <a:t>Tällä hetkellä Kuohulla on</a:t>
            </a:r>
            <a:r>
              <a:rPr lang="fi-FI" b="1" dirty="0" smtClean="0"/>
              <a:t>:</a:t>
            </a:r>
          </a:p>
          <a:p>
            <a:r>
              <a:rPr lang="fi-FI" dirty="0" smtClean="0"/>
              <a:t>Sattumat</a:t>
            </a:r>
          </a:p>
          <a:p>
            <a:r>
              <a:rPr lang="fi-FI" dirty="0" smtClean="0"/>
              <a:t>Sarvirock</a:t>
            </a:r>
          </a:p>
          <a:p>
            <a:r>
              <a:rPr lang="fi-FI" dirty="0" smtClean="0"/>
              <a:t>Uuden vuoden </a:t>
            </a:r>
            <a:r>
              <a:rPr lang="fi-FI" dirty="0" err="1" smtClean="0"/>
              <a:t>rakenttiampujaiset</a:t>
            </a:r>
            <a:r>
              <a:rPr lang="fi-FI" dirty="0" smtClean="0"/>
              <a:t> kentällä</a:t>
            </a:r>
          </a:p>
          <a:p>
            <a:r>
              <a:rPr lang="fi-FI" dirty="0" smtClean="0"/>
              <a:t>Laskiaisrieha</a:t>
            </a:r>
          </a:p>
          <a:p>
            <a:r>
              <a:rPr lang="fi-FI" dirty="0" smtClean="0"/>
              <a:t>Kyläkirppis keväällä</a:t>
            </a:r>
          </a:p>
          <a:p>
            <a:r>
              <a:rPr lang="fi-FI" dirty="0" smtClean="0"/>
              <a:t>Juhannuskokko</a:t>
            </a:r>
          </a:p>
          <a:p>
            <a:r>
              <a:rPr lang="fi-FI" dirty="0"/>
              <a:t>Venetsialaiset </a:t>
            </a:r>
            <a:r>
              <a:rPr lang="fi-FI" dirty="0" smtClean="0"/>
              <a:t>uimarannalla</a:t>
            </a:r>
          </a:p>
          <a:p>
            <a:r>
              <a:rPr lang="fi-FI" dirty="0" smtClean="0"/>
              <a:t>VPK 112 –päivän avoimet ovet</a:t>
            </a:r>
          </a:p>
          <a:p>
            <a:r>
              <a:rPr lang="fi-FI" dirty="0" smtClean="0"/>
              <a:t>VPK Päivä paloasemalla tapahtuma</a:t>
            </a:r>
          </a:p>
          <a:p>
            <a:r>
              <a:rPr lang="fi-FI" dirty="0" smtClean="0"/>
              <a:t>Miesten ilta</a:t>
            </a:r>
          </a:p>
          <a:p>
            <a:r>
              <a:rPr lang="fi-FI" dirty="0" smtClean="0"/>
              <a:t>Avoimet korsusaunavuorot</a:t>
            </a:r>
          </a:p>
          <a:p>
            <a:r>
              <a:rPr lang="fi-FI" dirty="0" smtClean="0"/>
              <a:t>Nuorten diskot</a:t>
            </a:r>
          </a:p>
          <a:p>
            <a:endParaRPr lang="fi-FI" dirty="0" smtClean="0"/>
          </a:p>
        </p:txBody>
      </p:sp>
    </p:spTree>
    <p:extLst>
      <p:ext uri="{BB962C8B-B14F-4D97-AF65-F5344CB8AC3E}">
        <p14:creationId xmlns:p14="http://schemas.microsoft.com/office/powerpoint/2010/main" val="18927126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Tapahtumat &amp; Viihde</a:t>
            </a:r>
          </a:p>
        </p:txBody>
      </p:sp>
      <p:sp>
        <p:nvSpPr>
          <p:cNvPr id="3" name="Sisällön paikkamerkki 2"/>
          <p:cNvSpPr>
            <a:spLocks noGrp="1"/>
          </p:cNvSpPr>
          <p:nvPr>
            <p:ph idx="1"/>
          </p:nvPr>
        </p:nvSpPr>
        <p:spPr>
          <a:xfrm>
            <a:off x="739775" y="2293350"/>
            <a:ext cx="7662864" cy="4233878"/>
          </a:xfrm>
        </p:spPr>
        <p:txBody>
          <a:bodyPr>
            <a:normAutofit fontScale="70000" lnSpcReduction="20000"/>
          </a:bodyPr>
          <a:lstStyle/>
          <a:p>
            <a:r>
              <a:rPr lang="fi-FI" b="1" dirty="0" smtClean="0"/>
              <a:t>Toiveita:</a:t>
            </a:r>
          </a:p>
          <a:p>
            <a:r>
              <a:rPr lang="fi-FI" dirty="0" smtClean="0"/>
              <a:t>Varustekirppis </a:t>
            </a:r>
            <a:r>
              <a:rPr lang="fi-FI" dirty="0"/>
              <a:t>syksyllä</a:t>
            </a:r>
          </a:p>
          <a:p>
            <a:r>
              <a:rPr lang="fi-FI" dirty="0" err="1"/>
              <a:t>Kirpputorimarket</a:t>
            </a:r>
            <a:r>
              <a:rPr lang="fi-FI" dirty="0"/>
              <a:t> –tyylinen </a:t>
            </a:r>
            <a:r>
              <a:rPr lang="fi-FI" dirty="0" err="1"/>
              <a:t>myytitapahtuma</a:t>
            </a:r>
            <a:r>
              <a:rPr lang="fi-FI" dirty="0"/>
              <a:t> </a:t>
            </a:r>
            <a:endParaRPr lang="fi-FI" dirty="0" smtClean="0"/>
          </a:p>
          <a:p>
            <a:r>
              <a:rPr lang="fi-FI" dirty="0" smtClean="0"/>
              <a:t>Joka vuodenaika jotakin</a:t>
            </a:r>
          </a:p>
          <a:p>
            <a:r>
              <a:rPr lang="fi-FI" dirty="0" smtClean="0"/>
              <a:t>Tapahtumia kaikenikäisille</a:t>
            </a:r>
          </a:p>
          <a:p>
            <a:r>
              <a:rPr lang="fi-FI" dirty="0" smtClean="0"/>
              <a:t>Talvitapahtuma: rusettiluistelu</a:t>
            </a:r>
          </a:p>
          <a:p>
            <a:r>
              <a:rPr lang="fi-FI" dirty="0" smtClean="0"/>
              <a:t>Kylän pilkkikilpailut</a:t>
            </a:r>
          </a:p>
          <a:p>
            <a:r>
              <a:rPr lang="fi-FI" dirty="0" smtClean="0"/>
              <a:t>Kylän hiihtokilpailut</a:t>
            </a:r>
          </a:p>
          <a:p>
            <a:r>
              <a:rPr lang="fi-FI" dirty="0"/>
              <a:t>Naisten </a:t>
            </a:r>
            <a:r>
              <a:rPr lang="fi-FI" dirty="0" smtClean="0"/>
              <a:t>ilta</a:t>
            </a:r>
          </a:p>
          <a:p>
            <a:r>
              <a:rPr lang="fi-FI" dirty="0" smtClean="0"/>
              <a:t>Yhteiset pikkujoulut</a:t>
            </a:r>
            <a:endParaRPr lang="fi-FI" dirty="0"/>
          </a:p>
          <a:p>
            <a:endParaRPr lang="fi-FI" dirty="0"/>
          </a:p>
          <a:p>
            <a:endParaRPr lang="fi-FI" dirty="0"/>
          </a:p>
        </p:txBody>
      </p:sp>
    </p:spTree>
    <p:extLst>
      <p:ext uri="{BB962C8B-B14F-4D97-AF65-F5344CB8AC3E}">
        <p14:creationId xmlns:p14="http://schemas.microsoft.com/office/powerpoint/2010/main" val="735553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Kerhot</a:t>
            </a:r>
            <a:endParaRPr lang="fi-FI" dirty="0"/>
          </a:p>
        </p:txBody>
      </p:sp>
      <p:sp>
        <p:nvSpPr>
          <p:cNvPr id="3" name="Sisällön paikkamerkki 2"/>
          <p:cNvSpPr>
            <a:spLocks noGrp="1"/>
          </p:cNvSpPr>
          <p:nvPr>
            <p:ph idx="1"/>
          </p:nvPr>
        </p:nvSpPr>
        <p:spPr>
          <a:xfrm>
            <a:off x="739775" y="2165452"/>
            <a:ext cx="7662864" cy="4692548"/>
          </a:xfrm>
        </p:spPr>
        <p:txBody>
          <a:bodyPr>
            <a:normAutofit fontScale="77500" lnSpcReduction="20000"/>
          </a:bodyPr>
          <a:lstStyle/>
          <a:p>
            <a:r>
              <a:rPr lang="fi-FI" b="1" dirty="0"/>
              <a:t>Tällä hetkellä Kuohulla on</a:t>
            </a:r>
            <a:r>
              <a:rPr lang="fi-FI" b="1" dirty="0" smtClean="0"/>
              <a:t>:</a:t>
            </a:r>
          </a:p>
          <a:p>
            <a:r>
              <a:rPr lang="fi-FI" dirty="0" smtClean="0"/>
              <a:t>VPK miehistö maanantaisin klo 18-21, yli 16 v.</a:t>
            </a:r>
          </a:p>
          <a:p>
            <a:r>
              <a:rPr lang="fi-FI" dirty="0" smtClean="0"/>
              <a:t>VPK joka toinen tiistai nuoriso-osasto </a:t>
            </a:r>
            <a:r>
              <a:rPr lang="fi-FI" dirty="0"/>
              <a:t>9-16 </a:t>
            </a:r>
            <a:r>
              <a:rPr lang="fi-FI" dirty="0" smtClean="0"/>
              <a:t>v. klo 18.00</a:t>
            </a:r>
          </a:p>
          <a:p>
            <a:r>
              <a:rPr lang="fi-FI" dirty="0" smtClean="0"/>
              <a:t>VPK naisosasto</a:t>
            </a:r>
          </a:p>
          <a:p>
            <a:r>
              <a:rPr lang="fi-FI" dirty="0" smtClean="0"/>
              <a:t>Lukupiiri</a:t>
            </a:r>
          </a:p>
          <a:p>
            <a:r>
              <a:rPr lang="fi-FI" dirty="0" smtClean="0"/>
              <a:t>Virtapiiri</a:t>
            </a:r>
          </a:p>
          <a:p>
            <a:r>
              <a:rPr lang="fi-FI" dirty="0" smtClean="0"/>
              <a:t>Harrastajateatteri</a:t>
            </a:r>
          </a:p>
          <a:p>
            <a:r>
              <a:rPr lang="fi-FI" dirty="0" smtClean="0"/>
              <a:t>Askartelukurssit kylätalolla</a:t>
            </a:r>
          </a:p>
          <a:p>
            <a:r>
              <a:rPr lang="fi-FI" dirty="0" smtClean="0"/>
              <a:t>4H –kerho torstaisin</a:t>
            </a:r>
          </a:p>
          <a:p>
            <a:r>
              <a:rPr lang="fi-FI" dirty="0" smtClean="0"/>
              <a:t>Koulun monitoimikerho torstaisin</a:t>
            </a:r>
          </a:p>
          <a:p>
            <a:endParaRPr lang="fi-FI" dirty="0" smtClean="0"/>
          </a:p>
          <a:p>
            <a:endParaRPr lang="fi-FI" dirty="0"/>
          </a:p>
        </p:txBody>
      </p:sp>
    </p:spTree>
    <p:extLst>
      <p:ext uri="{BB962C8B-B14F-4D97-AF65-F5344CB8AC3E}">
        <p14:creationId xmlns:p14="http://schemas.microsoft.com/office/powerpoint/2010/main" val="18187885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Kerhot</a:t>
            </a:r>
          </a:p>
        </p:txBody>
      </p:sp>
      <p:sp>
        <p:nvSpPr>
          <p:cNvPr id="3" name="Sisällön paikkamerkki 2"/>
          <p:cNvSpPr>
            <a:spLocks noGrp="1"/>
          </p:cNvSpPr>
          <p:nvPr>
            <p:ph idx="1"/>
          </p:nvPr>
        </p:nvSpPr>
        <p:spPr/>
        <p:txBody>
          <a:bodyPr/>
          <a:lstStyle/>
          <a:p>
            <a:r>
              <a:rPr lang="fi-FI" b="1" dirty="0" smtClean="0"/>
              <a:t>Toiveita: </a:t>
            </a:r>
          </a:p>
          <a:p>
            <a:r>
              <a:rPr lang="fi-FI" dirty="0" smtClean="0"/>
              <a:t>”</a:t>
            </a:r>
            <a:r>
              <a:rPr lang="fi-FI" dirty="0"/>
              <a:t>Viini- ja virkkauskerho” baarin tiloissa</a:t>
            </a:r>
          </a:p>
          <a:p>
            <a:r>
              <a:rPr lang="fi-FI" dirty="0" smtClean="0"/>
              <a:t>Kylän yhteiseen tapahtumakalenteriin </a:t>
            </a:r>
            <a:r>
              <a:rPr lang="fi-FI" dirty="0"/>
              <a:t>myös kerhot, päällekkäisyyden vähentäminen</a:t>
            </a:r>
          </a:p>
          <a:p>
            <a:r>
              <a:rPr lang="fi-FI" dirty="0"/>
              <a:t>Kerhoista ilmoittaminen hyvissä ajoin keväällä/ alkukesällä</a:t>
            </a:r>
          </a:p>
          <a:p>
            <a:endParaRPr lang="fi-FI" dirty="0"/>
          </a:p>
          <a:p>
            <a:endParaRPr lang="fi-FI" dirty="0"/>
          </a:p>
        </p:txBody>
      </p:sp>
    </p:spTree>
    <p:extLst>
      <p:ext uri="{BB962C8B-B14F-4D97-AF65-F5344CB8AC3E}">
        <p14:creationId xmlns:p14="http://schemas.microsoft.com/office/powerpoint/2010/main" val="2670165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Käsityöt</a:t>
            </a:r>
            <a:endParaRPr lang="fi-FI" dirty="0"/>
          </a:p>
        </p:txBody>
      </p:sp>
      <p:sp>
        <p:nvSpPr>
          <p:cNvPr id="3" name="Sisällön paikkamerkki 2"/>
          <p:cNvSpPr>
            <a:spLocks noGrp="1"/>
          </p:cNvSpPr>
          <p:nvPr>
            <p:ph idx="1"/>
          </p:nvPr>
        </p:nvSpPr>
        <p:spPr/>
        <p:txBody>
          <a:bodyPr>
            <a:normAutofit lnSpcReduction="10000"/>
          </a:bodyPr>
          <a:lstStyle/>
          <a:p>
            <a:r>
              <a:rPr lang="fi-FI" b="1" dirty="0"/>
              <a:t>Tällä hetkellä Kuohulla on:</a:t>
            </a:r>
          </a:p>
          <a:p>
            <a:r>
              <a:rPr lang="fi-FI" dirty="0" smtClean="0"/>
              <a:t>Puutyöpiiri </a:t>
            </a:r>
            <a:r>
              <a:rPr lang="fi-FI" dirty="0" err="1" smtClean="0"/>
              <a:t>Vesangassa</a:t>
            </a:r>
            <a:r>
              <a:rPr lang="fi-FI" dirty="0" smtClean="0"/>
              <a:t> </a:t>
            </a:r>
          </a:p>
          <a:p>
            <a:r>
              <a:rPr lang="fi-FI" dirty="0" smtClean="0"/>
              <a:t>Kurssit kylätalolla esim. Saippuanvalmistus</a:t>
            </a:r>
          </a:p>
          <a:p>
            <a:r>
              <a:rPr lang="fi-FI" b="1" dirty="0" smtClean="0"/>
              <a:t>Toiveita:</a:t>
            </a:r>
          </a:p>
          <a:p>
            <a:r>
              <a:rPr lang="fi-FI" dirty="0" smtClean="0"/>
              <a:t>Käsityöpiiri</a:t>
            </a:r>
          </a:p>
          <a:p>
            <a:r>
              <a:rPr lang="fi-FI" dirty="0" smtClean="0"/>
              <a:t>Leivontakurssi</a:t>
            </a:r>
            <a:endParaRPr lang="fi-FI" dirty="0"/>
          </a:p>
        </p:txBody>
      </p:sp>
    </p:spTree>
    <p:extLst>
      <p:ext uri="{BB962C8B-B14F-4D97-AF65-F5344CB8AC3E}">
        <p14:creationId xmlns:p14="http://schemas.microsoft.com/office/powerpoint/2010/main" val="3943088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Varuste -/ osaamispankki</a:t>
            </a:r>
            <a:endParaRPr lang="fi-FI" dirty="0"/>
          </a:p>
        </p:txBody>
      </p:sp>
      <p:sp>
        <p:nvSpPr>
          <p:cNvPr id="3" name="Sisällön paikkamerkki 2"/>
          <p:cNvSpPr>
            <a:spLocks noGrp="1"/>
          </p:cNvSpPr>
          <p:nvPr>
            <p:ph idx="1"/>
          </p:nvPr>
        </p:nvSpPr>
        <p:spPr/>
        <p:txBody>
          <a:bodyPr/>
          <a:lstStyle/>
          <a:p>
            <a:r>
              <a:rPr lang="fi-FI" dirty="0" smtClean="0"/>
              <a:t>Listaus vuokrattavissa olevista/ lainattavista tavaroista (esim. Sarvenperän katos, soppatykki, kuljetettava sauna)</a:t>
            </a:r>
          </a:p>
          <a:p>
            <a:r>
              <a:rPr lang="fi-FI" dirty="0" smtClean="0"/>
              <a:t>Mitä varusteita kylältä löytyy yhteiseen käyttöön?</a:t>
            </a:r>
          </a:p>
          <a:p>
            <a:r>
              <a:rPr lang="fi-FI" dirty="0" smtClean="0"/>
              <a:t>Osaamispankki: yhteystietoja esim. Esiintyjät, vuokraajat, pitopalvelu yms.</a:t>
            </a:r>
          </a:p>
          <a:p>
            <a:r>
              <a:rPr lang="fi-FI" dirty="0" smtClean="0"/>
              <a:t>”Kotilosota”</a:t>
            </a:r>
          </a:p>
          <a:p>
            <a:endParaRPr lang="fi-FI" dirty="0"/>
          </a:p>
        </p:txBody>
      </p:sp>
    </p:spTree>
    <p:extLst>
      <p:ext uri="{BB962C8B-B14F-4D97-AF65-F5344CB8AC3E}">
        <p14:creationId xmlns:p14="http://schemas.microsoft.com/office/powerpoint/2010/main" val="16004062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Seurakunta</a:t>
            </a:r>
            <a:endParaRPr lang="fi-FI" dirty="0"/>
          </a:p>
        </p:txBody>
      </p:sp>
      <p:sp>
        <p:nvSpPr>
          <p:cNvPr id="3" name="Sisällön paikkamerkki 2"/>
          <p:cNvSpPr>
            <a:spLocks noGrp="1"/>
          </p:cNvSpPr>
          <p:nvPr>
            <p:ph idx="1"/>
          </p:nvPr>
        </p:nvSpPr>
        <p:spPr/>
        <p:txBody>
          <a:bodyPr/>
          <a:lstStyle/>
          <a:p>
            <a:r>
              <a:rPr lang="fi-FI" dirty="0" smtClean="0"/>
              <a:t>Joululaulutapahtuma 15.12.2014, klo 13.00</a:t>
            </a:r>
          </a:p>
          <a:p>
            <a:r>
              <a:rPr lang="fi-FI" dirty="0" smtClean="0"/>
              <a:t>Jouluhartaus </a:t>
            </a:r>
            <a:r>
              <a:rPr lang="fi-FI" dirty="0" err="1" smtClean="0"/>
              <a:t>Marjomäen</a:t>
            </a:r>
            <a:r>
              <a:rPr lang="fi-FI" dirty="0" smtClean="0"/>
              <a:t> riihikirkossa </a:t>
            </a:r>
          </a:p>
          <a:p>
            <a:r>
              <a:rPr lang="fi-FI" dirty="0" err="1" smtClean="0"/>
              <a:t>Jaakonpäivän</a:t>
            </a:r>
            <a:r>
              <a:rPr lang="fi-FI" dirty="0" smtClean="0"/>
              <a:t> hartaus 25.7.</a:t>
            </a:r>
            <a:endParaRPr lang="fi-FI" dirty="0"/>
          </a:p>
        </p:txBody>
      </p:sp>
    </p:spTree>
    <p:extLst>
      <p:ext uri="{BB962C8B-B14F-4D97-AF65-F5344CB8AC3E}">
        <p14:creationId xmlns:p14="http://schemas.microsoft.com/office/powerpoint/2010/main" val="29722705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Johtopäätöksiä</a:t>
            </a:r>
            <a:endParaRPr lang="fi-FI" dirty="0"/>
          </a:p>
        </p:txBody>
      </p:sp>
      <p:sp>
        <p:nvSpPr>
          <p:cNvPr id="3" name="Sisällön paikkamerkki 2"/>
          <p:cNvSpPr>
            <a:spLocks noGrp="1"/>
          </p:cNvSpPr>
          <p:nvPr>
            <p:ph idx="1"/>
          </p:nvPr>
        </p:nvSpPr>
        <p:spPr/>
        <p:txBody>
          <a:bodyPr/>
          <a:lstStyle/>
          <a:p>
            <a:r>
              <a:rPr lang="fi-FI" dirty="0" smtClean="0"/>
              <a:t>Kylän yhteisten pikkujoulujen järjestäminen päätettiin toteuttaa yhteistoiminnallisesti lauantaina 13.12.2014 , päivällä joulumyyjäiset. Anu Siika-aho kutsuu koolle suunnittelijat Kylätalon kahvilaan</a:t>
            </a:r>
          </a:p>
          <a:p>
            <a:r>
              <a:rPr lang="fi-FI" dirty="0" smtClean="0"/>
              <a:t>Päätettiin jatkaa kokoontumisia ja keskustelua tällä tavoin kylän kehittämiseksi</a:t>
            </a:r>
          </a:p>
          <a:p>
            <a:endParaRPr lang="fi-FI" dirty="0"/>
          </a:p>
        </p:txBody>
      </p:sp>
    </p:spTree>
    <p:extLst>
      <p:ext uri="{BB962C8B-B14F-4D97-AF65-F5344CB8AC3E}">
        <p14:creationId xmlns:p14="http://schemas.microsoft.com/office/powerpoint/2010/main" val="2539901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Mitä teimme?</a:t>
            </a:r>
            <a:endParaRPr lang="fi-FI" dirty="0"/>
          </a:p>
        </p:txBody>
      </p:sp>
      <p:sp>
        <p:nvSpPr>
          <p:cNvPr id="3" name="Sisällön paikkamerkki 2"/>
          <p:cNvSpPr>
            <a:spLocks noGrp="1"/>
          </p:cNvSpPr>
          <p:nvPr>
            <p:ph idx="1"/>
          </p:nvPr>
        </p:nvSpPr>
        <p:spPr/>
        <p:txBody>
          <a:bodyPr/>
          <a:lstStyle/>
          <a:p>
            <a:r>
              <a:rPr lang="fi-FI" dirty="0" smtClean="0"/>
              <a:t>17 henkilön voimin kokosimme jo </a:t>
            </a:r>
            <a:r>
              <a:rPr lang="fi-FI" dirty="0" err="1" smtClean="0"/>
              <a:t>olemassaolevaa</a:t>
            </a:r>
            <a:r>
              <a:rPr lang="fi-FI" dirty="0" smtClean="0"/>
              <a:t> toimintaa kylällä sekä toiveita mitä tarvittaisiin lisää.</a:t>
            </a:r>
          </a:p>
          <a:p>
            <a:r>
              <a:rPr lang="fi-FI" dirty="0" smtClean="0"/>
              <a:t>Seuraavissa dioissa </a:t>
            </a:r>
            <a:r>
              <a:rPr lang="fi-FI" smtClean="0"/>
              <a:t>on esiteltynä </a:t>
            </a:r>
            <a:r>
              <a:rPr lang="fi-FI" dirty="0" smtClean="0"/>
              <a:t>tuotoksemme</a:t>
            </a:r>
            <a:endParaRPr lang="fi-FI" dirty="0"/>
          </a:p>
        </p:txBody>
      </p:sp>
    </p:spTree>
    <p:extLst>
      <p:ext uri="{BB962C8B-B14F-4D97-AF65-F5344CB8AC3E}">
        <p14:creationId xmlns:p14="http://schemas.microsoft.com/office/powerpoint/2010/main" val="179189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Kaavoitus, rakentaminen</a:t>
            </a:r>
            <a:endParaRPr lang="fi-FI" dirty="0"/>
          </a:p>
        </p:txBody>
      </p:sp>
      <p:sp>
        <p:nvSpPr>
          <p:cNvPr id="3" name="Sisällön paikkamerkki 2"/>
          <p:cNvSpPr>
            <a:spLocks noGrp="1"/>
          </p:cNvSpPr>
          <p:nvPr>
            <p:ph idx="1"/>
          </p:nvPr>
        </p:nvSpPr>
        <p:spPr>
          <a:xfrm>
            <a:off x="739775" y="2452122"/>
            <a:ext cx="7662864" cy="3585142"/>
          </a:xfrm>
        </p:spPr>
        <p:txBody>
          <a:bodyPr/>
          <a:lstStyle/>
          <a:p>
            <a:r>
              <a:rPr lang="fi-FI" dirty="0" smtClean="0"/>
              <a:t>Rakennusluvat tiukassa -&gt; kylän tulevaisuus uhattu?</a:t>
            </a:r>
          </a:p>
          <a:p>
            <a:r>
              <a:rPr lang="fi-FI" dirty="0" smtClean="0"/>
              <a:t>Kaavoitusehdotuksen muistutukset on käyty läpi ja 3. kaavaehdotus on nyt menossa seuraavaan käsittelyyn. Kuohu on merkitty kehittyväksi kylähelmeksi, Sarvenperää ei ole tässä mainittu. </a:t>
            </a:r>
          </a:p>
          <a:p>
            <a:r>
              <a:rPr lang="fi-FI" dirty="0" smtClean="0"/>
              <a:t>Sarvenperän kohdalta kaavoitusasioissa mukana Johanna </a:t>
            </a:r>
            <a:r>
              <a:rPr lang="fi-FI" dirty="0" err="1" smtClean="0"/>
              <a:t>Niilivuo</a:t>
            </a:r>
            <a:endParaRPr lang="fi-FI" dirty="0" smtClean="0"/>
          </a:p>
          <a:p>
            <a:r>
              <a:rPr lang="fi-FI" dirty="0" smtClean="0"/>
              <a:t>Kylällä on vapaaehtoisten kaavoitustyöryhmä</a:t>
            </a:r>
            <a:endParaRPr lang="fi-FI" dirty="0"/>
          </a:p>
        </p:txBody>
      </p:sp>
    </p:spTree>
    <p:extLst>
      <p:ext uri="{BB962C8B-B14F-4D97-AF65-F5344CB8AC3E}">
        <p14:creationId xmlns:p14="http://schemas.microsoft.com/office/powerpoint/2010/main" val="9873353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Nuoret</a:t>
            </a:r>
            <a:endParaRPr lang="fi-FI" dirty="0"/>
          </a:p>
        </p:txBody>
      </p:sp>
      <p:sp>
        <p:nvSpPr>
          <p:cNvPr id="3" name="Sisällön paikkamerkki 2"/>
          <p:cNvSpPr>
            <a:spLocks noGrp="1"/>
          </p:cNvSpPr>
          <p:nvPr>
            <p:ph idx="1"/>
          </p:nvPr>
        </p:nvSpPr>
        <p:spPr>
          <a:xfrm>
            <a:off x="739775" y="2240428"/>
            <a:ext cx="7662864" cy="3796836"/>
          </a:xfrm>
        </p:spPr>
        <p:txBody>
          <a:bodyPr>
            <a:normAutofit/>
          </a:bodyPr>
          <a:lstStyle/>
          <a:p>
            <a:r>
              <a:rPr lang="fi-FI" b="1" dirty="0"/>
              <a:t>Tällä hetkellä Kuohulla on:</a:t>
            </a:r>
          </a:p>
          <a:p>
            <a:r>
              <a:rPr lang="fi-FI" dirty="0" smtClean="0"/>
              <a:t>Lapsilla on ohjattua toimintaa -&gt; valmius kehittää toimintaa myös nuorille</a:t>
            </a:r>
          </a:p>
          <a:p>
            <a:r>
              <a:rPr lang="fi-FI" dirty="0" smtClean="0"/>
              <a:t>VPK:n nuoriso-osasto tiistaisin</a:t>
            </a:r>
          </a:p>
          <a:p>
            <a:r>
              <a:rPr lang="fi-FI" dirty="0" smtClean="0"/>
              <a:t>Partio </a:t>
            </a:r>
            <a:r>
              <a:rPr lang="fi-FI" dirty="0" err="1" smtClean="0"/>
              <a:t>Vesangassa</a:t>
            </a:r>
            <a:endParaRPr lang="fi-FI" dirty="0" smtClean="0"/>
          </a:p>
          <a:p>
            <a:r>
              <a:rPr lang="fi-FI" dirty="0" smtClean="0"/>
              <a:t>Kuohun ja </a:t>
            </a:r>
            <a:r>
              <a:rPr lang="fi-FI" dirty="0" err="1" smtClean="0"/>
              <a:t>Vesangan</a:t>
            </a:r>
            <a:r>
              <a:rPr lang="fi-FI" dirty="0" smtClean="0"/>
              <a:t> harrastajateatteri</a:t>
            </a:r>
          </a:p>
        </p:txBody>
      </p:sp>
    </p:spTree>
    <p:extLst>
      <p:ext uri="{BB962C8B-B14F-4D97-AF65-F5344CB8AC3E}">
        <p14:creationId xmlns:p14="http://schemas.microsoft.com/office/powerpoint/2010/main" val="1082754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Nuoret</a:t>
            </a:r>
          </a:p>
        </p:txBody>
      </p:sp>
      <p:sp>
        <p:nvSpPr>
          <p:cNvPr id="3" name="Sisällön paikkamerkki 2"/>
          <p:cNvSpPr>
            <a:spLocks noGrp="1"/>
          </p:cNvSpPr>
          <p:nvPr>
            <p:ph idx="1"/>
          </p:nvPr>
        </p:nvSpPr>
        <p:spPr>
          <a:xfrm>
            <a:off x="739775" y="2081658"/>
            <a:ext cx="7662864" cy="3955606"/>
          </a:xfrm>
        </p:spPr>
        <p:txBody>
          <a:bodyPr>
            <a:normAutofit fontScale="85000" lnSpcReduction="20000"/>
          </a:bodyPr>
          <a:lstStyle/>
          <a:p>
            <a:r>
              <a:rPr lang="fi-FI" b="1" dirty="0" smtClean="0"/>
              <a:t>Toiveita:</a:t>
            </a:r>
          </a:p>
          <a:p>
            <a:r>
              <a:rPr lang="fi-FI" dirty="0" smtClean="0"/>
              <a:t>Nuorisokahvilatoimintaa: Esitys </a:t>
            </a:r>
            <a:r>
              <a:rPr lang="fi-FI" dirty="0"/>
              <a:t>nuorisokahvilasta </a:t>
            </a:r>
            <a:r>
              <a:rPr lang="fi-FI" dirty="0" smtClean="0"/>
              <a:t>-&gt;Antti </a:t>
            </a:r>
            <a:r>
              <a:rPr lang="fi-FI" dirty="0" err="1" smtClean="0"/>
              <a:t>Kolu</a:t>
            </a:r>
            <a:r>
              <a:rPr lang="fi-FI" dirty="0"/>
              <a:t>, nuorisotoimen </a:t>
            </a:r>
            <a:r>
              <a:rPr lang="fi-FI" dirty="0" smtClean="0"/>
              <a:t>johtaja, Nuorten </a:t>
            </a:r>
            <a:r>
              <a:rPr lang="fi-FI" dirty="0"/>
              <a:t>laturi –sivut (</a:t>
            </a:r>
            <a:r>
              <a:rPr lang="fi-FI" dirty="0" err="1"/>
              <a:t>Jkl</a:t>
            </a:r>
            <a:r>
              <a:rPr lang="fi-FI" dirty="0"/>
              <a:t> palvelut)</a:t>
            </a:r>
          </a:p>
          <a:p>
            <a:r>
              <a:rPr lang="fi-FI" dirty="0"/>
              <a:t>Bänditoiminta (koulun soittimia voisi käyttää, bändikämppä koulun salin yläkerrassa)</a:t>
            </a:r>
          </a:p>
          <a:p>
            <a:r>
              <a:rPr lang="fi-FI" dirty="0"/>
              <a:t>Elokuvien tekemistä </a:t>
            </a:r>
            <a:r>
              <a:rPr lang="fi-FI" dirty="0" smtClean="0"/>
              <a:t>itse, elokuvakerho</a:t>
            </a:r>
            <a:endParaRPr lang="fi-FI" dirty="0"/>
          </a:p>
          <a:p>
            <a:r>
              <a:rPr lang="fi-FI" dirty="0" err="1" smtClean="0"/>
              <a:t>Vloggauskerho</a:t>
            </a:r>
            <a:endParaRPr lang="fi-FI" dirty="0" smtClean="0"/>
          </a:p>
          <a:p>
            <a:r>
              <a:rPr lang="fi-FI" dirty="0" smtClean="0"/>
              <a:t>Ilmaisutaitokerho</a:t>
            </a:r>
          </a:p>
          <a:p>
            <a:r>
              <a:rPr lang="fi-FI" dirty="0" smtClean="0"/>
              <a:t>Nuorten tarpeiden ja toiveiden selvittäminen</a:t>
            </a:r>
            <a:endParaRPr lang="fi-FI" dirty="0"/>
          </a:p>
          <a:p>
            <a:endParaRPr lang="fi-FI" b="1" dirty="0"/>
          </a:p>
        </p:txBody>
      </p:sp>
    </p:spTree>
    <p:extLst>
      <p:ext uri="{BB962C8B-B14F-4D97-AF65-F5344CB8AC3E}">
        <p14:creationId xmlns:p14="http://schemas.microsoft.com/office/powerpoint/2010/main" val="255612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Lapset</a:t>
            </a:r>
            <a:endParaRPr lang="fi-FI" dirty="0"/>
          </a:p>
        </p:txBody>
      </p:sp>
      <p:sp>
        <p:nvSpPr>
          <p:cNvPr id="3" name="Sisällön paikkamerkki 2"/>
          <p:cNvSpPr>
            <a:spLocks noGrp="1"/>
          </p:cNvSpPr>
          <p:nvPr>
            <p:ph idx="1"/>
          </p:nvPr>
        </p:nvSpPr>
        <p:spPr>
          <a:xfrm>
            <a:off x="739775" y="2310992"/>
            <a:ext cx="7662864" cy="3726271"/>
          </a:xfrm>
        </p:spPr>
        <p:txBody>
          <a:bodyPr>
            <a:normAutofit fontScale="85000" lnSpcReduction="20000"/>
          </a:bodyPr>
          <a:lstStyle/>
          <a:p>
            <a:r>
              <a:rPr lang="fi-FI" b="1" dirty="0"/>
              <a:t>Tällä hetkellä Kuohulla on:</a:t>
            </a:r>
          </a:p>
          <a:p>
            <a:r>
              <a:rPr lang="fi-FI" dirty="0" smtClean="0"/>
              <a:t>Vanhempaintoimikunta, perhekahvila, päiväkoti</a:t>
            </a:r>
          </a:p>
          <a:p>
            <a:r>
              <a:rPr lang="fi-FI" dirty="0" smtClean="0"/>
              <a:t>Liaanikerho maanantaisin </a:t>
            </a:r>
            <a:r>
              <a:rPr lang="fi-FI" dirty="0"/>
              <a:t>k</a:t>
            </a:r>
            <a:r>
              <a:rPr lang="fi-FI" dirty="0" smtClean="0"/>
              <a:t>oulun salissa</a:t>
            </a:r>
          </a:p>
          <a:p>
            <a:r>
              <a:rPr lang="fi-FI" b="1" dirty="0" smtClean="0"/>
              <a:t>Toiveita:</a:t>
            </a:r>
          </a:p>
          <a:p>
            <a:r>
              <a:rPr lang="fi-FI" dirty="0" smtClean="0"/>
              <a:t>Alle kouluikäisille tarvetta esim. Jumppakerholle (Heidi Latvala on kiinnostunut ohjaamaan)</a:t>
            </a:r>
          </a:p>
          <a:p>
            <a:r>
              <a:rPr lang="fi-FI" dirty="0" err="1" smtClean="0"/>
              <a:t>Artmus</a:t>
            </a:r>
            <a:r>
              <a:rPr lang="fi-FI" dirty="0" smtClean="0"/>
              <a:t> aloittaa alle kouluikäisille  tanssitunnit torstaisin syysloman jälkeen 16.30-17.30 ja kouluikäisille 15.30-16.30</a:t>
            </a:r>
          </a:p>
          <a:p>
            <a:r>
              <a:rPr lang="fi-FI" dirty="0" smtClean="0"/>
              <a:t>Syysloma- hiihtoloma tekemistä</a:t>
            </a:r>
          </a:p>
          <a:p>
            <a:endParaRPr lang="fi-FI" dirty="0"/>
          </a:p>
        </p:txBody>
      </p:sp>
    </p:spTree>
    <p:extLst>
      <p:ext uri="{BB962C8B-B14F-4D97-AF65-F5344CB8AC3E}">
        <p14:creationId xmlns:p14="http://schemas.microsoft.com/office/powerpoint/2010/main" val="359082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Liikunta</a:t>
            </a:r>
            <a:endParaRPr lang="fi-FI" dirty="0"/>
          </a:p>
        </p:txBody>
      </p:sp>
      <p:sp>
        <p:nvSpPr>
          <p:cNvPr id="3" name="Sisällön paikkamerkki 2"/>
          <p:cNvSpPr>
            <a:spLocks noGrp="1"/>
          </p:cNvSpPr>
          <p:nvPr>
            <p:ph idx="1"/>
          </p:nvPr>
        </p:nvSpPr>
        <p:spPr>
          <a:xfrm>
            <a:off x="739775" y="2222786"/>
            <a:ext cx="7662864" cy="4304442"/>
          </a:xfrm>
        </p:spPr>
        <p:txBody>
          <a:bodyPr>
            <a:normAutofit fontScale="85000" lnSpcReduction="20000"/>
          </a:bodyPr>
          <a:lstStyle/>
          <a:p>
            <a:r>
              <a:rPr lang="fi-FI" b="1" dirty="0" smtClean="0"/>
              <a:t>Tällä hetkellä Kuohulla on:</a:t>
            </a:r>
          </a:p>
          <a:p>
            <a:pPr marL="0" indent="0">
              <a:buNone/>
            </a:pPr>
            <a:r>
              <a:rPr lang="fi-FI" dirty="0"/>
              <a:t>	</a:t>
            </a:r>
            <a:r>
              <a:rPr lang="fi-FI" dirty="0" smtClean="0"/>
              <a:t>- Naisten jalkapallo maanantaisin klo 18.00</a:t>
            </a:r>
          </a:p>
          <a:p>
            <a:pPr marL="0" indent="0">
              <a:buNone/>
            </a:pPr>
            <a:r>
              <a:rPr lang="fi-FI" dirty="0"/>
              <a:t>	</a:t>
            </a:r>
            <a:r>
              <a:rPr lang="fi-FI" dirty="0" smtClean="0"/>
              <a:t>- Naisten kuntojumppa tiistaisin</a:t>
            </a:r>
          </a:p>
          <a:p>
            <a:pPr marL="0" indent="0">
              <a:buNone/>
            </a:pPr>
            <a:r>
              <a:rPr lang="fi-FI" dirty="0"/>
              <a:t>	</a:t>
            </a:r>
            <a:r>
              <a:rPr lang="fi-FI" dirty="0" smtClean="0"/>
              <a:t>- Köntysjumppa miehille tiistaisin</a:t>
            </a:r>
          </a:p>
          <a:p>
            <a:pPr marL="0" indent="0">
              <a:buNone/>
            </a:pPr>
            <a:r>
              <a:rPr lang="fi-FI" dirty="0"/>
              <a:t>	</a:t>
            </a:r>
            <a:r>
              <a:rPr lang="fi-FI" dirty="0" smtClean="0"/>
              <a:t>- </a:t>
            </a:r>
            <a:r>
              <a:rPr lang="fi-FI" dirty="0"/>
              <a:t>Naisten lentopallo  ke klo 18.00 Leila </a:t>
            </a:r>
            <a:r>
              <a:rPr lang="fi-FI" dirty="0" smtClean="0"/>
              <a:t>Suuronen</a:t>
            </a:r>
          </a:p>
          <a:p>
            <a:pPr marL="0" indent="0">
              <a:buNone/>
            </a:pPr>
            <a:r>
              <a:rPr lang="fi-FI" dirty="0"/>
              <a:t>	</a:t>
            </a:r>
            <a:r>
              <a:rPr lang="fi-FI" dirty="0" smtClean="0"/>
              <a:t>- Lasten kortteliliiga jalkapallossa kesät -12, -13 ja -14</a:t>
            </a:r>
          </a:p>
          <a:p>
            <a:pPr marL="0" indent="0">
              <a:buNone/>
            </a:pPr>
            <a:r>
              <a:rPr lang="fi-FI" dirty="0"/>
              <a:t>	</a:t>
            </a:r>
            <a:r>
              <a:rPr lang="fi-FI" dirty="0" smtClean="0"/>
              <a:t>- Kahvakuula keskiviikkona ja sunnuntaina klo 18.00</a:t>
            </a:r>
          </a:p>
          <a:p>
            <a:pPr marL="0" indent="0">
              <a:buNone/>
            </a:pPr>
            <a:r>
              <a:rPr lang="fi-FI" dirty="0"/>
              <a:t>	</a:t>
            </a:r>
            <a:r>
              <a:rPr lang="fi-FI" dirty="0" smtClean="0"/>
              <a:t>- Jooga perjantaisin klo 19.30 koulun salissa</a:t>
            </a:r>
          </a:p>
          <a:p>
            <a:pPr marL="0" indent="0">
              <a:buNone/>
            </a:pPr>
            <a:r>
              <a:rPr lang="fi-FI" dirty="0"/>
              <a:t>	</a:t>
            </a:r>
            <a:r>
              <a:rPr lang="fi-FI" dirty="0" smtClean="0"/>
              <a:t>- Miesten lentopallo sunnuntaisin klo 16.00</a:t>
            </a:r>
          </a:p>
          <a:p>
            <a:pPr marL="0" indent="0">
              <a:buNone/>
            </a:pPr>
            <a:endParaRPr lang="fi-FI" dirty="0"/>
          </a:p>
        </p:txBody>
      </p:sp>
    </p:spTree>
    <p:extLst>
      <p:ext uri="{BB962C8B-B14F-4D97-AF65-F5344CB8AC3E}">
        <p14:creationId xmlns:p14="http://schemas.microsoft.com/office/powerpoint/2010/main" val="1440223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Liikunta</a:t>
            </a:r>
            <a:endParaRPr lang="fi-FI" dirty="0"/>
          </a:p>
        </p:txBody>
      </p:sp>
      <p:sp>
        <p:nvSpPr>
          <p:cNvPr id="3" name="Sisällön paikkamerkki 2"/>
          <p:cNvSpPr>
            <a:spLocks noGrp="1"/>
          </p:cNvSpPr>
          <p:nvPr>
            <p:ph idx="1"/>
          </p:nvPr>
        </p:nvSpPr>
        <p:spPr>
          <a:xfrm>
            <a:off x="739775" y="2205146"/>
            <a:ext cx="7662864" cy="3832118"/>
          </a:xfrm>
        </p:spPr>
        <p:txBody>
          <a:bodyPr>
            <a:normAutofit fontScale="77500" lnSpcReduction="20000"/>
          </a:bodyPr>
          <a:lstStyle/>
          <a:p>
            <a:r>
              <a:rPr lang="fi-FI" b="1" dirty="0" smtClean="0"/>
              <a:t>Toiveita:</a:t>
            </a:r>
          </a:p>
          <a:p>
            <a:r>
              <a:rPr lang="fi-FI" dirty="0" smtClean="0"/>
              <a:t>Nuorille tarjottavaa liikuntaa; </a:t>
            </a:r>
            <a:r>
              <a:rPr lang="fi-FI" dirty="0" err="1" smtClean="0"/>
              <a:t>esim</a:t>
            </a:r>
            <a:r>
              <a:rPr lang="fi-FI" dirty="0" smtClean="0"/>
              <a:t> sulkapallomahdollisuus salissa</a:t>
            </a:r>
          </a:p>
          <a:p>
            <a:r>
              <a:rPr lang="fi-FI" dirty="0" smtClean="0"/>
              <a:t>Ikäihmisten liikunta?</a:t>
            </a:r>
          </a:p>
          <a:p>
            <a:r>
              <a:rPr lang="fi-FI" dirty="0" smtClean="0"/>
              <a:t>Yli 9 </a:t>
            </a:r>
            <a:r>
              <a:rPr lang="fi-FI" dirty="0" err="1" smtClean="0"/>
              <a:t>vuotiaiden</a:t>
            </a:r>
            <a:r>
              <a:rPr lang="fi-FI" dirty="0" smtClean="0"/>
              <a:t> sähly tarvitsisi vetäjän?</a:t>
            </a:r>
          </a:p>
          <a:p>
            <a:r>
              <a:rPr lang="fi-FI" dirty="0" smtClean="0"/>
              <a:t>Yläkouluikäisten liikunta?  Sulkapallo?  Sulkapalloverkko tarvittaisiin. Kysely kaupungilta Olli hoitaa</a:t>
            </a:r>
          </a:p>
          <a:p>
            <a:r>
              <a:rPr lang="fi-FI" dirty="0" smtClean="0"/>
              <a:t>Sarvenperän ladut – yhdyslatu Kuohulle tulevan talvena?</a:t>
            </a:r>
          </a:p>
          <a:p>
            <a:r>
              <a:rPr lang="fi-FI" dirty="0" smtClean="0"/>
              <a:t>Luistelukoulu</a:t>
            </a:r>
          </a:p>
          <a:p>
            <a:r>
              <a:rPr lang="fi-FI" dirty="0" smtClean="0"/>
              <a:t>Tulossa lasten sähly lauantaisin</a:t>
            </a:r>
          </a:p>
          <a:p>
            <a:endParaRPr lang="fi-FI" dirty="0"/>
          </a:p>
        </p:txBody>
      </p:sp>
    </p:spTree>
    <p:extLst>
      <p:ext uri="{BB962C8B-B14F-4D97-AF65-F5344CB8AC3E}">
        <p14:creationId xmlns:p14="http://schemas.microsoft.com/office/powerpoint/2010/main" val="41017582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yntytaru">
  <a:themeElements>
    <a:clrScheme name="Syntytaru">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Syntytaru">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Syntytaru">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Syntytaru.thmx</Template>
  <TotalTime>7935</TotalTime>
  <Words>964</Words>
  <Application>Microsoft Office PowerPoint</Application>
  <PresentationFormat>Näytössä katseltava diaesitys (4:3)</PresentationFormat>
  <Paragraphs>204</Paragraphs>
  <Slides>27</Slides>
  <Notes>0</Notes>
  <HiddenSlides>0</HiddenSlides>
  <MMClips>0</MMClips>
  <ScaleCrop>false</ScaleCrop>
  <HeadingPairs>
    <vt:vector size="4" baseType="variant">
      <vt:variant>
        <vt:lpstr>Teema</vt:lpstr>
      </vt:variant>
      <vt:variant>
        <vt:i4>1</vt:i4>
      </vt:variant>
      <vt:variant>
        <vt:lpstr>Dian otsikot</vt:lpstr>
      </vt:variant>
      <vt:variant>
        <vt:i4>27</vt:i4>
      </vt:variant>
    </vt:vector>
  </HeadingPairs>
  <TitlesOfParts>
    <vt:vector size="28" baseType="lpstr">
      <vt:lpstr>Syntytaru</vt:lpstr>
      <vt:lpstr>      TERVETULOA  2.10.2014 KLO 18.00 KOULUN SALIIN  KUOHUN KYLÄN YHTEISTOIMINTAILTAAN</vt:lpstr>
      <vt:lpstr>Taustaa</vt:lpstr>
      <vt:lpstr>Mitä teimme?</vt:lpstr>
      <vt:lpstr>Kaavoitus, rakentaminen</vt:lpstr>
      <vt:lpstr>Nuoret</vt:lpstr>
      <vt:lpstr>Nuoret</vt:lpstr>
      <vt:lpstr>Lapset</vt:lpstr>
      <vt:lpstr>Liikunta</vt:lpstr>
      <vt:lpstr>Liikunta</vt:lpstr>
      <vt:lpstr>Taide</vt:lpstr>
      <vt:lpstr>Auttaminen</vt:lpstr>
      <vt:lpstr>Viestintä</vt:lpstr>
      <vt:lpstr>Viestintä</vt:lpstr>
      <vt:lpstr>Vanheneminen, ikäihmiset</vt:lpstr>
      <vt:lpstr>Kaupallinen toiminta &amp; Yrittäjyys</vt:lpstr>
      <vt:lpstr>Kaupallinen toiminta &amp; Yrittäjyys</vt:lpstr>
      <vt:lpstr>Luonto ja ympäristö</vt:lpstr>
      <vt:lpstr>Tilat</vt:lpstr>
      <vt:lpstr>Ruokailu, ”pitopalvelu”</vt:lpstr>
      <vt:lpstr>Tapahtumat &amp; Viihde</vt:lpstr>
      <vt:lpstr>Tapahtumat &amp; Viihde</vt:lpstr>
      <vt:lpstr>Kerhot</vt:lpstr>
      <vt:lpstr>Kerhot</vt:lpstr>
      <vt:lpstr>Käsityöt</vt:lpstr>
      <vt:lpstr>Varuste -/ osaamispankki</vt:lpstr>
      <vt:lpstr>Seurakunta</vt:lpstr>
      <vt:lpstr>Johtopäätöksiä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TERVETULOA  2.10.2014 KLO 18.00 KOULUN SALIIN  KUOHUN KYLÄN YHTEISTOIMINTAILTAAN</dc:title>
  <dc:creator>anu Siika-aho</dc:creator>
  <cp:lastModifiedBy>jkl</cp:lastModifiedBy>
  <cp:revision>57</cp:revision>
  <cp:lastPrinted>2014-10-02T13:47:14Z</cp:lastPrinted>
  <dcterms:created xsi:type="dcterms:W3CDTF">2014-09-03T17:55:17Z</dcterms:created>
  <dcterms:modified xsi:type="dcterms:W3CDTF">2014-10-06T05:13:45Z</dcterms:modified>
</cp:coreProperties>
</file>