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4279900" y="10156825"/>
            <a:ext cx="3278187" cy="533400"/>
          </a:xfrm>
          <a:prstGeom prst="rect">
            <a:avLst/>
          </a:prstGeom>
          <a:noFill/>
          <a:ln>
            <a:noFill/>
          </a:ln>
        </p:spPr>
        <p:txBody>
          <a:bodyPr anchorCtr="0" anchor="b" bIns="0" lIns="0" spcFirstLastPara="1" rIns="0" wrap="square" tIns="0">
            <a:noAutofit/>
          </a:bodyPr>
          <a:lstStyle/>
          <a:p>
            <a:pPr indent="0" lvl="0" marL="0" marR="0" rtl="0" algn="l">
              <a:lnSpc>
                <a:spcPct val="94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4" name="Google Shape;4;n"/>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755650" y="5078412"/>
            <a:ext cx="6046787" cy="481012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 name="Google Shape;6;n"/>
          <p:cNvSpPr txBox="1"/>
          <p:nvPr>
            <p:ph idx="3" type="hdr"/>
          </p:nvPr>
        </p:nvSpPr>
        <p:spPr>
          <a:xfrm>
            <a:off x="0" y="0"/>
            <a:ext cx="3278187" cy="533400"/>
          </a:xfrm>
          <a:prstGeom prst="rect">
            <a:avLst/>
          </a:prstGeom>
          <a:noFill/>
          <a:ln>
            <a:noFill/>
          </a:ln>
        </p:spPr>
        <p:txBody>
          <a:bodyPr anchorCtr="0" anchor="t" bIns="91425" lIns="91425" spcFirstLastPara="1" rIns="91425" wrap="square" tIns="91425">
            <a:noAutofit/>
          </a:bodyPr>
          <a:lstStyle>
            <a:lvl1pPr indent="0" lvl="0" mar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0" type="dt"/>
          </p:nvPr>
        </p:nvSpPr>
        <p:spPr>
          <a:xfrm>
            <a:off x="4279900" y="0"/>
            <a:ext cx="3278187" cy="533400"/>
          </a:xfrm>
          <a:prstGeom prst="rect">
            <a:avLst/>
          </a:prstGeom>
          <a:noFill/>
          <a:ln>
            <a:noFill/>
          </a:ln>
        </p:spPr>
        <p:txBody>
          <a:bodyPr anchorCtr="0" anchor="t" bIns="91425" lIns="91425" spcFirstLastPara="1" rIns="91425" wrap="square" tIns="91425">
            <a:noAutofit/>
          </a:bodyPr>
          <a:lstStyle>
            <a:lvl1pPr indent="0" lvl="0" marL="0" marR="0" rtl="0" algn="r">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1" type="ftr"/>
          </p:nvPr>
        </p:nvSpPr>
        <p:spPr>
          <a:xfrm>
            <a:off x="0" y="10156825"/>
            <a:ext cx="3278187" cy="533400"/>
          </a:xfrm>
          <a:prstGeom prst="rect">
            <a:avLst/>
          </a:prstGeom>
          <a:noFill/>
          <a:ln>
            <a:noFill/>
          </a:ln>
        </p:spPr>
        <p:txBody>
          <a:bodyPr anchorCtr="0" anchor="b" bIns="91425" lIns="91425" spcFirstLastPara="1" rIns="91425" wrap="square" tIns="91425">
            <a:noAutofit/>
          </a:bodyPr>
          <a:lstStyle>
            <a:lvl1pPr indent="0" lvl="0" marL="0" marR="0" rtl="0" algn="l">
              <a:lnSpc>
                <a:spcPct val="93000"/>
              </a:lnSpc>
              <a:spcBef>
                <a:spcPts val="0"/>
              </a:spcBef>
              <a:spcAft>
                <a:spcPts val="0"/>
              </a:spcAft>
              <a:buSzPts val="1400"/>
              <a:buNone/>
              <a:defRPr b="0" i="0" sz="1400" u="none">
                <a:solidFill>
                  <a:srgbClr val="000000"/>
                </a:solidFill>
                <a:latin typeface="Times New Roman"/>
                <a:ea typeface="Times New Roman"/>
                <a:cs typeface="Times New Roman"/>
                <a:sym typeface="Times New Roman"/>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4279900" y="10156825"/>
            <a:ext cx="3278187" cy="533400"/>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Font typeface="Times New Roman"/>
              <a:buNone/>
            </a:pPr>
            <a:fld id="{00000000-1234-1234-1234-123412341234}" type="slidenum">
              <a:rPr b="0" i="0" lang="en-US" sz="1400" u="non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4: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0" name="Google Shape;40;p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8: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7" name="Google Shape;117;p18: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a:t>Kiireettömyys: päiväohjelma katsotaan aamulla, lukujärjestyksessä joustetaan että saadaan asioita valmiiksi, yritetään luoda päivään tilaa rauhallisille puuhille</a:t>
            </a:r>
            <a:endParaRPr/>
          </a:p>
          <a:p>
            <a:pPr indent="0" lvl="0" marL="0" marR="0" rtl="0" algn="l">
              <a:spcBef>
                <a:spcPts val="0"/>
              </a:spcBef>
              <a:spcAft>
                <a:spcPts val="0"/>
              </a:spcAft>
              <a:buNone/>
            </a:pPr>
            <a:r>
              <a:rPr lang="en-US"/>
              <a:t>Leikinomaisuus, leikkien, laulaen, pelaten voi oppia monia asioita.</a:t>
            </a:r>
            <a:endParaRPr/>
          </a:p>
          <a:p>
            <a:pPr indent="0" lvl="0" marL="0" marR="0" rtl="0" algn="l">
              <a:spcBef>
                <a:spcPts val="0"/>
              </a:spcBef>
              <a:spcAft>
                <a:spcPts val="0"/>
              </a:spcAft>
              <a:buNone/>
            </a:pPr>
            <a:r>
              <a:rPr lang="en-US"/>
              <a:t>Arjen taidot: opetellaan ruokailutapoja, mm, haarukalla ja veitsellä syömistä, luistinten sitomista, kellon tuntemista, tavaroista huolehtimista, tunnetaitoja</a:t>
            </a:r>
            <a:endParaRPr/>
          </a:p>
          <a:p>
            <a:pPr indent="0" lvl="0" marL="0" marR="0" rtl="0" algn="l">
              <a:spcBef>
                <a:spcPts val="0"/>
              </a:spcBef>
              <a:spcAft>
                <a:spcPts val="0"/>
              </a:spcAft>
              <a:buNone/>
            </a:pPr>
            <a:r>
              <a:rPr lang="en-US"/>
              <a:t>Tieto ja viestintätekniikka: käytämme sähköisiä oppimisympäristöjä: mm. matikkatalkoot, aapisen tehtävät lisenssi saatu. I padit  myös käytössä.</a:t>
            </a:r>
            <a:endParaRPr/>
          </a:p>
          <a:p>
            <a:pPr indent="0" lvl="0" marL="0" marR="0" rtl="0" algn="l">
              <a:spcBef>
                <a:spcPts val="0"/>
              </a:spcBef>
              <a:spcAft>
                <a:spcPts val="0"/>
              </a:spcAft>
              <a:buNone/>
            </a:pPr>
            <a:r>
              <a:rPr lang="en-US"/>
              <a:t>Monialaisista oppimiskokonaisuuksista näkyy tänä vuonnna Suomi 2017 monella tapaa.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4f65bacf6_1_11: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24" name="Google Shape;124;g24f65bacf6_1_11: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4f65bacf6_1_11: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Ei kannata kysyä oliko koulussa kivaa, se on helppo kuitata joo, joo. Vaihtelevat kysymykset joihin ei voi vastata ei tai joo antavat huomattavasti paremmin infoa koulusta. Mitä söit tänään koulussa? Mikä oli välitunneilla mieluisin leikki? Olitko väsynyt koulussa? </a:t>
            </a:r>
            <a:endParaRPr/>
          </a:p>
          <a:p>
            <a:pPr indent="0" lvl="0" marL="0" rtl="0" algn="l">
              <a:spcBef>
                <a:spcPts val="0"/>
              </a:spcBef>
              <a:spcAft>
                <a:spcPts val="0"/>
              </a:spcAft>
              <a:buNone/>
            </a:pPr>
            <a:r>
              <a:t/>
            </a:r>
            <a:endParaRPr/>
          </a:p>
        </p:txBody>
      </p:sp>
      <p:sp>
        <p:nvSpPr>
          <p:cNvPr id="126" name="Google Shape;126;g24f65bacf6_1_11: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4: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2" name="Google Shape;132;p2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f40877c2f9_0_0: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4" name="Google Shape;144;g2f40877c2f9_0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f40877c2f9_0_0: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f40877c2f9_0_0: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f40877c2f9_0_7: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52" name="Google Shape;152;g2f40877c2f9_0_7: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f40877c2f9_0_7: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f40877c2f9_0_7: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0: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6" name="Google Shape;46;p10: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8: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5" name="Google Shape;55;p8: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a:t>Wilmaviesti lyhyet asialliset viestintätavat. Jos pidempää tai voimakkaita tunteita herättävää asiaa, mieluimmin soittopyyntö tai soitto väärinkäsitysten välttämiseksi. Wilman pyrin lukemaan aamulla ja työpäivän loputtua, keskellä päivää en availe. Koulupäivät on rauhoitettu oppilaille.Jos tulee kiireellistä, kouluun voi tulla tai soittaa. Wilmasta löytyy monenlaista (näytä) ja se toimii pedagogisena päiväkirjana. Unohduksia, myöhästymisiä merkitään sinne päiväkirjaan, ei ole rangaistuskirja niinkuin julkisuudessa joskus näkee kirjoiteltavan. Positiivisia asioita sinne voi myös merkitä, mutta niitä annetaan paljon enemmän lapsille suoraan kuin wilman kautta. Yhteydenpito on tärkeää puolin ja toisin, on meille tärkeää tietää, jos lapsella on tapahtunut kotosalla jotain isompaa, samoin kuin koulusta yritämme viestitellä jos jotain isompaa on, Jokaista selvitettyä riitaa emme ehdi laittaa.</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f4b4e1d380_1_1: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62" name="Google Shape;62;g2f4b4e1d380_1_1: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63" name="Google Shape;63;g2f4b4e1d380_1_1: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f4b4e1d380_1_1: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f469772c26_0_0: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71" name="Google Shape;71;g2f469772c26_0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72" name="Google Shape;72;g2f469772c26_0_0: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f469772c26_0_0: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4: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0" name="Google Shape;80;p14: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6:notes"/>
          <p:cNvSpPr/>
          <p:nvPr>
            <p:ph idx="2" type="sldImg"/>
          </p:nvPr>
        </p:nvSpPr>
        <p:spPr>
          <a:xfrm>
            <a:off x="1106487" y="812800"/>
            <a:ext cx="5345112" cy="40084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6" name="Google Shape;86;p16:notes"/>
          <p:cNvSpPr txBox="1"/>
          <p:nvPr>
            <p:ph idx="1" type="body"/>
          </p:nvPr>
        </p:nvSpPr>
        <p:spPr>
          <a:xfrm>
            <a:off x="755650" y="5078412"/>
            <a:ext cx="6048375" cy="481171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f40b84bddd_0_0: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92" name="Google Shape;92;g2f40b84bddd_0_0: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93" name="Google Shape;93;g2f40b84bddd_0_0: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2f40b84bddd_0_0: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4b4e1d380_1_34:notes"/>
          <p:cNvSpPr txBox="1"/>
          <p:nvPr>
            <p:ph idx="12"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08" name="Google Shape;108;g2f4b4e1d380_1_34: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f4b4e1d380_1_34:notes"/>
          <p:cNvSpPr txBox="1"/>
          <p:nvPr>
            <p:ph idx="1" type="body"/>
          </p:nvPr>
        </p:nvSpPr>
        <p:spPr>
          <a:xfrm>
            <a:off x="755650" y="5078412"/>
            <a:ext cx="6046800" cy="48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f4b4e1d380_1_34:notes"/>
          <p:cNvSpPr txBox="1"/>
          <p:nvPr>
            <p:ph idx="3" type="sldNum"/>
          </p:nvPr>
        </p:nvSpPr>
        <p:spPr>
          <a:xfrm>
            <a:off x="4279900" y="10156825"/>
            <a:ext cx="32781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8" name="Shape 18"/>
        <p:cNvGrpSpPr/>
        <p:nvPr/>
      </p:nvGrpSpPr>
      <p:grpSpPr>
        <a:xfrm>
          <a:off x="0" y="0"/>
          <a:ext cx="0" cy="0"/>
          <a:chOff x="0" y="0"/>
          <a:chExt cx="0" cy="0"/>
        </a:xfrm>
      </p:grpSpPr>
      <p:sp>
        <p:nvSpPr>
          <p:cNvPr id="19" name="Google Shape;19;p2"/>
          <p:cNvSpPr txBox="1"/>
          <p:nvPr>
            <p:ph type="ctrTitle"/>
          </p:nvPr>
        </p:nvSpPr>
        <p:spPr>
          <a:xfrm>
            <a:off x="685800" y="2130425"/>
            <a:ext cx="7772400" cy="1470025"/>
          </a:xfrm>
          <a:prstGeom prst="rect">
            <a:avLst/>
          </a:prstGeom>
          <a:noFill/>
          <a:ln>
            <a:noFill/>
          </a:ln>
        </p:spPr>
        <p:txBody>
          <a:bodyPr anchorCtr="0" anchor="b" bIns="91425" lIns="91425" spcFirstLastPara="1" rIns="91425" wrap="square" tIns="91425">
            <a:noAutofit/>
          </a:bodyPr>
          <a:lstStyle>
            <a:lvl1pPr indent="0" lvl="0" marL="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1pPr>
            <a:lvl2pPr indent="-285750" lvl="1" marL="74295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2pPr>
            <a:lvl3pPr indent="-228600" lvl="2" marL="1143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6002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4pPr>
            <a:lvl5pPr indent="-228600" lvl="4" marL="2057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5pPr>
            <a:lvl6pPr indent="-228600" lvl="5" marL="2514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6pPr>
            <a:lvl7pPr indent="-228600" lvl="6" marL="3429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7pPr>
            <a:lvl8pPr indent="-228600" lvl="7" marL="4800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8pPr>
            <a:lvl9pPr indent="-228600" lvl="8" marL="6629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9pPr>
          </a:lstStyle>
          <a:p/>
        </p:txBody>
      </p:sp>
      <p:sp>
        <p:nvSpPr>
          <p:cNvPr id="20" name="Google Shape;20;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342900" lvl="0" marL="342900" marR="0" rtl="0" algn="l">
              <a:lnSpc>
                <a:spcPct val="97000"/>
              </a:lnSpc>
              <a:spcBef>
                <a:spcPts val="0"/>
              </a:spcBef>
              <a:spcAft>
                <a:spcPts val="0"/>
              </a:spcAft>
              <a:buSzPts val="1400"/>
              <a:buNone/>
              <a:defRPr b="0" i="0" sz="2400" u="none" cap="none" strike="noStrike">
                <a:solidFill>
                  <a:srgbClr val="000000"/>
                </a:solidFill>
                <a:latin typeface="Source Sans Pro"/>
                <a:ea typeface="Source Sans Pro"/>
                <a:cs typeface="Source Sans Pro"/>
                <a:sym typeface="Source Sans Pro"/>
              </a:defRPr>
            </a:lvl1pPr>
            <a:lvl2pPr indent="-285750" lvl="1" marL="742950" marR="0" rtl="0" algn="l">
              <a:lnSpc>
                <a:spcPct val="97000"/>
              </a:lnSpc>
              <a:spcBef>
                <a:spcPts val="14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2pPr>
            <a:lvl3pPr indent="-228600" lvl="2" marL="1143000" marR="0" rtl="0" algn="l">
              <a:lnSpc>
                <a:spcPct val="97000"/>
              </a:lnSpc>
              <a:spcBef>
                <a:spcPts val="110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600200" marR="0" rtl="0" algn="l">
              <a:lnSpc>
                <a:spcPct val="97000"/>
              </a:lnSpc>
              <a:spcBef>
                <a:spcPts val="800"/>
              </a:spcBef>
              <a:spcAft>
                <a:spcPts val="0"/>
              </a:spcAft>
              <a:buSzPts val="1400"/>
              <a:buNone/>
              <a:defRPr b="0" i="0" sz="1600" u="none" cap="none" strike="noStrike">
                <a:solidFill>
                  <a:srgbClr val="000000"/>
                </a:solidFill>
                <a:latin typeface="Source Sans Pro"/>
                <a:ea typeface="Source Sans Pro"/>
                <a:cs typeface="Source Sans Pro"/>
                <a:sym typeface="Source Sans Pro"/>
              </a:defRPr>
            </a:lvl4pPr>
            <a:lvl5pPr indent="-228600" lvl="4" marL="2057400" marR="0" rtl="0" algn="l">
              <a:lnSpc>
                <a:spcPct val="97000"/>
              </a:lnSpc>
              <a:spcBef>
                <a:spcPts val="5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5pPr>
            <a:lvl6pPr indent="-228600" lvl="5" marL="25146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6pPr>
            <a:lvl7pPr indent="-228600" lvl="6" marL="34290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7pPr>
            <a:lvl8pPr indent="-228600" lvl="7" marL="48006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8pPr>
            <a:lvl9pPr indent="-228600" lvl="8" marL="6629400" marR="0" rtl="0" algn="l">
              <a:lnSpc>
                <a:spcPct val="97000"/>
              </a:lnSpc>
              <a:spcBef>
                <a:spcPts val="200"/>
              </a:spcBef>
              <a:spcAft>
                <a:spcPts val="200"/>
              </a:spcAft>
              <a:buSzPts val="1400"/>
              <a:buNone/>
              <a:defRPr b="0" i="0" sz="2000" u="none" cap="none" strike="noStrike">
                <a:solidFill>
                  <a:srgbClr val="000000"/>
                </a:solidFill>
                <a:latin typeface="Source Sans Pro"/>
                <a:ea typeface="Source Sans Pro"/>
                <a:cs typeface="Source Sans Pro"/>
                <a:sym typeface="Source Sans Pro"/>
              </a:defRPr>
            </a:lvl9pPr>
          </a:lstStyle>
          <a:p/>
        </p:txBody>
      </p:sp>
      <p:sp>
        <p:nvSpPr>
          <p:cNvPr id="21" name="Google Shape;21;p2"/>
          <p:cNvSpPr txBox="1"/>
          <p:nvPr>
            <p:ph idx="10" type="dt"/>
          </p:nvPr>
        </p:nvSpPr>
        <p:spPr>
          <a:xfrm>
            <a:off x="6770687" y="5357812"/>
            <a:ext cx="1211262" cy="363537"/>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a:solidFill>
                  <a:srgbClr val="2F1F58"/>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22" name="Google Shape;22;p2"/>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noAutofit/>
          </a:bodyPr>
          <a:lstStyle>
            <a:lvl1pPr indent="0" lvl="0" marL="0" marR="0" rtl="0" algn="l">
              <a:lnSpc>
                <a:spcPct val="94000"/>
              </a:lnSpc>
              <a:spcBef>
                <a:spcPts val="0"/>
              </a:spcBef>
              <a:spcAft>
                <a:spcPts val="0"/>
              </a:spcAft>
              <a:buSzPts val="1400"/>
              <a:buNone/>
              <a:defRPr b="0" i="0" sz="1800" u="none">
                <a:solidFill>
                  <a:srgbClr val="000000"/>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23" name="Google Shape;23;p2"/>
          <p:cNvSpPr txBox="1"/>
          <p:nvPr>
            <p:ph idx="12" type="sldNum"/>
          </p:nvPr>
        </p:nvSpPr>
        <p:spPr>
          <a:xfrm>
            <a:off x="6213475" y="5357812"/>
            <a:ext cx="552450" cy="36353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1pPr>
            <a:lvl2pPr indent="0" lvl="1"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2pPr>
            <a:lvl3pPr indent="0" lvl="2"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3pPr>
            <a:lvl4pPr indent="0" lvl="3"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4pPr>
            <a:lvl5pPr indent="0" lvl="4"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5pPr>
            <a:lvl6pPr indent="0" lvl="5"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6pPr>
            <a:lvl7pPr indent="0" lvl="6"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7pPr>
            <a:lvl8pPr indent="0" lvl="7"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8pPr>
            <a:lvl9pPr indent="0" lvl="8" marL="0" marR="0" rtl="0" algn="ctr">
              <a:lnSpc>
                <a:spcPct val="100000"/>
              </a:lnSpc>
              <a:spcBef>
                <a:spcPts val="0"/>
              </a:spcBef>
              <a:spcAft>
                <a:spcPts val="0"/>
              </a:spcAft>
              <a:buNone/>
              <a:defRPr b="0" i="0" sz="1400" u="none">
                <a:solidFill>
                  <a:srgbClr val="2F1F5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32" name="Shape 32"/>
        <p:cNvGrpSpPr/>
        <p:nvPr/>
      </p:nvGrpSpPr>
      <p:grpSpPr>
        <a:xfrm>
          <a:off x="0" y="0"/>
          <a:ext cx="0" cy="0"/>
          <a:chOff x="0" y="0"/>
          <a:chExt cx="0" cy="0"/>
        </a:xfrm>
      </p:grpSpPr>
      <p:sp>
        <p:nvSpPr>
          <p:cNvPr id="33" name="Google Shape;33;p4"/>
          <p:cNvSpPr txBox="1"/>
          <p:nvPr>
            <p:ph type="title"/>
          </p:nvPr>
        </p:nvSpPr>
        <p:spPr>
          <a:xfrm>
            <a:off x="1095375" y="817562"/>
            <a:ext cx="6962775" cy="1200150"/>
          </a:xfrm>
          <a:prstGeom prst="rect">
            <a:avLst/>
          </a:prstGeom>
          <a:noFill/>
          <a:ln>
            <a:noFill/>
          </a:ln>
        </p:spPr>
        <p:txBody>
          <a:bodyPr anchorCtr="0" anchor="ctr" bIns="91425" lIns="91425" spcFirstLastPara="1" rIns="91425" wrap="square" tIns="91425">
            <a:noAutofit/>
          </a:bodyPr>
          <a:lstStyle>
            <a:lvl1pPr indent="0" lvl="0" marL="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1pPr>
            <a:lvl2pPr indent="-285750" lvl="1" marL="74295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2pPr>
            <a:lvl3pPr indent="-228600" lvl="2" marL="1143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6002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4pPr>
            <a:lvl5pPr indent="-228600" lvl="4" marL="2057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5pPr>
            <a:lvl6pPr indent="-228600" lvl="5" marL="2514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6pPr>
            <a:lvl7pPr indent="-228600" lvl="6" marL="3429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7pPr>
            <a:lvl8pPr indent="-228600" lvl="7" marL="4800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8pPr>
            <a:lvl9pPr indent="-228600" lvl="8" marL="6629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9pPr>
          </a:lstStyle>
          <a:p/>
        </p:txBody>
      </p:sp>
      <p:sp>
        <p:nvSpPr>
          <p:cNvPr id="34" name="Google Shape;34;p4"/>
          <p:cNvSpPr txBox="1"/>
          <p:nvPr>
            <p:ph idx="1" type="body"/>
          </p:nvPr>
        </p:nvSpPr>
        <p:spPr>
          <a:xfrm>
            <a:off x="1463675" y="2119312"/>
            <a:ext cx="6194425" cy="360203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7000"/>
              </a:lnSpc>
              <a:spcBef>
                <a:spcPts val="0"/>
              </a:spcBef>
              <a:spcAft>
                <a:spcPts val="0"/>
              </a:spcAft>
              <a:buSzPts val="1400"/>
              <a:buNone/>
              <a:defRPr b="0" i="0" sz="2400" u="none" cap="none" strike="noStrike">
                <a:solidFill>
                  <a:srgbClr val="000000"/>
                </a:solidFill>
                <a:latin typeface="Source Sans Pro"/>
                <a:ea typeface="Source Sans Pro"/>
                <a:cs typeface="Source Sans Pro"/>
                <a:sym typeface="Source Sans Pro"/>
              </a:defRPr>
            </a:lvl1pPr>
            <a:lvl2pPr indent="-228600" lvl="1" marL="914400" marR="0" rtl="0" algn="l">
              <a:lnSpc>
                <a:spcPct val="97000"/>
              </a:lnSpc>
              <a:spcBef>
                <a:spcPts val="14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2pPr>
            <a:lvl3pPr indent="-228600" lvl="2" marL="1371600" marR="0" rtl="0" algn="l">
              <a:lnSpc>
                <a:spcPct val="97000"/>
              </a:lnSpc>
              <a:spcBef>
                <a:spcPts val="110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828800" marR="0" rtl="0" algn="l">
              <a:lnSpc>
                <a:spcPct val="97000"/>
              </a:lnSpc>
              <a:spcBef>
                <a:spcPts val="800"/>
              </a:spcBef>
              <a:spcAft>
                <a:spcPts val="0"/>
              </a:spcAft>
              <a:buSzPts val="1400"/>
              <a:buNone/>
              <a:defRPr b="0" i="0" sz="1600" u="none" cap="none" strike="noStrike">
                <a:solidFill>
                  <a:srgbClr val="000000"/>
                </a:solidFill>
                <a:latin typeface="Source Sans Pro"/>
                <a:ea typeface="Source Sans Pro"/>
                <a:cs typeface="Source Sans Pro"/>
                <a:sym typeface="Source Sans Pro"/>
              </a:defRPr>
            </a:lvl4pPr>
            <a:lvl5pPr indent="-228600" lvl="4" marL="2286000" marR="0" rtl="0" algn="l">
              <a:lnSpc>
                <a:spcPct val="97000"/>
              </a:lnSpc>
              <a:spcBef>
                <a:spcPts val="5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5pPr>
            <a:lvl6pPr indent="-228600" lvl="5" marL="27432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6pPr>
            <a:lvl7pPr indent="-228600" lvl="6" marL="32004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7pPr>
            <a:lvl8pPr indent="-228600" lvl="7" marL="36576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8pPr>
            <a:lvl9pPr indent="-228600" lvl="8" marL="4114800" marR="0" rtl="0" algn="l">
              <a:lnSpc>
                <a:spcPct val="97000"/>
              </a:lnSpc>
              <a:spcBef>
                <a:spcPts val="200"/>
              </a:spcBef>
              <a:spcAft>
                <a:spcPts val="200"/>
              </a:spcAft>
              <a:buSzPts val="1400"/>
              <a:buNone/>
              <a:defRPr b="0" i="0" sz="2000" u="none" cap="none" strike="noStrike">
                <a:solidFill>
                  <a:srgbClr val="000000"/>
                </a:solidFill>
                <a:latin typeface="Source Sans Pro"/>
                <a:ea typeface="Source Sans Pro"/>
                <a:cs typeface="Source Sans Pro"/>
                <a:sym typeface="Source Sans Pro"/>
              </a:defRPr>
            </a:lvl9pPr>
          </a:lstStyle>
          <a:p/>
        </p:txBody>
      </p:sp>
      <p:sp>
        <p:nvSpPr>
          <p:cNvPr id="35" name="Google Shape;35;p4"/>
          <p:cNvSpPr txBox="1"/>
          <p:nvPr>
            <p:ph idx="10" type="dt"/>
          </p:nvPr>
        </p:nvSpPr>
        <p:spPr>
          <a:xfrm>
            <a:off x="6454775" y="5808662"/>
            <a:ext cx="1211262" cy="363537"/>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a:solidFill>
                  <a:srgbClr val="2F1F58"/>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6" name="Google Shape;36;p4"/>
          <p:cNvSpPr txBox="1"/>
          <p:nvPr>
            <p:ph idx="11" type="ftr"/>
          </p:nvPr>
        </p:nvSpPr>
        <p:spPr>
          <a:xfrm>
            <a:off x="0" y="0"/>
            <a:ext cx="3000000" cy="3000000"/>
          </a:xfrm>
          <a:prstGeom prst="rect">
            <a:avLst/>
          </a:prstGeom>
          <a:noFill/>
          <a:ln>
            <a:noFill/>
          </a:ln>
        </p:spPr>
        <p:txBody>
          <a:bodyPr anchorCtr="0" anchor="t" bIns="91425" lIns="91425" spcFirstLastPara="1" rIns="91425" wrap="square" tIns="91425">
            <a:noAutofit/>
          </a:bodyPr>
          <a:lstStyle>
            <a:lvl1pPr indent="0" lvl="0" marL="0" marR="0" rtl="0" algn="l">
              <a:lnSpc>
                <a:spcPct val="94000"/>
              </a:lnSpc>
              <a:spcBef>
                <a:spcPts val="0"/>
              </a:spcBef>
              <a:spcAft>
                <a:spcPts val="0"/>
              </a:spcAft>
              <a:buSzPts val="1400"/>
              <a:buNone/>
              <a:defRPr b="0" i="0" sz="1800" u="none">
                <a:solidFill>
                  <a:srgbClr val="000000"/>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7" name="Google Shape;37;p4"/>
          <p:cNvSpPr txBox="1"/>
          <p:nvPr>
            <p:ph idx="12" type="sldNum"/>
          </p:nvPr>
        </p:nvSpPr>
        <p:spPr>
          <a:xfrm>
            <a:off x="7670800" y="5808662"/>
            <a:ext cx="552450" cy="3635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400" u="none">
                <a:solidFill>
                  <a:srgbClr val="2F1F58"/>
                </a:solidFill>
                <a:latin typeface="Arial"/>
                <a:ea typeface="Arial"/>
                <a:cs typeface="Arial"/>
                <a:sym typeface="Arial"/>
              </a:defRPr>
            </a:lvl1pPr>
            <a:lvl2pPr indent="0" lvl="1" marL="0" marR="0" rtl="0" algn="r">
              <a:lnSpc>
                <a:spcPct val="100000"/>
              </a:lnSpc>
              <a:spcBef>
                <a:spcPts val="0"/>
              </a:spcBef>
              <a:spcAft>
                <a:spcPts val="0"/>
              </a:spcAft>
              <a:buNone/>
              <a:defRPr b="0" i="0" sz="1400" u="none">
                <a:solidFill>
                  <a:srgbClr val="2F1F58"/>
                </a:solidFill>
                <a:latin typeface="Arial"/>
                <a:ea typeface="Arial"/>
                <a:cs typeface="Arial"/>
                <a:sym typeface="Arial"/>
              </a:defRPr>
            </a:lvl2pPr>
            <a:lvl3pPr indent="0" lvl="2" marL="0" marR="0" rtl="0" algn="r">
              <a:lnSpc>
                <a:spcPct val="100000"/>
              </a:lnSpc>
              <a:spcBef>
                <a:spcPts val="0"/>
              </a:spcBef>
              <a:spcAft>
                <a:spcPts val="0"/>
              </a:spcAft>
              <a:buNone/>
              <a:defRPr b="0" i="0" sz="1400" u="none">
                <a:solidFill>
                  <a:srgbClr val="2F1F58"/>
                </a:solidFill>
                <a:latin typeface="Arial"/>
                <a:ea typeface="Arial"/>
                <a:cs typeface="Arial"/>
                <a:sym typeface="Arial"/>
              </a:defRPr>
            </a:lvl3pPr>
            <a:lvl4pPr indent="0" lvl="3" marL="0" marR="0" rtl="0" algn="r">
              <a:lnSpc>
                <a:spcPct val="100000"/>
              </a:lnSpc>
              <a:spcBef>
                <a:spcPts val="0"/>
              </a:spcBef>
              <a:spcAft>
                <a:spcPts val="0"/>
              </a:spcAft>
              <a:buNone/>
              <a:defRPr b="0" i="0" sz="1400" u="none">
                <a:solidFill>
                  <a:srgbClr val="2F1F58"/>
                </a:solidFill>
                <a:latin typeface="Arial"/>
                <a:ea typeface="Arial"/>
                <a:cs typeface="Arial"/>
                <a:sym typeface="Arial"/>
              </a:defRPr>
            </a:lvl4pPr>
            <a:lvl5pPr indent="0" lvl="4" marL="0" marR="0" rtl="0" algn="r">
              <a:lnSpc>
                <a:spcPct val="100000"/>
              </a:lnSpc>
              <a:spcBef>
                <a:spcPts val="0"/>
              </a:spcBef>
              <a:spcAft>
                <a:spcPts val="0"/>
              </a:spcAft>
              <a:buNone/>
              <a:defRPr b="0" i="0" sz="1400" u="none">
                <a:solidFill>
                  <a:srgbClr val="2F1F58"/>
                </a:solidFill>
                <a:latin typeface="Arial"/>
                <a:ea typeface="Arial"/>
                <a:cs typeface="Arial"/>
                <a:sym typeface="Arial"/>
              </a:defRPr>
            </a:lvl5pPr>
            <a:lvl6pPr indent="0" lvl="5" marL="0" marR="0" rtl="0" algn="r">
              <a:lnSpc>
                <a:spcPct val="100000"/>
              </a:lnSpc>
              <a:spcBef>
                <a:spcPts val="0"/>
              </a:spcBef>
              <a:spcAft>
                <a:spcPts val="0"/>
              </a:spcAft>
              <a:buNone/>
              <a:defRPr b="0" i="0" sz="1400" u="none">
                <a:solidFill>
                  <a:srgbClr val="2F1F58"/>
                </a:solidFill>
                <a:latin typeface="Arial"/>
                <a:ea typeface="Arial"/>
                <a:cs typeface="Arial"/>
                <a:sym typeface="Arial"/>
              </a:defRPr>
            </a:lvl6pPr>
            <a:lvl7pPr indent="0" lvl="6" marL="0" marR="0" rtl="0" algn="r">
              <a:lnSpc>
                <a:spcPct val="100000"/>
              </a:lnSpc>
              <a:spcBef>
                <a:spcPts val="0"/>
              </a:spcBef>
              <a:spcAft>
                <a:spcPts val="0"/>
              </a:spcAft>
              <a:buNone/>
              <a:defRPr b="0" i="0" sz="1400" u="none">
                <a:solidFill>
                  <a:srgbClr val="2F1F58"/>
                </a:solidFill>
                <a:latin typeface="Arial"/>
                <a:ea typeface="Arial"/>
                <a:cs typeface="Arial"/>
                <a:sym typeface="Arial"/>
              </a:defRPr>
            </a:lvl7pPr>
            <a:lvl8pPr indent="0" lvl="7" marL="0" marR="0" rtl="0" algn="r">
              <a:lnSpc>
                <a:spcPct val="100000"/>
              </a:lnSpc>
              <a:spcBef>
                <a:spcPts val="0"/>
              </a:spcBef>
              <a:spcAft>
                <a:spcPts val="0"/>
              </a:spcAft>
              <a:buNone/>
              <a:defRPr b="0" i="0" sz="1400" u="none">
                <a:solidFill>
                  <a:srgbClr val="2F1F58"/>
                </a:solidFill>
                <a:latin typeface="Arial"/>
                <a:ea typeface="Arial"/>
                <a:cs typeface="Arial"/>
                <a:sym typeface="Arial"/>
              </a:defRPr>
            </a:lvl8pPr>
            <a:lvl9pPr indent="0" lvl="8" marL="0" marR="0" rtl="0" algn="r">
              <a:lnSpc>
                <a:spcPct val="100000"/>
              </a:lnSpc>
              <a:spcBef>
                <a:spcPts val="0"/>
              </a:spcBef>
              <a:spcAft>
                <a:spcPts val="0"/>
              </a:spcAft>
              <a:buNone/>
              <a:defRPr b="0" i="0" sz="1400" u="none">
                <a:solidFill>
                  <a:srgbClr val="2F1F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10" name="Shape 10"/>
        <p:cNvGrpSpPr/>
        <p:nvPr/>
      </p:nvGrpSpPr>
      <p:grpSpPr>
        <a:xfrm>
          <a:off x="0" y="0"/>
          <a:ext cx="0" cy="0"/>
          <a:chOff x="0" y="0"/>
          <a:chExt cx="0" cy="0"/>
        </a:xfrm>
      </p:grpSpPr>
      <p:pic>
        <p:nvPicPr>
          <p:cNvPr id="11" name="Google Shape;11;p1"/>
          <p:cNvPicPr preferRelativeResize="0"/>
          <p:nvPr/>
        </p:nvPicPr>
        <p:blipFill rotWithShape="1">
          <a:blip r:embed="rId2">
            <a:alphaModFix/>
          </a:blip>
          <a:srcRect b="0" l="0" r="0" t="0"/>
          <a:stretch/>
        </p:blipFill>
        <p:spPr>
          <a:xfrm rot="1440000">
            <a:off x="771525" y="700087"/>
            <a:ext cx="566737" cy="566737"/>
          </a:xfrm>
          <a:prstGeom prst="rect">
            <a:avLst/>
          </a:prstGeom>
          <a:noFill/>
          <a:ln>
            <a:noFill/>
          </a:ln>
        </p:spPr>
      </p:pic>
      <p:pic>
        <p:nvPicPr>
          <p:cNvPr id="12" name="Google Shape;12;p1"/>
          <p:cNvPicPr preferRelativeResize="0"/>
          <p:nvPr/>
        </p:nvPicPr>
        <p:blipFill rotWithShape="1">
          <a:blip r:embed="rId2">
            <a:alphaModFix/>
          </a:blip>
          <a:srcRect b="0" l="0" r="0" t="0"/>
          <a:stretch/>
        </p:blipFill>
        <p:spPr>
          <a:xfrm rot="4080000">
            <a:off x="7858125" y="749300"/>
            <a:ext cx="566737" cy="566737"/>
          </a:xfrm>
          <a:prstGeom prst="rect">
            <a:avLst/>
          </a:prstGeom>
          <a:noFill/>
          <a:ln>
            <a:noFill/>
          </a:ln>
        </p:spPr>
      </p:pic>
      <p:sp>
        <p:nvSpPr>
          <p:cNvPr id="13" name="Google Shape;13;p1"/>
          <p:cNvSpPr txBox="1"/>
          <p:nvPr>
            <p:ph type="title"/>
          </p:nvPr>
        </p:nvSpPr>
        <p:spPr>
          <a:xfrm>
            <a:off x="1727200" y="1795462"/>
            <a:ext cx="5721350" cy="1825625"/>
          </a:xfrm>
          <a:prstGeom prst="rect">
            <a:avLst/>
          </a:prstGeom>
          <a:noFill/>
          <a:ln>
            <a:noFill/>
          </a:ln>
        </p:spPr>
        <p:txBody>
          <a:bodyPr anchorCtr="0" anchor="b" bIns="91425" lIns="91425" spcFirstLastPara="1" rIns="91425" wrap="square" tIns="91425">
            <a:noAutofit/>
          </a:bodyPr>
          <a:lstStyle>
            <a:lvl1pPr indent="0" lvl="0" marL="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1pPr>
            <a:lvl2pPr indent="-285750" lvl="1" marL="74295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2pPr>
            <a:lvl3pPr indent="-228600" lvl="2" marL="1143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6002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4pPr>
            <a:lvl5pPr indent="-228600" lvl="4" marL="2057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5pPr>
            <a:lvl6pPr indent="-228600" lvl="5" marL="2514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6pPr>
            <a:lvl7pPr indent="-228600" lvl="6" marL="3429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7pPr>
            <a:lvl8pPr indent="-228600" lvl="7" marL="4800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8pPr>
            <a:lvl9pPr indent="-228600" lvl="8" marL="6629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9pPr>
          </a:lstStyle>
          <a:p/>
        </p:txBody>
      </p:sp>
      <p:sp>
        <p:nvSpPr>
          <p:cNvPr id="14" name="Google Shape;14;p1"/>
          <p:cNvSpPr txBox="1"/>
          <p:nvPr>
            <p:ph idx="10" type="dt"/>
          </p:nvPr>
        </p:nvSpPr>
        <p:spPr>
          <a:xfrm>
            <a:off x="6770687" y="5357812"/>
            <a:ext cx="1211262" cy="363537"/>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a:solidFill>
                  <a:srgbClr val="2F1F58"/>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5" name="Google Shape;15;p1"/>
          <p:cNvSpPr/>
          <p:nvPr/>
        </p:nvSpPr>
        <p:spPr>
          <a:xfrm>
            <a:off x="1174750" y="5357812"/>
            <a:ext cx="5033962" cy="365125"/>
          </a:xfrm>
          <a:prstGeom prst="rect">
            <a:avLst/>
          </a:prstGeom>
          <a:noFill/>
          <a:ln>
            <a:noFill/>
          </a:ln>
        </p:spPr>
        <p:txBody>
          <a:bodyPr anchorCtr="0" anchor="ctr" bIns="45700" lIns="91425" spcFirstLastPara="1" rIns="91425" wrap="square" tIns="45700">
            <a:noAutofit/>
          </a:bodyPr>
          <a:lstStyle/>
          <a:p>
            <a:pPr indent="0" lvl="0" marL="0" marR="0" rtl="0" algn="l">
              <a:lnSpc>
                <a:spcPct val="94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6" name="Google Shape;16;p1"/>
          <p:cNvSpPr txBox="1"/>
          <p:nvPr>
            <p:ph idx="12" type="sldNum"/>
          </p:nvPr>
        </p:nvSpPr>
        <p:spPr>
          <a:xfrm>
            <a:off x="6213475" y="5357812"/>
            <a:ext cx="552450" cy="36353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1pPr>
            <a:lvl2pPr indent="0" lvl="1"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2pPr>
            <a:lvl3pPr indent="0" lvl="2"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3pPr>
            <a:lvl4pPr indent="0" lvl="3"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4pPr>
            <a:lvl5pPr indent="0" lvl="4"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5pPr>
            <a:lvl6pPr indent="0" lvl="5"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6pPr>
            <a:lvl7pPr indent="0" lvl="6"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7pPr>
            <a:lvl8pPr indent="0" lvl="7"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8pPr>
            <a:lvl9pPr indent="0" lvl="8" marL="0" marR="0" rtl="0" algn="ct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solidFill>
                <a:srgbClr val="000000"/>
              </a:solidFill>
            </a:endParaRPr>
          </a:p>
        </p:txBody>
      </p:sp>
      <p:sp>
        <p:nvSpPr>
          <p:cNvPr id="17" name="Google Shape;17;p1"/>
          <p:cNvSpPr txBox="1"/>
          <p:nvPr>
            <p:ph idx="1" type="body"/>
          </p:nvPr>
        </p:nvSpPr>
        <p:spPr>
          <a:xfrm>
            <a:off x="457200" y="1604962"/>
            <a:ext cx="8228012" cy="3975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7000"/>
              </a:lnSpc>
              <a:spcBef>
                <a:spcPts val="0"/>
              </a:spcBef>
              <a:spcAft>
                <a:spcPts val="0"/>
              </a:spcAft>
              <a:buSzPts val="1400"/>
              <a:buNone/>
              <a:defRPr b="0" i="0" sz="2400" u="none" cap="none" strike="noStrike">
                <a:solidFill>
                  <a:srgbClr val="000000"/>
                </a:solidFill>
                <a:latin typeface="Source Sans Pro"/>
                <a:ea typeface="Source Sans Pro"/>
                <a:cs typeface="Source Sans Pro"/>
                <a:sym typeface="Source Sans Pro"/>
              </a:defRPr>
            </a:lvl1pPr>
            <a:lvl2pPr indent="-228600" lvl="1" marL="914400" marR="0" rtl="0" algn="l">
              <a:lnSpc>
                <a:spcPct val="97000"/>
              </a:lnSpc>
              <a:spcBef>
                <a:spcPts val="14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2pPr>
            <a:lvl3pPr indent="-228600" lvl="2" marL="1371600" marR="0" rtl="0" algn="l">
              <a:lnSpc>
                <a:spcPct val="97000"/>
              </a:lnSpc>
              <a:spcBef>
                <a:spcPts val="110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828800" marR="0" rtl="0" algn="l">
              <a:lnSpc>
                <a:spcPct val="97000"/>
              </a:lnSpc>
              <a:spcBef>
                <a:spcPts val="800"/>
              </a:spcBef>
              <a:spcAft>
                <a:spcPts val="0"/>
              </a:spcAft>
              <a:buSzPts val="1400"/>
              <a:buNone/>
              <a:defRPr b="0" i="0" sz="1600" u="none" cap="none" strike="noStrike">
                <a:solidFill>
                  <a:srgbClr val="000000"/>
                </a:solidFill>
                <a:latin typeface="Source Sans Pro"/>
                <a:ea typeface="Source Sans Pro"/>
                <a:cs typeface="Source Sans Pro"/>
                <a:sym typeface="Source Sans Pro"/>
              </a:defRPr>
            </a:lvl4pPr>
            <a:lvl5pPr indent="-228600" lvl="4" marL="2286000" marR="0" rtl="0" algn="l">
              <a:lnSpc>
                <a:spcPct val="97000"/>
              </a:lnSpc>
              <a:spcBef>
                <a:spcPts val="5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5pPr>
            <a:lvl6pPr indent="-228600" lvl="5" marL="27432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6pPr>
            <a:lvl7pPr indent="-228600" lvl="6" marL="32004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7pPr>
            <a:lvl8pPr indent="-228600" lvl="7" marL="36576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8pPr>
            <a:lvl9pPr indent="-228600" lvl="8" marL="4114800" marR="0" rtl="0" algn="l">
              <a:lnSpc>
                <a:spcPct val="97000"/>
              </a:lnSpc>
              <a:spcBef>
                <a:spcPts val="200"/>
              </a:spcBef>
              <a:spcAft>
                <a:spcPts val="200"/>
              </a:spcAft>
              <a:buSzPts val="1400"/>
              <a:buNone/>
              <a:defRPr b="0" i="0" sz="2000" u="none" cap="none" strike="noStrike">
                <a:solidFill>
                  <a:srgbClr val="000000"/>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24"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b="0" l="0" r="0" t="0"/>
          <a:stretch/>
        </p:blipFill>
        <p:spPr>
          <a:xfrm rot="1440000">
            <a:off x="544512" y="271462"/>
            <a:ext cx="566737" cy="566737"/>
          </a:xfrm>
          <a:prstGeom prst="rect">
            <a:avLst/>
          </a:prstGeom>
          <a:noFill/>
          <a:ln>
            <a:noFill/>
          </a:ln>
        </p:spPr>
      </p:pic>
      <p:pic>
        <p:nvPicPr>
          <p:cNvPr id="26" name="Google Shape;26;p3"/>
          <p:cNvPicPr preferRelativeResize="0"/>
          <p:nvPr/>
        </p:nvPicPr>
        <p:blipFill rotWithShape="1">
          <a:blip r:embed="rId2">
            <a:alphaModFix/>
          </a:blip>
          <a:srcRect b="0" l="0" r="0" t="0"/>
          <a:stretch/>
        </p:blipFill>
        <p:spPr>
          <a:xfrm rot="4080000">
            <a:off x="8116887" y="296862"/>
            <a:ext cx="566737" cy="566737"/>
          </a:xfrm>
          <a:prstGeom prst="rect">
            <a:avLst/>
          </a:prstGeom>
          <a:noFill/>
          <a:ln>
            <a:noFill/>
          </a:ln>
        </p:spPr>
      </p:pic>
      <p:sp>
        <p:nvSpPr>
          <p:cNvPr id="27" name="Google Shape;27;p3"/>
          <p:cNvSpPr txBox="1"/>
          <p:nvPr>
            <p:ph type="title"/>
          </p:nvPr>
        </p:nvSpPr>
        <p:spPr>
          <a:xfrm>
            <a:off x="1095375" y="817562"/>
            <a:ext cx="6962775" cy="1200150"/>
          </a:xfrm>
          <a:prstGeom prst="rect">
            <a:avLst/>
          </a:prstGeom>
          <a:noFill/>
          <a:ln>
            <a:noFill/>
          </a:ln>
        </p:spPr>
        <p:txBody>
          <a:bodyPr anchorCtr="0" anchor="ctr" bIns="91425" lIns="91425" spcFirstLastPara="1" rIns="91425" wrap="square" tIns="91425">
            <a:noAutofit/>
          </a:bodyPr>
          <a:lstStyle>
            <a:lvl1pPr indent="0" lvl="0" marL="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1pPr>
            <a:lvl2pPr indent="-285750" lvl="1" marL="74295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2pPr>
            <a:lvl3pPr indent="-228600" lvl="2" marL="1143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6002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4pPr>
            <a:lvl5pPr indent="-228600" lvl="4" marL="2057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5pPr>
            <a:lvl6pPr indent="-228600" lvl="5" marL="2514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6pPr>
            <a:lvl7pPr indent="-228600" lvl="6" marL="34290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7pPr>
            <a:lvl8pPr indent="-228600" lvl="7" marL="48006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8pPr>
            <a:lvl9pPr indent="-228600" lvl="8" marL="6629400" marR="0" rtl="0" algn="l">
              <a:lnSpc>
                <a:spcPct val="97000"/>
              </a:lnSpc>
              <a:spcBef>
                <a:spcPts val="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9pPr>
          </a:lstStyle>
          <a:p/>
        </p:txBody>
      </p:sp>
      <p:sp>
        <p:nvSpPr>
          <p:cNvPr id="28" name="Google Shape;28;p3"/>
          <p:cNvSpPr txBox="1"/>
          <p:nvPr>
            <p:ph idx="1" type="body"/>
          </p:nvPr>
        </p:nvSpPr>
        <p:spPr>
          <a:xfrm>
            <a:off x="1463675" y="2119312"/>
            <a:ext cx="6194425" cy="360203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7000"/>
              </a:lnSpc>
              <a:spcBef>
                <a:spcPts val="0"/>
              </a:spcBef>
              <a:spcAft>
                <a:spcPts val="0"/>
              </a:spcAft>
              <a:buSzPts val="1400"/>
              <a:buNone/>
              <a:defRPr b="0" i="0" sz="2400" u="none" cap="none" strike="noStrike">
                <a:solidFill>
                  <a:srgbClr val="000000"/>
                </a:solidFill>
                <a:latin typeface="Source Sans Pro"/>
                <a:ea typeface="Source Sans Pro"/>
                <a:cs typeface="Source Sans Pro"/>
                <a:sym typeface="Source Sans Pro"/>
              </a:defRPr>
            </a:lvl1pPr>
            <a:lvl2pPr indent="-228600" lvl="1" marL="914400" marR="0" rtl="0" algn="l">
              <a:lnSpc>
                <a:spcPct val="97000"/>
              </a:lnSpc>
              <a:spcBef>
                <a:spcPts val="14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2pPr>
            <a:lvl3pPr indent="-228600" lvl="2" marL="1371600" marR="0" rtl="0" algn="l">
              <a:lnSpc>
                <a:spcPct val="97000"/>
              </a:lnSpc>
              <a:spcBef>
                <a:spcPts val="1100"/>
              </a:spcBef>
              <a:spcAft>
                <a:spcPts val="0"/>
              </a:spcAft>
              <a:buSzPts val="1400"/>
              <a:buNone/>
              <a:defRPr b="0" i="0" sz="1800" u="none" cap="none" strike="noStrike">
                <a:solidFill>
                  <a:srgbClr val="000000"/>
                </a:solidFill>
                <a:latin typeface="Source Sans Pro"/>
                <a:ea typeface="Source Sans Pro"/>
                <a:cs typeface="Source Sans Pro"/>
                <a:sym typeface="Source Sans Pro"/>
              </a:defRPr>
            </a:lvl3pPr>
            <a:lvl4pPr indent="-228600" lvl="3" marL="1828800" marR="0" rtl="0" algn="l">
              <a:lnSpc>
                <a:spcPct val="97000"/>
              </a:lnSpc>
              <a:spcBef>
                <a:spcPts val="800"/>
              </a:spcBef>
              <a:spcAft>
                <a:spcPts val="0"/>
              </a:spcAft>
              <a:buSzPts val="1400"/>
              <a:buNone/>
              <a:defRPr b="0" i="0" sz="1600" u="none" cap="none" strike="noStrike">
                <a:solidFill>
                  <a:srgbClr val="000000"/>
                </a:solidFill>
                <a:latin typeface="Source Sans Pro"/>
                <a:ea typeface="Source Sans Pro"/>
                <a:cs typeface="Source Sans Pro"/>
                <a:sym typeface="Source Sans Pro"/>
              </a:defRPr>
            </a:lvl4pPr>
            <a:lvl5pPr indent="-228600" lvl="4" marL="2286000" marR="0" rtl="0" algn="l">
              <a:lnSpc>
                <a:spcPct val="97000"/>
              </a:lnSpc>
              <a:spcBef>
                <a:spcPts val="5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5pPr>
            <a:lvl6pPr indent="-228600" lvl="5" marL="27432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6pPr>
            <a:lvl7pPr indent="-228600" lvl="6" marL="32004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7pPr>
            <a:lvl8pPr indent="-228600" lvl="7" marL="3657600" marR="0" rtl="0" algn="l">
              <a:lnSpc>
                <a:spcPct val="97000"/>
              </a:lnSpc>
              <a:spcBef>
                <a:spcPts val="200"/>
              </a:spcBef>
              <a:spcAft>
                <a:spcPts val="0"/>
              </a:spcAft>
              <a:buSzPts val="1400"/>
              <a:buNone/>
              <a:defRPr b="0" i="0" sz="2000" u="none" cap="none" strike="noStrike">
                <a:solidFill>
                  <a:srgbClr val="000000"/>
                </a:solidFill>
                <a:latin typeface="Source Sans Pro"/>
                <a:ea typeface="Source Sans Pro"/>
                <a:cs typeface="Source Sans Pro"/>
                <a:sym typeface="Source Sans Pro"/>
              </a:defRPr>
            </a:lvl8pPr>
            <a:lvl9pPr indent="-228600" lvl="8" marL="4114800" marR="0" rtl="0" algn="l">
              <a:lnSpc>
                <a:spcPct val="97000"/>
              </a:lnSpc>
              <a:spcBef>
                <a:spcPts val="200"/>
              </a:spcBef>
              <a:spcAft>
                <a:spcPts val="200"/>
              </a:spcAft>
              <a:buSzPts val="1400"/>
              <a:buNone/>
              <a:defRPr b="0" i="0" sz="2000" u="none" cap="none" strike="noStrike">
                <a:solidFill>
                  <a:srgbClr val="000000"/>
                </a:solidFill>
                <a:latin typeface="Source Sans Pro"/>
                <a:ea typeface="Source Sans Pro"/>
                <a:cs typeface="Source Sans Pro"/>
                <a:sym typeface="Source Sans Pro"/>
              </a:defRPr>
            </a:lvl9pPr>
          </a:lstStyle>
          <a:p/>
        </p:txBody>
      </p:sp>
      <p:sp>
        <p:nvSpPr>
          <p:cNvPr id="29" name="Google Shape;29;p3"/>
          <p:cNvSpPr txBox="1"/>
          <p:nvPr>
            <p:ph idx="10" type="dt"/>
          </p:nvPr>
        </p:nvSpPr>
        <p:spPr>
          <a:xfrm>
            <a:off x="6454775" y="5808662"/>
            <a:ext cx="1211262" cy="363537"/>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a:solidFill>
                  <a:srgbClr val="2F1F58"/>
                </a:solidFill>
                <a:latin typeface="Arial"/>
                <a:ea typeface="Arial"/>
                <a:cs typeface="Arial"/>
                <a:sym typeface="Arial"/>
              </a:defRPr>
            </a:lvl1pPr>
            <a:lvl2pPr indent="-285750" lvl="1" marL="74295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94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0" name="Google Shape;30;p3"/>
          <p:cNvSpPr/>
          <p:nvPr/>
        </p:nvSpPr>
        <p:spPr>
          <a:xfrm>
            <a:off x="914400" y="5808662"/>
            <a:ext cx="5540375" cy="365125"/>
          </a:xfrm>
          <a:prstGeom prst="rect">
            <a:avLst/>
          </a:prstGeom>
          <a:noFill/>
          <a:ln>
            <a:noFill/>
          </a:ln>
        </p:spPr>
        <p:txBody>
          <a:bodyPr anchorCtr="0" anchor="ctr" bIns="45700" lIns="91425" spcFirstLastPara="1" rIns="91425" wrap="square" tIns="45700">
            <a:noAutofit/>
          </a:bodyPr>
          <a:lstStyle/>
          <a:p>
            <a:pPr indent="0" lvl="0" marL="0" marR="0" rtl="0" algn="l">
              <a:lnSpc>
                <a:spcPct val="94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1" name="Google Shape;31;p3"/>
          <p:cNvSpPr txBox="1"/>
          <p:nvPr>
            <p:ph idx="12" type="sldNum"/>
          </p:nvPr>
        </p:nvSpPr>
        <p:spPr>
          <a:xfrm>
            <a:off x="7670800" y="5808662"/>
            <a:ext cx="552450" cy="3635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1pPr>
            <a:lvl2pPr indent="0" lvl="1"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2pPr>
            <a:lvl3pPr indent="0" lvl="2"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3pPr>
            <a:lvl4pPr indent="0" lvl="3"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4pPr>
            <a:lvl5pPr indent="0" lvl="4"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5pPr>
            <a:lvl6pPr indent="0" lvl="5"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6pPr>
            <a:lvl7pPr indent="0" lvl="6"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7pPr>
            <a:lvl8pPr indent="0" lvl="7"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8pPr>
            <a:lvl9pPr indent="0" lvl="8" marL="0" marR="0" rtl="0" algn="r">
              <a:lnSpc>
                <a:spcPct val="100000"/>
              </a:lnSpc>
              <a:spcBef>
                <a:spcPts val="0"/>
              </a:spcBef>
              <a:spcAft>
                <a:spcPts val="0"/>
              </a:spcAft>
              <a:buClr>
                <a:srgbClr val="2F1F58"/>
              </a:buClr>
              <a:buFont typeface="Arial"/>
              <a:buNone/>
              <a:defRPr b="0" i="0" sz="1400" u="none">
                <a:solidFill>
                  <a:srgbClr val="2F1F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mll.fi/vanhemmill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hyperlink" Target="https://www.youtube.com/watch?v=Vbiv79aiKr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41" name="Shape 41"/>
        <p:cNvGrpSpPr/>
        <p:nvPr/>
      </p:nvGrpSpPr>
      <p:grpSpPr>
        <a:xfrm>
          <a:off x="0" y="0"/>
          <a:ext cx="0" cy="0"/>
          <a:chOff x="0" y="0"/>
          <a:chExt cx="0" cy="0"/>
        </a:xfrm>
      </p:grpSpPr>
      <p:sp>
        <p:nvSpPr>
          <p:cNvPr id="42" name="Google Shape;42;p5"/>
          <p:cNvSpPr txBox="1"/>
          <p:nvPr>
            <p:ph idx="4294967295" type="title"/>
          </p:nvPr>
        </p:nvSpPr>
        <p:spPr>
          <a:xfrm>
            <a:off x="1727200" y="838200"/>
            <a:ext cx="5722937" cy="182721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Source Sans Pro"/>
              <a:buNone/>
            </a:pPr>
            <a:r>
              <a:rPr b="0" i="0" lang="en-US" sz="4800" u="none" cap="none" strike="noStrike">
                <a:solidFill>
                  <a:srgbClr val="000000"/>
                </a:solidFill>
                <a:latin typeface="Source Sans Pro"/>
                <a:ea typeface="Source Sans Pro"/>
                <a:cs typeface="Source Sans Pro"/>
                <a:sym typeface="Source Sans Pro"/>
              </a:rPr>
              <a:t>Tervetuloa</a:t>
            </a:r>
            <a:r>
              <a:rPr lang="en-US" sz="4800"/>
              <a:t> 1.luokan</a:t>
            </a:r>
            <a:endParaRPr sz="4800"/>
          </a:p>
          <a:p>
            <a:pPr indent="0" lvl="0" marL="0" marR="0" rtl="0" algn="l">
              <a:lnSpc>
                <a:spcPct val="100000"/>
              </a:lnSpc>
              <a:spcBef>
                <a:spcPts val="0"/>
              </a:spcBef>
              <a:spcAft>
                <a:spcPts val="0"/>
              </a:spcAft>
              <a:buClr>
                <a:srgbClr val="000000"/>
              </a:buClr>
              <a:buFont typeface="Source Sans Pro"/>
              <a:buNone/>
            </a:pPr>
            <a:r>
              <a:rPr b="0" i="0" lang="en-US" sz="4800" u="none" cap="none" strike="noStrike">
                <a:solidFill>
                  <a:srgbClr val="000000"/>
                </a:solidFill>
                <a:latin typeface="Source Sans Pro"/>
                <a:ea typeface="Source Sans Pro"/>
                <a:cs typeface="Source Sans Pro"/>
                <a:sym typeface="Source Sans Pro"/>
              </a:rPr>
              <a:t>vanhempainiltaan</a:t>
            </a:r>
            <a:endParaRPr/>
          </a:p>
        </p:txBody>
      </p:sp>
      <p:pic>
        <p:nvPicPr>
          <p:cNvPr id="43" name="Google Shape;43;p5"/>
          <p:cNvPicPr preferRelativeResize="0"/>
          <p:nvPr/>
        </p:nvPicPr>
        <p:blipFill rotWithShape="1">
          <a:blip r:embed="rId4">
            <a:alphaModFix/>
          </a:blip>
          <a:srcRect b="0" l="0" r="0" t="0"/>
          <a:stretch/>
        </p:blipFill>
        <p:spPr>
          <a:xfrm>
            <a:off x="3144837" y="2922587"/>
            <a:ext cx="2928937" cy="2928937"/>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18" name="Shape 118"/>
        <p:cNvGrpSpPr/>
        <p:nvPr/>
      </p:nvGrpSpPr>
      <p:grpSpPr>
        <a:xfrm>
          <a:off x="0" y="0"/>
          <a:ext cx="0" cy="0"/>
          <a:chOff x="0" y="0"/>
          <a:chExt cx="0" cy="0"/>
        </a:xfrm>
      </p:grpSpPr>
      <p:sp>
        <p:nvSpPr>
          <p:cNvPr id="119" name="Google Shape;119;p14"/>
          <p:cNvSpPr txBox="1"/>
          <p:nvPr/>
        </p:nvSpPr>
        <p:spPr>
          <a:xfrm>
            <a:off x="1348400" y="2464825"/>
            <a:ext cx="73422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txBox="1"/>
          <p:nvPr/>
        </p:nvSpPr>
        <p:spPr>
          <a:xfrm>
            <a:off x="1027650" y="1265225"/>
            <a:ext cx="7342200" cy="42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LUKURYHMÄT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LUONTO-OPPIMINEN</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ESKARI-EPPU YHTEISTYÖ</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KUMMITOIMINTA</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KOULULAISEKSI KASVAMINEN</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TUNNETAIDOT</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KIELITIETOINEN OPETUS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21" name="Google Shape;121;p14"/>
          <p:cNvSpPr txBox="1"/>
          <p:nvPr/>
        </p:nvSpPr>
        <p:spPr>
          <a:xfrm>
            <a:off x="8916850" y="2073350"/>
            <a:ext cx="73422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5"/>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3600"/>
              <a:t>Koti pienen koululaisen tukena</a:t>
            </a:r>
            <a:endParaRPr sz="3600"/>
          </a:p>
        </p:txBody>
      </p:sp>
      <p:sp>
        <p:nvSpPr>
          <p:cNvPr id="129" name="Google Shape;129;p15"/>
          <p:cNvSpPr txBox="1"/>
          <p:nvPr>
            <p:ph idx="1" type="body"/>
          </p:nvPr>
        </p:nvSpPr>
        <p:spPr>
          <a:xfrm>
            <a:off x="1463675" y="2119312"/>
            <a:ext cx="6194400" cy="3602100"/>
          </a:xfrm>
          <a:prstGeom prst="rect">
            <a:avLst/>
          </a:prstGeom>
        </p:spPr>
        <p:txBody>
          <a:bodyPr anchorCtr="0" anchor="t" bIns="91425" lIns="91425" spcFirstLastPara="1" rIns="91425" wrap="square" tIns="91425">
            <a:noAutofit/>
          </a:bodyPr>
          <a:lstStyle/>
          <a:p>
            <a:pPr indent="-342900" lvl="0" marL="342900" rtl="0" algn="l">
              <a:spcBef>
                <a:spcPts val="0"/>
              </a:spcBef>
              <a:spcAft>
                <a:spcPts val="0"/>
              </a:spcAft>
              <a:buNone/>
            </a:pPr>
            <a:r>
              <a:rPr lang="en-US"/>
              <a:t>-</a:t>
            </a:r>
            <a:r>
              <a:rPr lang="en-US" sz="3000"/>
              <a:t>kiinnostus, kysyminen</a:t>
            </a:r>
            <a:endParaRPr sz="3000"/>
          </a:p>
          <a:p>
            <a:pPr indent="-342900" lvl="0" marL="342900" rtl="0" algn="l">
              <a:spcBef>
                <a:spcPts val="1400"/>
              </a:spcBef>
              <a:spcAft>
                <a:spcPts val="0"/>
              </a:spcAft>
              <a:buNone/>
            </a:pPr>
            <a:r>
              <a:rPr lang="en-US" sz="3000"/>
              <a:t>-koulun alkaminen iso muutos perheessä</a:t>
            </a:r>
            <a:endParaRPr sz="3000"/>
          </a:p>
          <a:p>
            <a:pPr indent="-342900" lvl="0" marL="342900" rtl="0" algn="l">
              <a:spcBef>
                <a:spcPts val="1400"/>
              </a:spcBef>
              <a:spcAft>
                <a:spcPts val="0"/>
              </a:spcAft>
              <a:buNone/>
            </a:pPr>
            <a:r>
              <a:rPr lang="en-US" sz="3000"/>
              <a:t>-ruutuajan rajaaminen</a:t>
            </a:r>
            <a:endParaRPr sz="3000"/>
          </a:p>
          <a:p>
            <a:pPr indent="-342900" lvl="0" marL="342900" rtl="0" algn="l">
              <a:spcBef>
                <a:spcPts val="1400"/>
              </a:spcBef>
              <a:spcAft>
                <a:spcPts val="0"/>
              </a:spcAft>
              <a:buNone/>
            </a:pPr>
            <a:r>
              <a:rPr lang="en-US" sz="3000"/>
              <a:t>-vanhemmat asettavat rajat</a:t>
            </a:r>
            <a:endParaRPr sz="3000"/>
          </a:p>
          <a:p>
            <a:pPr indent="-342900" lvl="0" marL="342900" rtl="0" algn="l">
              <a:spcBef>
                <a:spcPts val="1400"/>
              </a:spcBef>
              <a:spcAft>
                <a:spcPts val="0"/>
              </a:spcAft>
              <a:buNone/>
            </a:pPr>
            <a:r>
              <a:rPr lang="en-US" sz="3000"/>
              <a:t>-arjen rauhoittaminen, syli ja sadut</a:t>
            </a:r>
            <a:endParaRPr sz="3000"/>
          </a:p>
          <a:p>
            <a:pPr indent="-342900" lvl="0" marL="342900" rtl="0" algn="l">
              <a:spcBef>
                <a:spcPts val="1400"/>
              </a:spcBef>
              <a:spcAft>
                <a:spcPts val="0"/>
              </a:spcAft>
              <a:buNone/>
            </a:pPr>
            <a:r>
              <a:rPr lang="en-US" sz="3000"/>
              <a:t>-</a:t>
            </a:r>
            <a:r>
              <a:rPr lang="en-US" sz="3000" u="sng">
                <a:solidFill>
                  <a:schemeClr val="hlink"/>
                </a:solidFill>
                <a:hlinkClick r:id="rId3"/>
              </a:rPr>
              <a:t>Vanhempainnetti - Mannerheimin Lastensuojeluliitto</a:t>
            </a:r>
            <a:endParaRPr sz="3000"/>
          </a:p>
          <a:p>
            <a:pPr indent="-342900" lvl="0" marL="342900" rtl="0" algn="l">
              <a:spcBef>
                <a:spcPts val="1400"/>
              </a:spcBef>
              <a:spcAft>
                <a:spcPts val="1400"/>
              </a:spcAft>
              <a:buNone/>
            </a:pPr>
            <a:r>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33" name="Shape 133"/>
        <p:cNvGrpSpPr/>
        <p:nvPr/>
      </p:nvGrpSpPr>
      <p:grpSpPr>
        <a:xfrm>
          <a:off x="0" y="0"/>
          <a:ext cx="0" cy="0"/>
          <a:chOff x="0" y="0"/>
          <a:chExt cx="0" cy="0"/>
        </a:xfrm>
      </p:grpSpPr>
      <p:sp>
        <p:nvSpPr>
          <p:cNvPr id="134" name="Google Shape;134;p16"/>
          <p:cNvSpPr txBox="1"/>
          <p:nvPr>
            <p:ph type="title"/>
          </p:nvPr>
        </p:nvSpPr>
        <p:spPr>
          <a:xfrm>
            <a:off x="1095375" y="817562"/>
            <a:ext cx="6964500" cy="1201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Source Sans Pro"/>
              <a:buNone/>
            </a:pPr>
            <a:r>
              <a:rPr b="1" i="0" lang="en-US" sz="4400" u="none" cap="none" strike="noStrike">
                <a:solidFill>
                  <a:srgbClr val="000000"/>
                </a:solidFill>
                <a:latin typeface="Source Sans Pro"/>
                <a:ea typeface="Source Sans Pro"/>
                <a:cs typeface="Source Sans Pro"/>
                <a:sym typeface="Source Sans Pro"/>
              </a:rPr>
              <a:t>Muuta</a:t>
            </a:r>
            <a:r>
              <a:rPr b="0" i="0" lang="en-US" sz="4400" u="none" cap="none" strike="noStrike">
                <a:solidFill>
                  <a:srgbClr val="000000"/>
                </a:solidFill>
                <a:latin typeface="Source Sans Pro"/>
                <a:ea typeface="Source Sans Pro"/>
                <a:cs typeface="Source Sans Pro"/>
                <a:sym typeface="Source Sans Pro"/>
              </a:rPr>
              <a:t>:</a:t>
            </a:r>
            <a:endParaRPr/>
          </a:p>
        </p:txBody>
      </p:sp>
      <p:sp>
        <p:nvSpPr>
          <p:cNvPr id="135" name="Google Shape;135;p16"/>
          <p:cNvSpPr txBox="1"/>
          <p:nvPr/>
        </p:nvSpPr>
        <p:spPr>
          <a:xfrm>
            <a:off x="1463675" y="2119312"/>
            <a:ext cx="6196012" cy="3603625"/>
          </a:xfrm>
          <a:prstGeom prst="rect">
            <a:avLst/>
          </a:prstGeom>
          <a:noFill/>
          <a:ln>
            <a:noFill/>
          </a:ln>
        </p:spPr>
        <p:txBody>
          <a:bodyPr anchorCtr="0" anchor="t" bIns="45700" lIns="91425" spcFirstLastPara="1" rIns="91425" wrap="square" tIns="45700">
            <a:noAutofit/>
          </a:bodyPr>
          <a:lstStyle/>
          <a:p>
            <a:pPr indent="0" lvl="0" marL="0" marR="0" rtl="0" algn="l">
              <a:lnSpc>
                <a:spcPct val="94000"/>
              </a:lnSpc>
              <a:spcBef>
                <a:spcPts val="0"/>
              </a:spcBef>
              <a:spcAft>
                <a:spcPts val="0"/>
              </a:spcAft>
              <a:buNone/>
            </a:pPr>
            <a:r>
              <a:t/>
            </a:r>
            <a:endParaRPr b="0" i="0" sz="2400" u="none">
              <a:solidFill>
                <a:srgbClr val="000000"/>
              </a:solidFill>
              <a:latin typeface="Source Sans Pro"/>
              <a:ea typeface="Source Sans Pro"/>
              <a:cs typeface="Source Sans Pro"/>
              <a:sym typeface="Source Sans Pro"/>
            </a:endParaRPr>
          </a:p>
        </p:txBody>
      </p:sp>
      <p:pic>
        <p:nvPicPr>
          <p:cNvPr id="136" name="Google Shape;136;p16"/>
          <p:cNvPicPr preferRelativeResize="0"/>
          <p:nvPr/>
        </p:nvPicPr>
        <p:blipFill rotWithShape="1">
          <a:blip r:embed="rId4">
            <a:alphaModFix/>
          </a:blip>
          <a:srcRect b="0" l="0" r="0" t="0"/>
          <a:stretch/>
        </p:blipFill>
        <p:spPr>
          <a:xfrm>
            <a:off x="5824537" y="5029200"/>
            <a:ext cx="2405062" cy="1157287"/>
          </a:xfrm>
          <a:prstGeom prst="rect">
            <a:avLst/>
          </a:prstGeom>
          <a:noFill/>
          <a:ln>
            <a:noFill/>
          </a:ln>
        </p:spPr>
      </p:pic>
      <p:pic>
        <p:nvPicPr>
          <p:cNvPr id="137" name="Google Shape;137;p16"/>
          <p:cNvPicPr preferRelativeResize="0"/>
          <p:nvPr/>
        </p:nvPicPr>
        <p:blipFill rotWithShape="1">
          <a:blip r:embed="rId4">
            <a:alphaModFix/>
          </a:blip>
          <a:srcRect b="0" l="0" r="0" t="0"/>
          <a:stretch/>
        </p:blipFill>
        <p:spPr>
          <a:xfrm>
            <a:off x="3421062" y="5029200"/>
            <a:ext cx="2405062" cy="1157287"/>
          </a:xfrm>
          <a:prstGeom prst="rect">
            <a:avLst/>
          </a:prstGeom>
          <a:noFill/>
          <a:ln>
            <a:noFill/>
          </a:ln>
        </p:spPr>
      </p:pic>
      <p:sp>
        <p:nvSpPr>
          <p:cNvPr id="138" name="Google Shape;138;p16"/>
          <p:cNvSpPr txBox="1"/>
          <p:nvPr/>
        </p:nvSpPr>
        <p:spPr>
          <a:xfrm>
            <a:off x="3388650" y="2597975"/>
            <a:ext cx="73452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txBox="1"/>
          <p:nvPr/>
        </p:nvSpPr>
        <p:spPr>
          <a:xfrm>
            <a:off x="1652875" y="2725800"/>
            <a:ext cx="73422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txBox="1"/>
          <p:nvPr/>
        </p:nvSpPr>
        <p:spPr>
          <a:xfrm>
            <a:off x="596025" y="1395750"/>
            <a:ext cx="6432300" cy="51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TORPPIS ry </a:t>
            </a:r>
            <a:r>
              <a:rPr lang="en-US" sz="3000" u="sng">
                <a:solidFill>
                  <a:schemeClr val="hlink"/>
                </a:solidFill>
                <a:hlinkClick r:id="rId5"/>
              </a:rPr>
              <a:t>https://www.youtube.com/watch?v=Vbiv79aiKrY</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US" sz="3000"/>
              <a:t>Xylitol-pastillit, nimikointi, sisäkengät, kännykät/kellot</a:t>
            </a:r>
            <a:endParaRPr sz="3000"/>
          </a:p>
          <a:p>
            <a:pPr indent="0" lvl="0" marL="0" rtl="0" algn="l">
              <a:spcBef>
                <a:spcPts val="0"/>
              </a:spcBef>
              <a:spcAft>
                <a:spcPts val="0"/>
              </a:spcAft>
              <a:buNone/>
            </a:pPr>
            <a:r>
              <a:rPr lang="en-US" sz="3000"/>
              <a:t> Perheet ja lapsi tavataan arviointikeskustelussa, tarvittaessa aiemmin.</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a:p>
        </p:txBody>
      </p:sp>
      <p:sp>
        <p:nvSpPr>
          <p:cNvPr id="141" name="Google Shape;141;p16"/>
          <p:cNvSpPr txBox="1"/>
          <p:nvPr/>
        </p:nvSpPr>
        <p:spPr>
          <a:xfrm>
            <a:off x="4706100" y="2119300"/>
            <a:ext cx="73422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7"/>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txBox="1"/>
          <p:nvPr>
            <p:ph idx="1" type="body"/>
          </p:nvPr>
        </p:nvSpPr>
        <p:spPr>
          <a:xfrm>
            <a:off x="1463675" y="445125"/>
            <a:ext cx="6194400" cy="64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-SÄÄNMUKAINEN VAATETUS, varasukat ja käsineet</a:t>
            </a:r>
            <a:endParaRPr/>
          </a:p>
          <a:p>
            <a:pPr indent="0" lvl="0" marL="0" rtl="0" algn="l">
              <a:spcBef>
                <a:spcPts val="1400"/>
              </a:spcBef>
              <a:spcAft>
                <a:spcPts val="0"/>
              </a:spcAft>
              <a:buNone/>
            </a:pPr>
            <a:r>
              <a:rPr lang="en-US"/>
              <a:t>-JUMPPAPUSSI naulakkoon: t-paita + joustavat housut (toimii myös varavaatteina)</a:t>
            </a:r>
            <a:endParaRPr/>
          </a:p>
          <a:p>
            <a:pPr indent="0" lvl="0" marL="0" rtl="0" algn="l">
              <a:spcBef>
                <a:spcPts val="1400"/>
              </a:spcBef>
              <a:spcAft>
                <a:spcPts val="0"/>
              </a:spcAft>
              <a:buNone/>
            </a:pPr>
            <a:r>
              <a:rPr lang="en-US"/>
              <a:t>-LÄKSYJEN MERKITSEMINEN</a:t>
            </a:r>
            <a:endParaRPr/>
          </a:p>
          <a:p>
            <a:pPr indent="0" lvl="0" marL="0" rtl="0" algn="l">
              <a:spcBef>
                <a:spcPts val="1400"/>
              </a:spcBef>
              <a:spcAft>
                <a:spcPts val="0"/>
              </a:spcAft>
              <a:buNone/>
            </a:pPr>
            <a:r>
              <a:rPr lang="en-US"/>
              <a:t>-LÄKSYT SEURAAVAKSI PÄIVÄKSI</a:t>
            </a:r>
            <a:endParaRPr/>
          </a:p>
          <a:p>
            <a:pPr indent="0" lvl="0" marL="0" rtl="0" algn="l">
              <a:spcBef>
                <a:spcPts val="1400"/>
              </a:spcBef>
              <a:spcAft>
                <a:spcPts val="0"/>
              </a:spcAft>
              <a:buNone/>
            </a:pPr>
            <a:r>
              <a:rPr lang="en-US"/>
              <a:t>-AAPINEN KULKEE REPUSSA</a:t>
            </a:r>
            <a:endParaRPr/>
          </a:p>
          <a:p>
            <a:pPr indent="0" lvl="0" marL="0" rtl="0" algn="l">
              <a:spcBef>
                <a:spcPts val="1400"/>
              </a:spcBef>
              <a:spcAft>
                <a:spcPts val="0"/>
              </a:spcAft>
              <a:buNone/>
            </a:pPr>
            <a:r>
              <a:rPr lang="en-US"/>
              <a:t>SYNTYMÄPÄIVÄT kodin asia,</a:t>
            </a:r>
            <a:endParaRPr/>
          </a:p>
          <a:p>
            <a:pPr indent="0" lvl="0" marL="0" rtl="0" algn="l">
              <a:spcBef>
                <a:spcPts val="1400"/>
              </a:spcBef>
              <a:spcAft>
                <a:spcPts val="0"/>
              </a:spcAft>
              <a:buNone/>
            </a:pPr>
            <a:r>
              <a:rPr lang="en-US"/>
              <a:t>REPPUKANSIO kannattaa katsoa päivittäin</a:t>
            </a:r>
            <a:endParaRPr/>
          </a:p>
          <a:p>
            <a:pPr indent="0" lvl="0" marL="0" rtl="0" algn="l">
              <a:spcBef>
                <a:spcPts val="1400"/>
              </a:spcBef>
              <a:spcAft>
                <a:spcPts val="0"/>
              </a:spcAft>
              <a:buNone/>
            </a:pPr>
            <a:r>
              <a:rPr lang="en-US"/>
              <a:t>LUKULÄKSY mielellään kotona</a:t>
            </a:r>
            <a:endParaRPr/>
          </a:p>
          <a:p>
            <a:pPr indent="0" lvl="0" marL="0" rtl="0" algn="l">
              <a:spcBef>
                <a:spcPts val="1400"/>
              </a:spcBef>
              <a:spcAft>
                <a:spcPts val="0"/>
              </a:spcAft>
              <a:buNone/>
            </a:pPr>
            <a:r>
              <a:rPr lang="en-US"/>
              <a:t>REPUSSA penaali, kotona hyvä olla värejä läksyjä varten</a:t>
            </a:r>
            <a:endParaRPr/>
          </a:p>
          <a:p>
            <a:pPr indent="0" lvl="0" marL="0" rtl="0" algn="l">
              <a:spcBef>
                <a:spcPts val="1400"/>
              </a:spcBef>
              <a:spcAft>
                <a:spcPts val="0"/>
              </a:spcAft>
              <a:buNone/>
            </a:pPr>
            <a:r>
              <a:rPr lang="en-US"/>
              <a:t>KOULUKIRJOJA ei tehdä etukäteen kotona</a:t>
            </a:r>
            <a:endParaRPr/>
          </a:p>
          <a:p>
            <a:pPr indent="0" lvl="0" marL="0" rtl="0" algn="l">
              <a:spcBef>
                <a:spcPts val="1400"/>
              </a:spcBef>
              <a:spcAft>
                <a:spcPts val="14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8"/>
          <p:cNvSpPr txBox="1"/>
          <p:nvPr>
            <p:ph type="title"/>
          </p:nvPr>
        </p:nvSpPr>
        <p:spPr>
          <a:xfrm>
            <a:off x="303200" y="77231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4000"/>
              <a:t>K</a:t>
            </a:r>
            <a:r>
              <a:rPr lang="en-US" sz="4700"/>
              <a:t>YSYMYKSIÄ</a:t>
            </a:r>
            <a:endParaRPr sz="4700"/>
          </a:p>
        </p:txBody>
      </p:sp>
      <p:sp>
        <p:nvSpPr>
          <p:cNvPr id="157" name="Google Shape;157;p18"/>
          <p:cNvSpPr txBox="1"/>
          <p:nvPr>
            <p:ph idx="1" type="body"/>
          </p:nvPr>
        </p:nvSpPr>
        <p:spPr>
          <a:xfrm>
            <a:off x="1463675" y="2119312"/>
            <a:ext cx="6194400" cy="3602100"/>
          </a:xfrm>
          <a:prstGeom prst="rect">
            <a:avLst/>
          </a:prstGeom>
        </p:spPr>
        <p:txBody>
          <a:bodyPr anchorCtr="0" anchor="t" bIns="91425" lIns="91425" spcFirstLastPara="1" rIns="91425" wrap="square" tIns="91425">
            <a:noAutofit/>
          </a:bodyPr>
          <a:lstStyle/>
          <a:p>
            <a:pPr indent="0" lvl="0" marL="0" rtl="0" algn="l">
              <a:spcBef>
                <a:spcPts val="0"/>
              </a:spcBef>
              <a:spcAft>
                <a:spcPts val="1400"/>
              </a:spcAft>
              <a:buNone/>
            </a:pPr>
            <a:r>
              <a:t/>
            </a:r>
            <a:endParaRPr/>
          </a:p>
        </p:txBody>
      </p:sp>
      <p:pic>
        <p:nvPicPr>
          <p:cNvPr id="158" name="Google Shape;158;p18" title="Ilmaisia Kuvia : pelata, määrä, kuvio, ruoka, jälkiruoka, lelu ..."/>
          <p:cNvPicPr preferRelativeResize="0"/>
          <p:nvPr/>
        </p:nvPicPr>
        <p:blipFill>
          <a:blip r:embed="rId3">
            <a:alphaModFix/>
          </a:blip>
          <a:stretch>
            <a:fillRect/>
          </a:stretch>
        </p:blipFill>
        <p:spPr>
          <a:xfrm>
            <a:off x="4928252" y="705988"/>
            <a:ext cx="3629811" cy="5446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47" name="Shape 47"/>
        <p:cNvGrpSpPr/>
        <p:nvPr/>
      </p:nvGrpSpPr>
      <p:grpSpPr>
        <a:xfrm>
          <a:off x="0" y="0"/>
          <a:ext cx="0" cy="0"/>
          <a:chOff x="0" y="0"/>
          <a:chExt cx="0" cy="0"/>
        </a:xfrm>
      </p:grpSpPr>
      <p:sp>
        <p:nvSpPr>
          <p:cNvPr id="48" name="Google Shape;48;p6"/>
          <p:cNvSpPr txBox="1"/>
          <p:nvPr>
            <p:ph type="title"/>
          </p:nvPr>
        </p:nvSpPr>
        <p:spPr>
          <a:xfrm>
            <a:off x="1095375" y="817562"/>
            <a:ext cx="6964362" cy="12017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Source Sans Pro"/>
              <a:buNone/>
            </a:pPr>
            <a:r>
              <a:rPr b="0" i="0" lang="en-US" sz="4000" u="none" cap="none" strike="noStrike">
                <a:solidFill>
                  <a:srgbClr val="000000"/>
                </a:solidFill>
                <a:latin typeface="Source Sans Pro"/>
                <a:ea typeface="Source Sans Pro"/>
                <a:cs typeface="Source Sans Pro"/>
                <a:sym typeface="Source Sans Pro"/>
              </a:rPr>
              <a:t>Meidän porukka</a:t>
            </a:r>
            <a:endParaRPr/>
          </a:p>
        </p:txBody>
      </p:sp>
      <p:sp>
        <p:nvSpPr>
          <p:cNvPr id="49" name="Google Shape;49;p6"/>
          <p:cNvSpPr txBox="1"/>
          <p:nvPr/>
        </p:nvSpPr>
        <p:spPr>
          <a:xfrm>
            <a:off x="1794750" y="1855801"/>
            <a:ext cx="6195900" cy="447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rgbClr val="000000"/>
              </a:buClr>
              <a:buFont typeface="Arial"/>
              <a:buNone/>
            </a:pPr>
            <a:r>
              <a:t/>
            </a:r>
            <a:endParaRPr b="0" i="0" sz="2400" u="none">
              <a:solidFill>
                <a:srgbClr val="000000"/>
              </a:solidFill>
              <a:latin typeface="Source Sans Pro"/>
              <a:ea typeface="Source Sans Pro"/>
              <a:cs typeface="Source Sans Pro"/>
              <a:sym typeface="Source Sans Pro"/>
            </a:endParaRPr>
          </a:p>
          <a:p>
            <a:pPr indent="-273050" lvl="0" marL="273050" marR="0" rtl="0" algn="l">
              <a:lnSpc>
                <a:spcPct val="100000"/>
              </a:lnSpc>
              <a:spcBef>
                <a:spcPts val="400"/>
              </a:spcBef>
              <a:spcAft>
                <a:spcPts val="0"/>
              </a:spcAft>
              <a:buClr>
                <a:srgbClr val="000000"/>
              </a:buClr>
              <a:buFont typeface="Arial"/>
              <a:buNone/>
            </a:pPr>
            <a:r>
              <a:t/>
            </a:r>
            <a:endParaRPr b="0" i="0" sz="2400" u="none">
              <a:solidFill>
                <a:srgbClr val="000000"/>
              </a:solidFill>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rPr lang="en-US" sz="3200">
                <a:latin typeface="Source Sans Pro"/>
                <a:ea typeface="Source Sans Pro"/>
                <a:cs typeface="Source Sans Pro"/>
                <a:sym typeface="Source Sans Pro"/>
              </a:rPr>
              <a:t>-</a:t>
            </a:r>
            <a:r>
              <a:rPr lang="en-US" sz="3700">
                <a:latin typeface="Source Sans Pro"/>
                <a:ea typeface="Source Sans Pro"/>
                <a:cs typeface="Source Sans Pro"/>
                <a:sym typeface="Source Sans Pro"/>
              </a:rPr>
              <a:t>71 eppuluokkalaista ja 15 aikuista</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rPr lang="en-US" sz="3700">
                <a:latin typeface="Source Sans Pro"/>
                <a:ea typeface="Source Sans Pro"/>
                <a:cs typeface="Source Sans Pro"/>
                <a:sym typeface="Source Sans Pro"/>
              </a:rPr>
              <a:t>-joustavat opetusjärjestelyt</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rPr lang="en-US" sz="3700">
                <a:latin typeface="Source Sans Pro"/>
                <a:ea typeface="Source Sans Pro"/>
                <a:cs typeface="Source Sans Pro"/>
                <a:sym typeface="Source Sans Pro"/>
              </a:rPr>
              <a:t>-yhteiset oppilaat</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rPr lang="en-US" sz="3700">
                <a:latin typeface="Source Sans Pro"/>
                <a:ea typeface="Source Sans Pro"/>
                <a:cs typeface="Source Sans Pro"/>
                <a:sym typeface="Source Sans Pro"/>
              </a:rPr>
              <a:t>-kielitietoinen opetus, monikielisyys</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t/>
            </a:r>
            <a:endParaRPr sz="3700">
              <a:latin typeface="Source Sans Pro"/>
              <a:ea typeface="Source Sans Pro"/>
              <a:cs typeface="Source Sans Pro"/>
              <a:sym typeface="Source Sans Pro"/>
            </a:endParaRPr>
          </a:p>
          <a:p>
            <a:pPr indent="0" lvl="0" marL="0" marR="0" rtl="0" algn="l">
              <a:lnSpc>
                <a:spcPct val="100000"/>
              </a:lnSpc>
              <a:spcBef>
                <a:spcPts val="600"/>
              </a:spcBef>
              <a:spcAft>
                <a:spcPts val="0"/>
              </a:spcAft>
              <a:buNone/>
            </a:pPr>
            <a:r>
              <a:t/>
            </a:r>
            <a:endParaRPr sz="3200">
              <a:latin typeface="Source Sans Pro"/>
              <a:ea typeface="Source Sans Pro"/>
              <a:cs typeface="Source Sans Pro"/>
              <a:sym typeface="Source Sans Pro"/>
            </a:endParaRPr>
          </a:p>
        </p:txBody>
      </p:sp>
      <p:pic>
        <p:nvPicPr>
          <p:cNvPr id="50" name="Google Shape;50;p6"/>
          <p:cNvPicPr preferRelativeResize="0"/>
          <p:nvPr/>
        </p:nvPicPr>
        <p:blipFill rotWithShape="1">
          <a:blip r:embed="rId4">
            <a:alphaModFix/>
          </a:blip>
          <a:srcRect b="0" l="0" r="0" t="0"/>
          <a:stretch/>
        </p:blipFill>
        <p:spPr>
          <a:xfrm>
            <a:off x="6594725" y="4626275"/>
            <a:ext cx="2047800" cy="2061000"/>
          </a:xfrm>
          <a:prstGeom prst="rect">
            <a:avLst/>
          </a:prstGeom>
          <a:noFill/>
          <a:ln>
            <a:noFill/>
          </a:ln>
        </p:spPr>
      </p:pic>
      <p:sp>
        <p:nvSpPr>
          <p:cNvPr id="51" name="Google Shape;51;p6"/>
          <p:cNvSpPr txBox="1"/>
          <p:nvPr/>
        </p:nvSpPr>
        <p:spPr>
          <a:xfrm>
            <a:off x="645450" y="5228225"/>
            <a:ext cx="73452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2" name="Google Shape;52;p6"/>
          <p:cNvSpPr txBox="1"/>
          <p:nvPr/>
        </p:nvSpPr>
        <p:spPr>
          <a:xfrm>
            <a:off x="2053225" y="4703700"/>
            <a:ext cx="73422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p:tgtEl>
                                          <p:spTgt spid="50"/>
                                        </p:tgtEl>
                                        <p:attrNameLst>
                                          <p:attrName>ppt_w</p:attrName>
                                        </p:attrNameLst>
                                      </p:cBhvr>
                                      <p:tavLst>
                                        <p:tav fmla="" tm="0">
                                          <p:val>
                                            <p:strVal val="0"/>
                                          </p:val>
                                        </p:tav>
                                        <p:tav fmla="" tm="100000">
                                          <p:val>
                                            <p:strVal val="#ppt_w"/>
                                          </p:val>
                                        </p:tav>
                                      </p:tavLst>
                                    </p:anim>
                                    <p:anim calcmode="lin" valueType="num">
                                      <p:cBhvr additive="base">
                                        <p:cTn dur="500"/>
                                        <p:tgtEl>
                                          <p:spTgt spid="5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56" name="Shape 56"/>
        <p:cNvGrpSpPr/>
        <p:nvPr/>
      </p:nvGrpSpPr>
      <p:grpSpPr>
        <a:xfrm>
          <a:off x="0" y="0"/>
          <a:ext cx="0" cy="0"/>
          <a:chOff x="0" y="0"/>
          <a:chExt cx="0" cy="0"/>
        </a:xfrm>
      </p:grpSpPr>
      <p:sp>
        <p:nvSpPr>
          <p:cNvPr id="57" name="Google Shape;57;p7"/>
          <p:cNvSpPr txBox="1"/>
          <p:nvPr>
            <p:ph type="title"/>
          </p:nvPr>
        </p:nvSpPr>
        <p:spPr>
          <a:xfrm>
            <a:off x="1095375" y="817562"/>
            <a:ext cx="6964362" cy="12017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Source Sans Pro"/>
              <a:buNone/>
            </a:pPr>
            <a:r>
              <a:rPr lang="en-US" sz="4400"/>
              <a:t>Yhteydenpito</a:t>
            </a:r>
            <a:endParaRPr/>
          </a:p>
        </p:txBody>
      </p:sp>
      <p:sp>
        <p:nvSpPr>
          <p:cNvPr id="58" name="Google Shape;58;p7"/>
          <p:cNvSpPr txBox="1"/>
          <p:nvPr/>
        </p:nvSpPr>
        <p:spPr>
          <a:xfrm>
            <a:off x="1479550" y="2110550"/>
            <a:ext cx="6195900" cy="360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DA686"/>
              </a:buClr>
              <a:buFont typeface="Source Sans Pro"/>
              <a:buNone/>
            </a:pPr>
            <a:r>
              <a:rPr b="1" lang="en-US" sz="3100">
                <a:latin typeface="Source Sans Pro"/>
                <a:ea typeface="Source Sans Pro"/>
                <a:cs typeface="Source Sans Pro"/>
                <a:sym typeface="Source Sans Pro"/>
              </a:rPr>
              <a:t>WILMA </a:t>
            </a:r>
            <a:r>
              <a:rPr b="0" i="0" lang="en-US" sz="3100" u="none">
                <a:solidFill>
                  <a:srgbClr val="000000"/>
                </a:solidFill>
                <a:latin typeface="Source Sans Pro"/>
                <a:ea typeface="Source Sans Pro"/>
                <a:cs typeface="Source Sans Pro"/>
                <a:sym typeface="Source Sans Pro"/>
              </a:rPr>
              <a:t>on ensisijainen tiedotuskanava! Myös luokkaa opettaville muille opettajille viestit.</a:t>
            </a:r>
            <a:endParaRPr sz="2100"/>
          </a:p>
          <a:p>
            <a:pPr indent="0" lvl="0" marL="0" marR="0" rtl="0" algn="l">
              <a:lnSpc>
                <a:spcPct val="100000"/>
              </a:lnSpc>
              <a:spcBef>
                <a:spcPts val="400"/>
              </a:spcBef>
              <a:spcAft>
                <a:spcPts val="0"/>
              </a:spcAft>
              <a:buClr>
                <a:srgbClr val="5DA686"/>
              </a:buClr>
              <a:buFont typeface="Source Sans Pro"/>
              <a:buNone/>
            </a:pPr>
            <a:r>
              <a:t/>
            </a:r>
            <a:endParaRPr sz="3100">
              <a:latin typeface="Source Sans Pro"/>
              <a:ea typeface="Source Sans Pro"/>
              <a:cs typeface="Source Sans Pro"/>
              <a:sym typeface="Source Sans Pro"/>
            </a:endParaRPr>
          </a:p>
          <a:p>
            <a:pPr indent="0" lvl="0" marL="0" marR="0" rtl="0" algn="l">
              <a:lnSpc>
                <a:spcPct val="100000"/>
              </a:lnSpc>
              <a:spcBef>
                <a:spcPts val="400"/>
              </a:spcBef>
              <a:spcAft>
                <a:spcPts val="0"/>
              </a:spcAft>
              <a:buClr>
                <a:srgbClr val="5DA686"/>
              </a:buClr>
              <a:buFont typeface="Source Sans Pro"/>
              <a:buNone/>
            </a:pPr>
            <a:r>
              <a:rPr lang="en-US" sz="3100">
                <a:latin typeface="Source Sans Pro"/>
                <a:ea typeface="Source Sans Pro"/>
                <a:cs typeface="Source Sans Pro"/>
                <a:sym typeface="Source Sans Pro"/>
              </a:rPr>
              <a:t>Kiireellisissä asioissa puhelin,</a:t>
            </a:r>
            <a:endParaRPr sz="3100">
              <a:latin typeface="Source Sans Pro"/>
              <a:ea typeface="Source Sans Pro"/>
              <a:cs typeface="Source Sans Pro"/>
              <a:sym typeface="Source Sans Pro"/>
            </a:endParaRPr>
          </a:p>
          <a:p>
            <a:pPr indent="0" lvl="0" marL="0" marR="0" rtl="0" algn="l">
              <a:lnSpc>
                <a:spcPct val="100000"/>
              </a:lnSpc>
              <a:spcBef>
                <a:spcPts val="400"/>
              </a:spcBef>
              <a:spcAft>
                <a:spcPts val="0"/>
              </a:spcAft>
              <a:buClr>
                <a:srgbClr val="5DA686"/>
              </a:buClr>
              <a:buFont typeface="Source Sans Pro"/>
              <a:buNone/>
            </a:pPr>
            <a:r>
              <a:t/>
            </a:r>
            <a:endParaRPr sz="3100">
              <a:latin typeface="Source Sans Pro"/>
              <a:ea typeface="Source Sans Pro"/>
              <a:cs typeface="Source Sans Pro"/>
              <a:sym typeface="Source Sans Pro"/>
            </a:endParaRPr>
          </a:p>
          <a:p>
            <a:pPr indent="0" lvl="0" marL="0" marR="0" rtl="0" algn="l">
              <a:lnSpc>
                <a:spcPct val="100000"/>
              </a:lnSpc>
              <a:spcBef>
                <a:spcPts val="400"/>
              </a:spcBef>
              <a:spcAft>
                <a:spcPts val="0"/>
              </a:spcAft>
              <a:buClr>
                <a:srgbClr val="5DA686"/>
              </a:buClr>
              <a:buFont typeface="Source Sans Pro"/>
              <a:buNone/>
            </a:pPr>
            <a:r>
              <a:rPr lang="en-US" sz="3100">
                <a:latin typeface="Source Sans Pro"/>
                <a:ea typeface="Source Sans Pro"/>
                <a:cs typeface="Source Sans Pro"/>
                <a:sym typeface="Source Sans Pro"/>
              </a:rPr>
              <a:t>Poissalojen ilmoittaminen wilmassa </a:t>
            </a:r>
            <a:r>
              <a:rPr lang="en-US" sz="2800">
                <a:latin typeface="Source Sans Pro"/>
                <a:ea typeface="Source Sans Pro"/>
                <a:cs typeface="Source Sans Pro"/>
                <a:sym typeface="Source Sans Pro"/>
              </a:rPr>
              <a:t>aamulla, ilmoitus joka päivä.</a:t>
            </a:r>
            <a:endParaRPr sz="2800">
              <a:latin typeface="Source Sans Pro"/>
              <a:ea typeface="Source Sans Pro"/>
              <a:cs typeface="Source Sans Pro"/>
              <a:sym typeface="Source Sans Pro"/>
            </a:endParaRPr>
          </a:p>
          <a:p>
            <a:pPr indent="0" lvl="0" marL="0" marR="0" rtl="0" algn="l">
              <a:lnSpc>
                <a:spcPct val="100000"/>
              </a:lnSpc>
              <a:spcBef>
                <a:spcPts val="400"/>
              </a:spcBef>
              <a:spcAft>
                <a:spcPts val="0"/>
              </a:spcAft>
              <a:buClr>
                <a:srgbClr val="5DA686"/>
              </a:buClr>
              <a:buFont typeface="Source Sans Pro"/>
              <a:buNone/>
            </a:pPr>
            <a:r>
              <a:t/>
            </a:r>
            <a:endParaRPr/>
          </a:p>
          <a:p>
            <a:pPr indent="0" lvl="0" marL="0" marR="0" rtl="0" algn="l">
              <a:lnSpc>
                <a:spcPct val="100000"/>
              </a:lnSpc>
              <a:spcBef>
                <a:spcPts val="400"/>
              </a:spcBef>
              <a:spcAft>
                <a:spcPts val="0"/>
              </a:spcAft>
              <a:buClr>
                <a:srgbClr val="000000"/>
              </a:buClr>
              <a:buFont typeface="Source Sans Pro"/>
              <a:buNone/>
            </a:pPr>
            <a:r>
              <a:t/>
            </a:r>
            <a:endParaRPr sz="2400">
              <a:latin typeface="Source Sans Pro"/>
              <a:ea typeface="Source Sans Pro"/>
              <a:cs typeface="Source Sans Pro"/>
              <a:sym typeface="Source Sans Pro"/>
            </a:endParaRPr>
          </a:p>
        </p:txBody>
      </p:sp>
      <p:pic>
        <p:nvPicPr>
          <p:cNvPr id="59" name="Google Shape;59;p7"/>
          <p:cNvPicPr preferRelativeResize="0"/>
          <p:nvPr/>
        </p:nvPicPr>
        <p:blipFill rotWithShape="1">
          <a:blip r:embed="rId4">
            <a:alphaModFix/>
          </a:blip>
          <a:srcRect b="0" l="0" r="0" t="0"/>
          <a:stretch/>
        </p:blipFill>
        <p:spPr>
          <a:xfrm>
            <a:off x="6878637" y="4705350"/>
            <a:ext cx="1562100" cy="147955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xEl>
                                              <p:pRg end="0" st="0"/>
                                            </p:txEl>
                                          </p:spTgt>
                                        </p:tgtEl>
                                        <p:attrNameLst>
                                          <p:attrName>style.visibility</p:attrName>
                                        </p:attrNameLst>
                                      </p:cBhvr>
                                      <p:to>
                                        <p:strVal val="visible"/>
                                      </p:to>
                                    </p:set>
                                    <p:anim calcmode="lin" valueType="num">
                                      <p:cBhvr additive="base">
                                        <p:cTn dur="500"/>
                                        <p:tgtEl>
                                          <p:spTgt spid="5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xEl>
                                              <p:pRg end="1" st="1"/>
                                            </p:txEl>
                                          </p:spTgt>
                                        </p:tgtEl>
                                        <p:attrNameLst>
                                          <p:attrName>style.visibility</p:attrName>
                                        </p:attrNameLst>
                                      </p:cBhvr>
                                      <p:to>
                                        <p:strVal val="visible"/>
                                      </p:to>
                                    </p:set>
                                    <p:anim calcmode="lin" valueType="num">
                                      <p:cBhvr additive="base">
                                        <p:cTn dur="500"/>
                                        <p:tgtEl>
                                          <p:spTgt spid="5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xEl>
                                              <p:pRg end="2" st="2"/>
                                            </p:txEl>
                                          </p:spTgt>
                                        </p:tgtEl>
                                        <p:attrNameLst>
                                          <p:attrName>style.visibility</p:attrName>
                                        </p:attrNameLst>
                                      </p:cBhvr>
                                      <p:to>
                                        <p:strVal val="visible"/>
                                      </p:to>
                                    </p:set>
                                    <p:anim calcmode="lin" valueType="num">
                                      <p:cBhvr additive="base">
                                        <p:cTn dur="500"/>
                                        <p:tgtEl>
                                          <p:spTgt spid="5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5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xEl>
                                              <p:pRg end="3" st="3"/>
                                            </p:txEl>
                                          </p:spTgt>
                                        </p:tgtEl>
                                        <p:attrNameLst>
                                          <p:attrName>style.visibility</p:attrName>
                                        </p:attrNameLst>
                                      </p:cBhvr>
                                      <p:to>
                                        <p:strVal val="visible"/>
                                      </p:to>
                                    </p:set>
                                    <p:anim calcmode="lin" valueType="num">
                                      <p:cBhvr additive="base">
                                        <p:cTn dur="500"/>
                                        <p:tgtEl>
                                          <p:spTgt spid="5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5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xEl>
                                              <p:pRg end="4" st="4"/>
                                            </p:txEl>
                                          </p:spTgt>
                                        </p:tgtEl>
                                        <p:attrNameLst>
                                          <p:attrName>style.visibility</p:attrName>
                                        </p:attrNameLst>
                                      </p:cBhvr>
                                      <p:to>
                                        <p:strVal val="visible"/>
                                      </p:to>
                                    </p:set>
                                    <p:anim calcmode="lin" valueType="num">
                                      <p:cBhvr additive="base">
                                        <p:cTn dur="500"/>
                                        <p:tgtEl>
                                          <p:spTgt spid="5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58">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xEl>
                                              <p:pRg end="5" st="5"/>
                                            </p:txEl>
                                          </p:spTgt>
                                        </p:tgtEl>
                                        <p:attrNameLst>
                                          <p:attrName>style.visibility</p:attrName>
                                        </p:attrNameLst>
                                      </p:cBhvr>
                                      <p:to>
                                        <p:strVal val="visible"/>
                                      </p:to>
                                    </p:set>
                                    <p:anim calcmode="lin" valueType="num">
                                      <p:cBhvr additive="base">
                                        <p:cTn dur="500"/>
                                        <p:tgtEl>
                                          <p:spTgt spid="5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58">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xEl>
                                              <p:pRg end="6" st="6"/>
                                            </p:txEl>
                                          </p:spTgt>
                                        </p:tgtEl>
                                        <p:attrNameLst>
                                          <p:attrName>style.visibility</p:attrName>
                                        </p:attrNameLst>
                                      </p:cBhvr>
                                      <p:to>
                                        <p:strVal val="visible"/>
                                      </p:to>
                                    </p:set>
                                    <p:anim calcmode="lin" valueType="num">
                                      <p:cBhvr additive="base">
                                        <p:cTn dur="500"/>
                                        <p:tgtEl>
                                          <p:spTgt spid="5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58">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8"/>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txBox="1"/>
          <p:nvPr>
            <p:ph idx="1" type="body"/>
          </p:nvPr>
        </p:nvSpPr>
        <p:spPr>
          <a:xfrm>
            <a:off x="1463675" y="2119312"/>
            <a:ext cx="6194400" cy="3602100"/>
          </a:xfrm>
          <a:prstGeom prst="rect">
            <a:avLst/>
          </a:prstGeom>
        </p:spPr>
        <p:txBody>
          <a:bodyPr anchorCtr="0" anchor="t" bIns="91425" lIns="91425" spcFirstLastPara="1" rIns="91425" wrap="square" tIns="91425">
            <a:noAutofit/>
          </a:bodyPr>
          <a:lstStyle/>
          <a:p>
            <a:pPr indent="0" lvl="0" marL="0" rtl="0" algn="l">
              <a:spcBef>
                <a:spcPts val="0"/>
              </a:spcBef>
              <a:spcAft>
                <a:spcPts val="1400"/>
              </a:spcAft>
              <a:buNone/>
            </a:pPr>
            <a:r>
              <a:t/>
            </a:r>
            <a:endParaRPr/>
          </a:p>
        </p:txBody>
      </p:sp>
      <p:pic>
        <p:nvPicPr>
          <p:cNvPr id="68" name="Google Shape;68;p8" title="IMG_0593.heic"/>
          <p:cNvPicPr preferRelativeResize="0"/>
          <p:nvPr/>
        </p:nvPicPr>
        <p:blipFill>
          <a:blip r:embed="rId3">
            <a:alphaModFix/>
          </a:blip>
          <a:stretch>
            <a:fillRect/>
          </a:stretch>
        </p:blipFill>
        <p:spPr>
          <a:xfrm>
            <a:off x="1317725" y="0"/>
            <a:ext cx="6486301" cy="73521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9"/>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9"/>
          <p:cNvSpPr txBox="1"/>
          <p:nvPr>
            <p:ph idx="1" type="body"/>
          </p:nvPr>
        </p:nvSpPr>
        <p:spPr>
          <a:xfrm>
            <a:off x="1463675" y="2119312"/>
            <a:ext cx="6194400" cy="3602100"/>
          </a:xfrm>
          <a:prstGeom prst="rect">
            <a:avLst/>
          </a:prstGeom>
        </p:spPr>
        <p:txBody>
          <a:bodyPr anchorCtr="0" anchor="t" bIns="91425" lIns="91425" spcFirstLastPara="1" rIns="91425" wrap="square" tIns="91425">
            <a:noAutofit/>
          </a:bodyPr>
          <a:lstStyle/>
          <a:p>
            <a:pPr indent="0" lvl="0" marL="0" rtl="0" algn="l">
              <a:spcBef>
                <a:spcPts val="0"/>
              </a:spcBef>
              <a:spcAft>
                <a:spcPts val="1400"/>
              </a:spcAft>
              <a:buNone/>
            </a:pPr>
            <a:r>
              <a:t/>
            </a:r>
            <a:endParaRPr/>
          </a:p>
        </p:txBody>
      </p:sp>
      <p:pic>
        <p:nvPicPr>
          <p:cNvPr id="77" name="Google Shape;77;p9" title="IMG_0594.HEIC"/>
          <p:cNvPicPr preferRelativeResize="0"/>
          <p:nvPr/>
        </p:nvPicPr>
        <p:blipFill>
          <a:blip r:embed="rId3">
            <a:alphaModFix/>
          </a:blip>
          <a:stretch>
            <a:fillRect/>
          </a:stretch>
        </p:blipFill>
        <p:spPr>
          <a:xfrm>
            <a:off x="885200" y="817550"/>
            <a:ext cx="7972101" cy="5979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81" name="Shape 81"/>
        <p:cNvGrpSpPr/>
        <p:nvPr/>
      </p:nvGrpSpPr>
      <p:grpSpPr>
        <a:xfrm>
          <a:off x="0" y="0"/>
          <a:ext cx="0" cy="0"/>
          <a:chOff x="0" y="0"/>
          <a:chExt cx="0" cy="0"/>
        </a:xfrm>
      </p:grpSpPr>
      <p:sp>
        <p:nvSpPr>
          <p:cNvPr id="82" name="Google Shape;82;p10"/>
          <p:cNvSpPr txBox="1"/>
          <p:nvPr>
            <p:ph type="title"/>
          </p:nvPr>
        </p:nvSpPr>
        <p:spPr>
          <a:xfrm>
            <a:off x="1095375" y="647700"/>
            <a:ext cx="6896100" cy="323691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Source Sans Pro"/>
              <a:buNone/>
            </a:pPr>
            <a:r>
              <a:rPr b="0" i="0" lang="en-US" sz="4400" u="none" cap="none" strike="noStrike">
                <a:solidFill>
                  <a:srgbClr val="000000"/>
                </a:solidFill>
                <a:latin typeface="Source Sans Pro"/>
                <a:ea typeface="Source Sans Pro"/>
                <a:cs typeface="Source Sans Pro"/>
                <a:sym typeface="Source Sans Pro"/>
              </a:rPr>
              <a:t>ERILAISIA OPPIJOITA!</a:t>
            </a:r>
            <a:br>
              <a:rPr b="0" i="0" lang="en-US" sz="4400" u="none" cap="none" strike="noStrike">
                <a:solidFill>
                  <a:srgbClr val="000000"/>
                </a:solidFill>
                <a:latin typeface="Source Sans Pro"/>
                <a:ea typeface="Source Sans Pro"/>
                <a:cs typeface="Source Sans Pro"/>
                <a:sym typeface="Source Sans Pro"/>
              </a:rPr>
            </a:br>
            <a:br>
              <a:rPr b="0" i="0" lang="en-US" sz="4400" u="none" cap="none" strike="noStrike">
                <a:solidFill>
                  <a:srgbClr val="000000"/>
                </a:solidFill>
                <a:latin typeface="Source Sans Pro"/>
                <a:ea typeface="Source Sans Pro"/>
                <a:cs typeface="Source Sans Pro"/>
                <a:sym typeface="Source Sans Pro"/>
              </a:rPr>
            </a:br>
            <a:r>
              <a:rPr b="0" i="0" lang="en-US" sz="4400" u="none" cap="none" strike="noStrike">
                <a:solidFill>
                  <a:srgbClr val="000000"/>
                </a:solidFill>
                <a:latin typeface="Source Sans Pro"/>
                <a:ea typeface="Source Sans Pro"/>
                <a:cs typeface="Source Sans Pro"/>
                <a:sym typeface="Source Sans Pro"/>
              </a:rPr>
              <a:t>yleinen tuki </a:t>
            </a:r>
            <a:br>
              <a:rPr b="0" i="0" lang="en-US" sz="4400" u="none" cap="none" strike="noStrike">
                <a:solidFill>
                  <a:srgbClr val="000000"/>
                </a:solidFill>
                <a:latin typeface="Source Sans Pro"/>
                <a:ea typeface="Source Sans Pro"/>
                <a:cs typeface="Source Sans Pro"/>
                <a:sym typeface="Source Sans Pro"/>
              </a:rPr>
            </a:br>
            <a:r>
              <a:rPr b="0" i="0" lang="en-US" sz="4400" u="none" cap="none" strike="noStrike">
                <a:solidFill>
                  <a:srgbClr val="000000"/>
                </a:solidFill>
                <a:latin typeface="Source Sans Pro"/>
                <a:ea typeface="Source Sans Pro"/>
                <a:cs typeface="Source Sans Pro"/>
                <a:sym typeface="Source Sans Pro"/>
              </a:rPr>
              <a:t>tehostettu tuki</a:t>
            </a:r>
            <a:br>
              <a:rPr b="0" i="0" lang="en-US" sz="4400" u="none" cap="none" strike="noStrike">
                <a:solidFill>
                  <a:srgbClr val="000000"/>
                </a:solidFill>
                <a:latin typeface="Source Sans Pro"/>
                <a:ea typeface="Source Sans Pro"/>
                <a:cs typeface="Source Sans Pro"/>
                <a:sym typeface="Source Sans Pro"/>
              </a:rPr>
            </a:br>
            <a:r>
              <a:rPr b="0" i="0" lang="en-US" sz="4400" u="none" cap="none" strike="noStrike">
                <a:solidFill>
                  <a:srgbClr val="000000"/>
                </a:solidFill>
                <a:latin typeface="Source Sans Pro"/>
                <a:ea typeface="Source Sans Pro"/>
                <a:cs typeface="Source Sans Pro"/>
                <a:sym typeface="Source Sans Pro"/>
              </a:rPr>
              <a:t>erityinen tuki</a:t>
            </a:r>
            <a:br>
              <a:rPr b="0" i="0" lang="en-US" sz="4400" u="none" cap="none" strike="noStrike">
                <a:solidFill>
                  <a:srgbClr val="000000"/>
                </a:solidFill>
                <a:latin typeface="Source Sans Pro"/>
                <a:ea typeface="Source Sans Pro"/>
                <a:cs typeface="Source Sans Pro"/>
                <a:sym typeface="Source Sans Pro"/>
              </a:rPr>
            </a:br>
            <a:endParaRPr/>
          </a:p>
        </p:txBody>
      </p:sp>
      <p:pic>
        <p:nvPicPr>
          <p:cNvPr id="83" name="Google Shape;83;p10"/>
          <p:cNvPicPr preferRelativeResize="0"/>
          <p:nvPr/>
        </p:nvPicPr>
        <p:blipFill rotWithShape="1">
          <a:blip r:embed="rId4">
            <a:alphaModFix/>
          </a:blip>
          <a:srcRect b="0" l="0" r="0" t="0"/>
          <a:stretch/>
        </p:blipFill>
        <p:spPr>
          <a:xfrm>
            <a:off x="717550" y="3884612"/>
            <a:ext cx="7721600" cy="2382837"/>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87" name="Shape 87"/>
        <p:cNvGrpSpPr/>
        <p:nvPr/>
      </p:nvGrpSpPr>
      <p:grpSpPr>
        <a:xfrm>
          <a:off x="0" y="0"/>
          <a:ext cx="0" cy="0"/>
          <a:chOff x="0" y="0"/>
          <a:chExt cx="0" cy="0"/>
        </a:xfrm>
      </p:grpSpPr>
      <p:sp>
        <p:nvSpPr>
          <p:cNvPr id="88" name="Google Shape;88;p11"/>
          <p:cNvSpPr txBox="1"/>
          <p:nvPr>
            <p:ph type="title"/>
          </p:nvPr>
        </p:nvSpPr>
        <p:spPr>
          <a:xfrm>
            <a:off x="1095375" y="817562"/>
            <a:ext cx="6964362" cy="12017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Source Sans Pro"/>
              <a:buNone/>
            </a:pPr>
            <a:r>
              <a:rPr b="0" i="0" lang="en-US" sz="4400" u="none" cap="none" strike="noStrike">
                <a:solidFill>
                  <a:srgbClr val="000000"/>
                </a:solidFill>
                <a:latin typeface="Source Sans Pro"/>
                <a:ea typeface="Source Sans Pro"/>
                <a:cs typeface="Source Sans Pro"/>
                <a:sym typeface="Source Sans Pro"/>
              </a:rPr>
              <a:t>Opiskelusta</a:t>
            </a:r>
            <a:r>
              <a:rPr lang="en-US" sz="4400"/>
              <a:t> 1.luokalla</a:t>
            </a:r>
            <a:endParaRPr/>
          </a:p>
        </p:txBody>
      </p:sp>
      <p:pic>
        <p:nvPicPr>
          <p:cNvPr id="89" name="Google Shape;89;p11"/>
          <p:cNvPicPr preferRelativeResize="0"/>
          <p:nvPr/>
        </p:nvPicPr>
        <p:blipFill rotWithShape="1">
          <a:blip r:embed="rId4">
            <a:alphaModFix/>
          </a:blip>
          <a:srcRect b="0" l="0" r="0" t="0"/>
          <a:stretch/>
        </p:blipFill>
        <p:spPr>
          <a:xfrm>
            <a:off x="717550" y="3884612"/>
            <a:ext cx="7721600" cy="2382837"/>
          </a:xfrm>
          <a:prstGeom prst="rect">
            <a:avLst/>
          </a:prstGeom>
          <a:noFill/>
          <a:ln>
            <a:noFill/>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2"/>
          <p:cNvSpPr txBox="1"/>
          <p:nvPr>
            <p:ph type="title"/>
          </p:nvPr>
        </p:nvSpPr>
        <p:spPr>
          <a:xfrm>
            <a:off x="1043675" y="288300"/>
            <a:ext cx="4681500" cy="82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2400"/>
              <a:t>LUKEMAAN JA KIRJOITTAMAAN OPPIMINEN </a:t>
            </a:r>
            <a:endParaRPr b="1" sz="2400"/>
          </a:p>
        </p:txBody>
      </p:sp>
      <p:sp>
        <p:nvSpPr>
          <p:cNvPr id="97" name="Google Shape;97;p12"/>
          <p:cNvSpPr/>
          <p:nvPr/>
        </p:nvSpPr>
        <p:spPr>
          <a:xfrm>
            <a:off x="393425" y="1621325"/>
            <a:ext cx="4511100" cy="2645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eput lukemisen eri vaiheissa</a:t>
            </a:r>
            <a:endParaRPr sz="2400">
              <a:solidFill>
                <a:schemeClr val="dk1"/>
              </a:solidFill>
              <a:latin typeface="Source Sans Pro"/>
              <a:ea typeface="Source Sans Pro"/>
              <a:cs typeface="Source Sans Pro"/>
              <a:sym typeface="Source Sans Pro"/>
            </a:endParaRPr>
          </a:p>
          <a:p>
            <a:pPr indent="-381000" lvl="0" marL="457200" rtl="0" algn="l">
              <a:lnSpc>
                <a:spcPct val="97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aikaa</a:t>
            </a:r>
            <a:endParaRPr sz="2400">
              <a:solidFill>
                <a:schemeClr val="dk1"/>
              </a:solidFill>
              <a:latin typeface="Source Sans Pro"/>
              <a:ea typeface="Source Sans Pro"/>
              <a:cs typeface="Source Sans Pro"/>
              <a:sym typeface="Source Sans Pro"/>
            </a:endParaRPr>
          </a:p>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kirjoitustaitoa rinnakkain lukemisen kanssa</a:t>
            </a:r>
            <a:endParaRPr sz="2400">
              <a:solidFill>
                <a:schemeClr val="dk1"/>
              </a:solidFill>
              <a:latin typeface="Source Sans Pro"/>
              <a:ea typeface="Source Sans Pro"/>
              <a:cs typeface="Source Sans Pro"/>
              <a:sym typeface="Source Sans Pro"/>
            </a:endParaRPr>
          </a:p>
          <a:p>
            <a:pPr indent="-381000" lvl="0" marL="457200" rtl="0" algn="l">
              <a:lnSpc>
                <a:spcPct val="97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sopivan tasoista harjoittelua säännöllisesti</a:t>
            </a:r>
            <a:endParaRPr sz="2400">
              <a:solidFill>
                <a:schemeClr val="dk1"/>
              </a:solidFill>
              <a:latin typeface="Source Sans Pro"/>
              <a:ea typeface="Source Sans Pro"/>
              <a:cs typeface="Source Sans Pro"/>
              <a:sym typeface="Source Sans Pro"/>
            </a:endParaRPr>
          </a:p>
        </p:txBody>
      </p:sp>
      <p:pic>
        <p:nvPicPr>
          <p:cNvPr id="98" name="Google Shape;98;p12"/>
          <p:cNvPicPr preferRelativeResize="0"/>
          <p:nvPr/>
        </p:nvPicPr>
        <p:blipFill>
          <a:blip r:embed="rId3">
            <a:alphaModFix/>
          </a:blip>
          <a:stretch>
            <a:fillRect/>
          </a:stretch>
        </p:blipFill>
        <p:spPr>
          <a:xfrm rot="328487">
            <a:off x="6083613" y="343527"/>
            <a:ext cx="1234247" cy="1601675"/>
          </a:xfrm>
          <a:prstGeom prst="rect">
            <a:avLst/>
          </a:prstGeom>
          <a:noFill/>
          <a:ln>
            <a:noFill/>
          </a:ln>
        </p:spPr>
      </p:pic>
      <p:sp>
        <p:nvSpPr>
          <p:cNvPr id="99" name="Google Shape;99;p12"/>
          <p:cNvSpPr/>
          <p:nvPr/>
        </p:nvSpPr>
        <p:spPr>
          <a:xfrm rot="454246">
            <a:off x="5124263" y="1499337"/>
            <a:ext cx="3887980" cy="2685729"/>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00" name="Google Shape;100;p12"/>
          <p:cNvSpPr txBox="1"/>
          <p:nvPr/>
        </p:nvSpPr>
        <p:spPr>
          <a:xfrm>
            <a:off x="5603075" y="2018113"/>
            <a:ext cx="2482500" cy="824100"/>
          </a:xfrm>
          <a:prstGeom prst="rect">
            <a:avLst/>
          </a:prstGeom>
          <a:noFill/>
          <a:ln>
            <a:noFill/>
          </a:ln>
        </p:spPr>
        <p:txBody>
          <a:bodyPr anchorCtr="0" anchor="t" bIns="91425" lIns="91425" spcFirstLastPara="1" rIns="91425" wrap="square" tIns="91425">
            <a:noAutofit/>
          </a:bodyPr>
          <a:lstStyle/>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tavuliukumäki</a:t>
            </a:r>
            <a:endParaRPr sz="2400">
              <a:solidFill>
                <a:schemeClr val="dk1"/>
              </a:solidFill>
              <a:latin typeface="Source Sans Pro"/>
              <a:ea typeface="Source Sans Pro"/>
              <a:cs typeface="Source Sans Pro"/>
              <a:sym typeface="Source Sans Pro"/>
            </a:endParaRPr>
          </a:p>
          <a:p>
            <a:pPr indent="-381000" lvl="0" marL="457200" rtl="0" algn="l">
              <a:lnSpc>
                <a:spcPct val="97000"/>
              </a:lnSpc>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tavuttaminen oikeinkirjoittamisen apuna</a:t>
            </a:r>
            <a:endParaRPr sz="2400">
              <a:solidFill>
                <a:schemeClr val="dk1"/>
              </a:solidFill>
              <a:latin typeface="Source Sans Pro"/>
              <a:ea typeface="Source Sans Pro"/>
              <a:cs typeface="Source Sans Pro"/>
              <a:sym typeface="Source Sans Pro"/>
            </a:endParaRPr>
          </a:p>
        </p:txBody>
      </p:sp>
      <p:sp>
        <p:nvSpPr>
          <p:cNvPr id="101" name="Google Shape;101;p12"/>
          <p:cNvSpPr/>
          <p:nvPr/>
        </p:nvSpPr>
        <p:spPr>
          <a:xfrm>
            <a:off x="393425" y="4572000"/>
            <a:ext cx="5616600" cy="1931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02" name="Google Shape;102;p12"/>
          <p:cNvSpPr txBox="1"/>
          <p:nvPr/>
        </p:nvSpPr>
        <p:spPr>
          <a:xfrm>
            <a:off x="515550" y="4572000"/>
            <a:ext cx="5372400" cy="1976400"/>
          </a:xfrm>
          <a:prstGeom prst="rect">
            <a:avLst/>
          </a:prstGeom>
          <a:noFill/>
          <a:ln>
            <a:noFill/>
          </a:ln>
        </p:spPr>
        <p:txBody>
          <a:bodyPr anchorCtr="0" anchor="t" bIns="91425" lIns="91425" spcFirstLastPara="1" rIns="91425" wrap="square" tIns="91425">
            <a:spAutoFit/>
          </a:bodyPr>
          <a:lstStyle/>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kuuntele lapsen lukemista</a:t>
            </a:r>
            <a:endParaRPr sz="2400">
              <a:solidFill>
                <a:schemeClr val="dk1"/>
              </a:solidFill>
              <a:latin typeface="Source Sans Pro"/>
              <a:ea typeface="Source Sans Pro"/>
              <a:cs typeface="Source Sans Pro"/>
              <a:sym typeface="Source Sans Pro"/>
            </a:endParaRPr>
          </a:p>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yhteiset lukuhetket, lapselle ääneen lukeminen</a:t>
            </a:r>
            <a:endParaRPr sz="2400">
              <a:solidFill>
                <a:schemeClr val="dk1"/>
              </a:solidFill>
              <a:latin typeface="Source Sans Pro"/>
              <a:ea typeface="Source Sans Pro"/>
              <a:cs typeface="Source Sans Pro"/>
              <a:sym typeface="Source Sans Pro"/>
            </a:endParaRPr>
          </a:p>
          <a:p>
            <a:pPr indent="-317500" lvl="0" marL="457200" rtl="0" algn="l">
              <a:lnSpc>
                <a:spcPct val="97000"/>
              </a:lnSpc>
              <a:spcBef>
                <a:spcPts val="0"/>
              </a:spcBef>
              <a:spcAft>
                <a:spcPts val="0"/>
              </a:spcAft>
              <a:buClr>
                <a:schemeClr val="dk1"/>
              </a:buClr>
              <a:buSzPts val="1400"/>
              <a:buChar char="-"/>
            </a:pPr>
            <a:r>
              <a:rPr lang="en-US" sz="2400">
                <a:solidFill>
                  <a:schemeClr val="dk1"/>
                </a:solidFill>
                <a:latin typeface="Source Sans Pro"/>
                <a:ea typeface="Source Sans Pro"/>
                <a:cs typeface="Source Sans Pro"/>
                <a:sym typeface="Source Sans Pro"/>
              </a:rPr>
              <a:t>ekapeli, Arttu-sovellus, minuuttilukeminen, vuorolukeminen</a:t>
            </a:r>
            <a:endParaRPr sz="2400">
              <a:latin typeface="Source Sans Pro"/>
              <a:ea typeface="Source Sans Pro"/>
              <a:cs typeface="Source Sans Pro"/>
              <a:sym typeface="Source Sans Pro"/>
            </a:endParaRPr>
          </a:p>
        </p:txBody>
      </p:sp>
      <p:pic>
        <p:nvPicPr>
          <p:cNvPr id="103" name="Google Shape;103;p12"/>
          <p:cNvPicPr preferRelativeResize="0"/>
          <p:nvPr/>
        </p:nvPicPr>
        <p:blipFill>
          <a:blip r:embed="rId4">
            <a:alphaModFix/>
          </a:blip>
          <a:stretch>
            <a:fillRect/>
          </a:stretch>
        </p:blipFill>
        <p:spPr>
          <a:xfrm>
            <a:off x="6640925" y="3747925"/>
            <a:ext cx="2100675" cy="2967625"/>
          </a:xfrm>
          <a:prstGeom prst="rect">
            <a:avLst/>
          </a:prstGeom>
          <a:noFill/>
          <a:ln>
            <a:noFill/>
          </a:ln>
        </p:spPr>
      </p:pic>
      <p:pic>
        <p:nvPicPr>
          <p:cNvPr id="104" name="Google Shape;104;p12"/>
          <p:cNvPicPr preferRelativeResize="0"/>
          <p:nvPr/>
        </p:nvPicPr>
        <p:blipFill>
          <a:blip r:embed="rId5">
            <a:alphaModFix/>
          </a:blip>
          <a:stretch>
            <a:fillRect/>
          </a:stretch>
        </p:blipFill>
        <p:spPr>
          <a:xfrm>
            <a:off x="5504249" y="5419449"/>
            <a:ext cx="668625" cy="668625"/>
          </a:xfrm>
          <a:prstGeom prst="rect">
            <a:avLst/>
          </a:prstGeom>
          <a:noFill/>
          <a:ln>
            <a:noFill/>
          </a:ln>
        </p:spPr>
      </p:pic>
      <p:pic>
        <p:nvPicPr>
          <p:cNvPr id="105" name="Google Shape;105;p12"/>
          <p:cNvPicPr preferRelativeResize="0"/>
          <p:nvPr/>
        </p:nvPicPr>
        <p:blipFill>
          <a:blip r:embed="rId6">
            <a:alphaModFix/>
          </a:blip>
          <a:stretch>
            <a:fillRect/>
          </a:stretch>
        </p:blipFill>
        <p:spPr>
          <a:xfrm>
            <a:off x="5345618" y="4167693"/>
            <a:ext cx="854200" cy="854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3"/>
          <p:cNvSpPr txBox="1"/>
          <p:nvPr>
            <p:ph type="title"/>
          </p:nvPr>
        </p:nvSpPr>
        <p:spPr>
          <a:xfrm>
            <a:off x="1095375" y="817562"/>
            <a:ext cx="6962700" cy="12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txBox="1"/>
          <p:nvPr>
            <p:ph idx="1" type="body"/>
          </p:nvPr>
        </p:nvSpPr>
        <p:spPr>
          <a:xfrm>
            <a:off x="1463675" y="2119312"/>
            <a:ext cx="6194400" cy="3602100"/>
          </a:xfrm>
          <a:prstGeom prst="rect">
            <a:avLst/>
          </a:prstGeom>
        </p:spPr>
        <p:txBody>
          <a:bodyPr anchorCtr="0" anchor="t" bIns="91425" lIns="91425" spcFirstLastPara="1" rIns="91425" wrap="square" tIns="91425">
            <a:noAutofit/>
          </a:bodyPr>
          <a:lstStyle/>
          <a:p>
            <a:pPr indent="0" lvl="0" marL="0" rtl="0" algn="l">
              <a:spcBef>
                <a:spcPts val="0"/>
              </a:spcBef>
              <a:spcAft>
                <a:spcPts val="1400"/>
              </a:spcAft>
              <a:buNone/>
            </a:pPr>
            <a:r>
              <a:t/>
            </a:r>
            <a:endParaRPr/>
          </a:p>
        </p:txBody>
      </p:sp>
      <p:pic>
        <p:nvPicPr>
          <p:cNvPr id="114" name="Google Shape;114;p13" title="IMG_0600.heic"/>
          <p:cNvPicPr preferRelativeResize="0"/>
          <p:nvPr/>
        </p:nvPicPr>
        <p:blipFill>
          <a:blip r:embed="rId3">
            <a:alphaModFix/>
          </a:blip>
          <a:stretch>
            <a:fillRect/>
          </a:stretch>
        </p:blipFill>
        <p:spPr>
          <a:xfrm>
            <a:off x="4725" y="-151550"/>
            <a:ext cx="9144003" cy="68580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