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99" r:id="rId3"/>
    <p:sldId id="401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334" r:id="rId21"/>
    <p:sldId id="335" r:id="rId22"/>
    <p:sldId id="386" r:id="rId23"/>
    <p:sldId id="387" r:id="rId24"/>
    <p:sldId id="336" r:id="rId25"/>
    <p:sldId id="337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imatainen Päivi" userId="3947198b-35d4-497f-9fd5-ef37cc800e28" providerId="ADAL" clId="{29DBB02E-F522-4447-B2F2-D8C8E506A861}"/>
    <pc:docChg chg="delSld">
      <pc:chgData name="Liimatainen Päivi" userId="3947198b-35d4-497f-9fd5-ef37cc800e28" providerId="ADAL" clId="{29DBB02E-F522-4447-B2F2-D8C8E506A861}" dt="2021-08-16T18:00:33.329" v="1" actId="47"/>
      <pc:docMkLst>
        <pc:docMk/>
      </pc:docMkLst>
      <pc:sldChg chg="del">
        <pc:chgData name="Liimatainen Päivi" userId="3947198b-35d4-497f-9fd5-ef37cc800e28" providerId="ADAL" clId="{29DBB02E-F522-4447-B2F2-D8C8E506A861}" dt="2021-08-16T18:00:33.329" v="1" actId="47"/>
        <pc:sldMkLst>
          <pc:docMk/>
          <pc:sldMk cId="0" sldId="338"/>
        </pc:sldMkLst>
      </pc:sldChg>
      <pc:sldChg chg="del">
        <pc:chgData name="Liimatainen Päivi" userId="3947198b-35d4-497f-9fd5-ef37cc800e28" providerId="ADAL" clId="{29DBB02E-F522-4447-B2F2-D8C8E506A861}" dt="2021-08-16T18:00:03.388" v="0" actId="47"/>
        <pc:sldMkLst>
          <pc:docMk/>
          <pc:sldMk cId="1946994834" sldId="4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7008B-4A54-468D-938A-3CEBD78BED98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3D328-BB96-41D3-9B68-908B54D4FA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643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ReportMixedSlide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ReportMixedSlide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ReportMixedSlide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ReportMixedSlide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ReportDataTable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ReportDataTable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ReportDataTable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ReportDataTable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018343-7263-46F4-BBF7-937BA1FBC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30C3FA0-66CE-42A0-8A9F-47224DE8C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D4FEED-5DE9-47A6-BEC9-A1958AC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F229-CDC5-4BAE-9E13-7C9F669417A0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FE9D96-37FA-42B7-BC7E-512506A1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C51E81-970A-4D86-B66E-403C4EC7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E7B0-4E57-44E8-B7F4-E76A3AC7A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40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5118D1-2706-4415-A6E7-D912658E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206CDFC-B3F8-4101-B0FA-DB091A2F7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F6605F-B665-447C-A862-06EBA65C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F229-CDC5-4BAE-9E13-7C9F669417A0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7EDD09-33DF-465A-BC73-D6A1FF44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B331A4-0CB6-4DAF-A01B-E14ECC4E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E7B0-4E57-44E8-B7F4-E76A3AC7A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31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3635977-825E-48BE-8613-5DAD33515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66B6CC9-5A2D-4DC2-A6E8-D9F7CE603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CDAAD-CE2A-4CAE-AE99-353E38BF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F229-CDC5-4BAE-9E13-7C9F669417A0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7A7D49-AD3E-4446-B6DF-3E6D8E3B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D99461-52A9-4017-A5CE-E1F7BB3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E7B0-4E57-44E8-B7F4-E76A3AC7A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083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183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767424-820A-4551-9E29-02750246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E741A-AA11-4560-AFB2-5050E609A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766419-E2F7-4B2E-BBEE-FC58C349E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F229-CDC5-4BAE-9E13-7C9F669417A0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859C2F-3793-47F8-A80B-E02421BC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CED33F-FF4C-49A4-BC0D-DF7D4492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E7B0-4E57-44E8-B7F4-E76A3AC7A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96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EE83FB-1C7A-4102-8F7D-59353D54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AD5A03-98CF-4D7C-9F44-2A4559E86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A23205-F834-4624-B23C-23656509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F229-CDC5-4BAE-9E13-7C9F669417A0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EAA3E7-6DB8-43A6-BD40-C5B2E732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124DC5-43FD-49AC-9AD6-D6CF6552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E7B0-4E57-44E8-B7F4-E76A3AC7A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08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6F185C-49AF-402B-8B7D-0C507690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730854-E82D-48A1-8AAB-D0136DB35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84FD13A-5087-4390-97C5-290FFC321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E6341CD-F704-4BE2-B499-0D777236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F229-CDC5-4BAE-9E13-7C9F669417A0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4091C6-EA77-458B-9076-F230CFA1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BC0564-BDC7-4435-B1B9-83606014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E7B0-4E57-44E8-B7F4-E76A3AC7A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78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BC5DB-FD4F-41F7-80A2-94B7FA11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CB1DCA-E516-4AE1-9A63-6F664E5E9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B47DAF9-6151-4435-AECC-3BB6E6B60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EAE8552-8CBA-41B9-805D-03070852B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C0839ED-5EC7-457F-A3EE-5BC81B13C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3E18CB4-FFA1-4087-BEC3-A502D8BD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F229-CDC5-4BAE-9E13-7C9F669417A0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896192F-4EBF-47CC-ADE0-69DA69B6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7A19971-057B-46D3-984B-24E5878C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E7B0-4E57-44E8-B7F4-E76A3AC7A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05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426C6B-3875-4B62-BDB7-CBA525DC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49A97D3-0EA1-451E-A688-67C786E2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F229-CDC5-4BAE-9E13-7C9F669417A0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F61EA55-277A-48E6-B554-66A6940A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EF3F0D3-1C3C-4652-BF69-54E7CC52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E7B0-4E57-44E8-B7F4-E76A3AC7A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788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FF20DDB-A6D6-40E0-8CCC-154A0BAE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F229-CDC5-4BAE-9E13-7C9F669417A0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9148391-6316-4C90-9774-7F06AF53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7DDD245-FB7A-40BD-B42A-B5F62DB0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E7B0-4E57-44E8-B7F4-E76A3AC7A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98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616480-02A7-407F-B5E7-EE211D03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660C06-0367-4797-ABB3-4CCCC5A4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175234C-67C2-40B3-80B2-1EAE76A83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8CF410-53CD-44F5-A3CB-27650456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F229-CDC5-4BAE-9E13-7C9F669417A0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B542FA8-DC69-4911-B909-5FD37D3A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A3887A9-B14C-4CD1-9B07-C496B6CC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E7B0-4E57-44E8-B7F4-E76A3AC7A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53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F7A255-E54B-4D25-BB85-6CB4910D8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F8DB339-99D9-40D2-B1A3-950DFF319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6AB9BA9-23BD-4C1D-858C-B8BEE742E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407E37-4024-42D2-AD14-7F89CF40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F229-CDC5-4BAE-9E13-7C9F669417A0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D2E15AF-0B3E-4023-B7CE-390D0077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F5EE8B-D11E-46F0-B03D-BDDDFB97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E7B0-4E57-44E8-B7F4-E76A3AC7A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601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6B43C62-31D4-46E3-979D-559E7D6D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7E9C86-4E8C-4165-B9CA-3DD677124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7ABCBA-EA3D-4EEE-BD6D-783C9EE18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F229-CDC5-4BAE-9E13-7C9F669417A0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2CEE0-CCF5-4444-82A4-603831FAF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CAB16B-CB3E-4F3F-A2D5-88A273427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1E7B0-4E57-44E8-B7F4-E76A3AC7A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436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rgbClr val="674484"/>
            </a:gs>
            <a:gs pos="100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85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76F5EA-B5E8-4130-8585-9EDD34FD9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9600" b="1" dirty="0"/>
              <a:t>Harrastaminen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BB84EB6-0AE9-441F-A85A-A6E18AA29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3979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E26F7EF-D58E-443C-963D-FFC372C51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81" y="0"/>
            <a:ext cx="11877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3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9F9D23A-56A8-4824-B9E0-C99375C15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7" y="0"/>
            <a:ext cx="11826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74D1534-9E0C-4330-9B45-3A8929911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41" y="0"/>
            <a:ext cx="11213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40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E28B952-BD49-4F25-A382-8B854CFFA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626"/>
            <a:ext cx="12192000" cy="535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4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CECA7D7-8BE9-4436-9AB2-2927674CF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58"/>
            <a:ext cx="12192000" cy="661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12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9C4B179-AB97-4ECB-A376-13630A12E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1125"/>
            <a:ext cx="12192000" cy="30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86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EAD927A-0B16-42C8-8DF4-75244EEF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551"/>
            <a:ext cx="12192000" cy="462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298A064-08CF-4EC6-8963-28BF353CF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30" y="0"/>
            <a:ext cx="11698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27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BF97C73-AFFA-4806-8733-ADDAA9522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12" y="0"/>
            <a:ext cx="11518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2E5F4BB-B917-4705-9B56-228FFC5E1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3"/>
            <a:ext cx="12192000" cy="61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8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2B7DB09B-FB1A-4090-A683-E529EF39F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90" y="263271"/>
            <a:ext cx="11360799" cy="633144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996420-84CC-4DC3-B5AA-83D569FA8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60EA04-A886-4831-AB7E-4C13FBF21E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769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91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1867"/>
              <a:t>Mitkä alla olevat seikat tukevat lapsesi osallistumista koulun harrastustoimintaan?</a:t>
            </a:r>
            <a:endParaRPr sz="1867"/>
          </a:p>
        </p:txBody>
      </p:sp>
      <p:sp>
        <p:nvSpPr>
          <p:cNvPr id="833" name="Google Shape;833;p9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sp>
        <p:nvSpPr>
          <p:cNvPr id="834" name="Google Shape;834;p91"/>
          <p:cNvSpPr txBox="1"/>
          <p:nvPr/>
        </p:nvSpPr>
        <p:spPr>
          <a:xfrm>
            <a:off x="381001" y="1524001"/>
            <a:ext cx="2810400" cy="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 </a:t>
            </a:r>
            <a:endParaRPr sz="2400"/>
          </a:p>
        </p:txBody>
      </p:sp>
      <p:sp>
        <p:nvSpPr>
          <p:cNvPr id="835" name="Google Shape;835;p91"/>
          <p:cNvSpPr txBox="1"/>
          <p:nvPr/>
        </p:nvSpPr>
        <p:spPr>
          <a:xfrm>
            <a:off x="3191257" y="1524001"/>
            <a:ext cx="8430800" cy="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 </a:t>
            </a:r>
            <a:endParaRPr sz="2400"/>
          </a:p>
        </p:txBody>
      </p:sp>
      <p:sp>
        <p:nvSpPr>
          <p:cNvPr id="836" name="Google Shape;836;p91"/>
          <p:cNvSpPr txBox="1"/>
          <p:nvPr/>
        </p:nvSpPr>
        <p:spPr>
          <a:xfrm>
            <a:off x="381001" y="2082801"/>
            <a:ext cx="2810400" cy="55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Muu, mikä?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7" name="Google Shape;837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256" y="2082800"/>
            <a:ext cx="8430768" cy="550811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91"/>
          <p:cNvSpPr txBox="1"/>
          <p:nvPr/>
        </p:nvSpPr>
        <p:spPr>
          <a:xfrm>
            <a:off x="381001" y="2633612"/>
            <a:ext cx="2810400" cy="55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Toiminnan sisältöjen monipuolisuus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9" name="Google Shape;839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1256" y="2633611"/>
            <a:ext cx="8430768" cy="550811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91"/>
          <p:cNvSpPr txBox="1"/>
          <p:nvPr/>
        </p:nvSpPr>
        <p:spPr>
          <a:xfrm>
            <a:off x="381001" y="3184421"/>
            <a:ext cx="2810400" cy="55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Tutut ohjaajat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1" name="Google Shape;841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1256" y="3184420"/>
            <a:ext cx="8430768" cy="550811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91"/>
          <p:cNvSpPr txBox="1"/>
          <p:nvPr/>
        </p:nvSpPr>
        <p:spPr>
          <a:xfrm>
            <a:off x="381001" y="3735232"/>
            <a:ext cx="2810400" cy="55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Ohjaajat koulun ulkopuolisia toimijoita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3" name="Google Shape;843;p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1256" y="3735231"/>
            <a:ext cx="8430768" cy="550811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91"/>
          <p:cNvSpPr txBox="1"/>
          <p:nvPr/>
        </p:nvSpPr>
        <p:spPr>
          <a:xfrm>
            <a:off x="381001" y="4286043"/>
            <a:ext cx="2810400" cy="55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Mahdollisuus toimia itse ohjaajana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5" name="Google Shape;845;p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91256" y="4286041"/>
            <a:ext cx="8430768" cy="550811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91"/>
          <p:cNvSpPr txBox="1"/>
          <p:nvPr/>
        </p:nvSpPr>
        <p:spPr>
          <a:xfrm>
            <a:off x="381001" y="4836852"/>
            <a:ext cx="2810400" cy="55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Mahdollisuus osallistua jonkun muun oppilaan ohjaamaan toimintaan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7" name="Google Shape;847;p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91256" y="4836851"/>
            <a:ext cx="8430768" cy="550811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91"/>
          <p:cNvSpPr txBox="1"/>
          <p:nvPr/>
        </p:nvSpPr>
        <p:spPr>
          <a:xfrm>
            <a:off x="381001" y="5387663"/>
            <a:ext cx="2810400" cy="55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Mahdollisuus saada kyyti kotiin toiminnan jälkeen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9" name="Google Shape;849;p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1256" y="5387661"/>
            <a:ext cx="8430768" cy="550811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91"/>
          <p:cNvSpPr txBox="1"/>
          <p:nvPr/>
        </p:nvSpPr>
        <p:spPr>
          <a:xfrm>
            <a:off x="381001" y="5938472"/>
            <a:ext cx="2810400" cy="55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Mahdollisuus vaikuttaa toiminnan sisältöihin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51" name="Google Shape;851;p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91256" y="5938471"/>
            <a:ext cx="8430768" cy="55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869;p9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1256" y="6489273"/>
            <a:ext cx="8430768" cy="449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92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1867"/>
              <a:t>Mitkä alla olevat seikat tukevat lapsesi osallistumista koulun harrastustoimintaan?</a:t>
            </a:r>
            <a:endParaRPr sz="1867"/>
          </a:p>
        </p:txBody>
      </p:sp>
      <p:sp>
        <p:nvSpPr>
          <p:cNvPr id="857" name="Google Shape;857;p9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sp>
        <p:nvSpPr>
          <p:cNvPr id="858" name="Google Shape;858;p92"/>
          <p:cNvSpPr txBox="1"/>
          <p:nvPr/>
        </p:nvSpPr>
        <p:spPr>
          <a:xfrm>
            <a:off x="381001" y="1524001"/>
            <a:ext cx="2810400" cy="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 </a:t>
            </a:r>
            <a:endParaRPr sz="2400"/>
          </a:p>
        </p:txBody>
      </p:sp>
      <p:sp>
        <p:nvSpPr>
          <p:cNvPr id="859" name="Google Shape;859;p92"/>
          <p:cNvSpPr txBox="1"/>
          <p:nvPr/>
        </p:nvSpPr>
        <p:spPr>
          <a:xfrm>
            <a:off x="3191257" y="1524001"/>
            <a:ext cx="8430800" cy="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 </a:t>
            </a:r>
            <a:endParaRPr sz="2400"/>
          </a:p>
        </p:txBody>
      </p:sp>
      <p:sp>
        <p:nvSpPr>
          <p:cNvPr id="860" name="Google Shape;860;p92"/>
          <p:cNvSpPr txBox="1"/>
          <p:nvPr/>
        </p:nvSpPr>
        <p:spPr>
          <a:xfrm>
            <a:off x="381001" y="2082801"/>
            <a:ext cx="2810400" cy="55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Tiedon löytäminen harrastustoiminnasta helposti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1" name="Google Shape;86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256" y="2082800"/>
            <a:ext cx="8430768" cy="550811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92"/>
          <p:cNvSpPr txBox="1"/>
          <p:nvPr/>
        </p:nvSpPr>
        <p:spPr>
          <a:xfrm>
            <a:off x="381001" y="2633612"/>
            <a:ext cx="2810400" cy="55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Toiminta on ilmaista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3" name="Google Shape;863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1256" y="2633611"/>
            <a:ext cx="8430768" cy="550811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92"/>
          <p:cNvSpPr txBox="1"/>
          <p:nvPr/>
        </p:nvSpPr>
        <p:spPr>
          <a:xfrm>
            <a:off x="381001" y="3184421"/>
            <a:ext cx="2810400" cy="55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Toiminta ei olisi ilmaista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5" name="Google Shape;865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1256" y="3184420"/>
            <a:ext cx="8430768" cy="550811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92"/>
          <p:cNvSpPr txBox="1"/>
          <p:nvPr/>
        </p:nvSpPr>
        <p:spPr>
          <a:xfrm>
            <a:off x="381001" y="3735232"/>
            <a:ext cx="2810400" cy="55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Lapseni kaverin osallistuminen toimintaan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7" name="Google Shape;867;p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1256" y="3735231"/>
            <a:ext cx="8430768" cy="550811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92"/>
          <p:cNvSpPr txBox="1"/>
          <p:nvPr/>
        </p:nvSpPr>
        <p:spPr>
          <a:xfrm>
            <a:off x="381001" y="4286043"/>
            <a:ext cx="28104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 </a:t>
            </a:r>
            <a:endParaRPr sz="2400"/>
          </a:p>
        </p:txBody>
      </p:sp>
      <p:pic>
        <p:nvPicPr>
          <p:cNvPr id="869" name="Google Shape;869;p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91256" y="4286042"/>
            <a:ext cx="8430768" cy="449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BEF054C-B65F-428D-949C-848BF5D95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32" y="199506"/>
            <a:ext cx="11072265" cy="618201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4BE7AB-1DF0-4BD3-8E23-28173752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8E2751-6659-407A-A1F2-3F7DD69EF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565811" cy="5024880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838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78AD044-D428-49E0-A6E0-615976493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01" y="144087"/>
            <a:ext cx="11599060" cy="646176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EE07991-7FA8-4843-9A44-8A342344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E579971-A57D-4F3C-BBDE-6EE100E99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1939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93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1867"/>
              <a:t>Mitkä alla olevat seikat tukevat lapsesi osallistumista koulun harrastustoimintaan?</a:t>
            </a:r>
            <a:endParaRPr sz="1867"/>
          </a:p>
        </p:txBody>
      </p:sp>
      <p:sp>
        <p:nvSpPr>
          <p:cNvPr id="875" name="Google Shape;875;p9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graphicFrame>
        <p:nvGraphicFramePr>
          <p:cNvPr id="876" name="Google Shape;876;p93"/>
          <p:cNvGraphicFramePr/>
          <p:nvPr/>
        </p:nvGraphicFramePr>
        <p:xfrm>
          <a:off x="406400" y="1524000"/>
          <a:ext cx="11353733" cy="4937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1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Mitkä alla olevat seikat tukevat lapsesi osallistumista koulun harrastustoimintaan?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Vastaukset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Muu, mikä?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4.9%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Toiminnan sisältöjen monipuolisuus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63.4%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Tutut ohjaajat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17.1%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Ohjaajat koulun ulkopuolisia toimijoita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7.3%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Mahdollisuus toimia itse ohjaajana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Mahdollisuus osallistua jonkun muun oppilaan ohjaamaan toimintaan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Mahdollisuus saada kyyti kotiin toiminnan jälkeen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7.3%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Mahdollisuus vaikuttaa toiminnan sisältöihin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Tiedon löytäminen harrastustoiminnasta helposti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43.9%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Toiminta on ilmaista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Toiminta ei olisi ilmaista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4.9%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94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1867"/>
              <a:t>Mitkä alla olevat seikat tukevat lapsesi osallistumista koulun harrastustoimintaan?</a:t>
            </a:r>
            <a:endParaRPr sz="1867"/>
          </a:p>
        </p:txBody>
      </p:sp>
      <p:sp>
        <p:nvSpPr>
          <p:cNvPr id="882" name="Google Shape;882;p9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graphicFrame>
        <p:nvGraphicFramePr>
          <p:cNvPr id="883" name="Google Shape;883;p94"/>
          <p:cNvGraphicFramePr/>
          <p:nvPr/>
        </p:nvGraphicFramePr>
        <p:xfrm>
          <a:off x="406400" y="1524000"/>
          <a:ext cx="11353733" cy="8228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1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Mitkä alla olevat seikat tukevat lapsesi osallistumista koulun harrastustoimintaan?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Vastaukset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Lapseni kaverin osallistuminen toimintaan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70.7%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rgbClr val="674484"/>
            </a:gs>
            <a:gs pos="100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9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3E448A-81B2-4273-90B4-FD09901C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600" b="1" dirty="0"/>
              <a:t>Harrastaminen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9425B7-542A-44CC-89BD-A8A7D1B704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Meidän huoltajien ajatukset</a:t>
            </a:r>
          </a:p>
          <a:p>
            <a:pPr lvl="1"/>
            <a:r>
              <a:rPr lang="fi-FI" dirty="0"/>
              <a:t>Harrastustoimintaan osallistumiseen </a:t>
            </a:r>
            <a:r>
              <a:rPr lang="fi-FI" dirty="0" err="1"/>
              <a:t>vaikuttavat:toiminnan</a:t>
            </a:r>
            <a:r>
              <a:rPr lang="fi-FI" dirty="0"/>
              <a:t> sisällön monipuolisuus ja mahdollisuus vaikuttaa siihen, kaverit</a:t>
            </a:r>
          </a:p>
          <a:p>
            <a:pPr lvl="1"/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4B0552A-A616-4F31-B63F-805A37F0E9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Kaupunkitasoinen kysely:</a:t>
            </a:r>
          </a:p>
          <a:p>
            <a:pPr marL="0" indent="0">
              <a:buNone/>
            </a:pPr>
            <a:r>
              <a:rPr lang="fi-FI" dirty="0"/>
              <a:t>Huoltajat:</a:t>
            </a:r>
          </a:p>
          <a:p>
            <a:pPr marL="0" indent="0">
              <a:buNone/>
            </a:pPr>
            <a:r>
              <a:rPr lang="fi-FI" sz="2200" dirty="0"/>
              <a:t>* Harrastustoimintaan osallistumiseen </a:t>
            </a:r>
            <a:r>
              <a:rPr lang="fi-FI" sz="2200" dirty="0" err="1"/>
              <a:t>vaikuttavat:toiminnan</a:t>
            </a:r>
            <a:r>
              <a:rPr lang="fi-FI" sz="2200" dirty="0"/>
              <a:t> sisällön monipuolisuus ja maksuttomuus, kaverit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Oppilaat</a:t>
            </a:r>
          </a:p>
          <a:p>
            <a:pPr marL="0" indent="0">
              <a:buNone/>
            </a:pPr>
            <a:r>
              <a:rPr lang="fi-FI" sz="2000" dirty="0"/>
              <a:t>* Harrastustoimintaan osallistumiseen </a:t>
            </a:r>
            <a:r>
              <a:rPr lang="fi-FI" sz="2000" dirty="0" err="1"/>
              <a:t>vaikuttavat:toiminnan</a:t>
            </a:r>
            <a:r>
              <a:rPr lang="fi-FI" sz="2000" dirty="0"/>
              <a:t> sisällön monipuolisuus ja tutut ohjaajat, kaverit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864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0CC43AE-6E84-4257-A6F5-6859D7060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404578"/>
            <a:ext cx="11776363" cy="53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1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C2CC5ED-D293-47C2-B585-3A27646A9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797309"/>
            <a:ext cx="11480800" cy="52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5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4EDFBE2-37C2-4BE0-8AD1-10565D162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2" y="769489"/>
            <a:ext cx="11656291" cy="499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8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7A81723-4E7D-427E-89A6-39C4FA331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45" y="345934"/>
            <a:ext cx="10866566" cy="651206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4099E581-66DE-4E49-AC42-B895457A1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99"/>
            <a:ext cx="12192000" cy="630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F74FD20-AA29-43AF-9636-4A7FE6F6D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0" y="737352"/>
            <a:ext cx="11588151" cy="451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5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234BBC7-9408-4D07-A9A1-A579416A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9" y="0"/>
            <a:ext cx="12096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52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268</Words>
  <Application>Microsoft Office PowerPoint</Application>
  <PresentationFormat>Laajakuva</PresentationFormat>
  <Paragraphs>77</Paragraphs>
  <Slides>25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Office-teema</vt:lpstr>
      <vt:lpstr>Harrastaminen</vt:lpstr>
      <vt:lpstr>PowerPoint-esitys</vt:lpstr>
      <vt:lpstr>Harrastaminen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Mitkä alla olevat seikat tukevat lapsesi osallistumista koulun harrastustoimintaan?</vt:lpstr>
      <vt:lpstr>Mitkä alla olevat seikat tukevat lapsesi osallistumista koulun harrastustoimintaan?</vt:lpstr>
      <vt:lpstr>PowerPoint-esitys</vt:lpstr>
      <vt:lpstr>PowerPoint-esitys</vt:lpstr>
      <vt:lpstr>Mitkä alla olevat seikat tukevat lapsesi osallistumista koulun harrastustoimintaan?</vt:lpstr>
      <vt:lpstr>Mitkä alla olevat seikat tukevat lapsesi osallistumista koulun harrastustoimintaan?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Liimatainen Päivi</dc:creator>
  <cp:lastModifiedBy>Liimatainen Päivi</cp:lastModifiedBy>
  <cp:revision>3</cp:revision>
  <dcterms:created xsi:type="dcterms:W3CDTF">2021-07-30T20:32:09Z</dcterms:created>
  <dcterms:modified xsi:type="dcterms:W3CDTF">2021-08-16T18:00:42Z</dcterms:modified>
</cp:coreProperties>
</file>