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1"/>
  </p:notesMasterIdLst>
  <p:sldIdLst>
    <p:sldId id="256" r:id="rId5"/>
    <p:sldId id="267" r:id="rId6"/>
    <p:sldId id="268" r:id="rId7"/>
    <p:sldId id="264" r:id="rId8"/>
    <p:sldId id="274" r:id="rId9"/>
    <p:sldId id="275" r:id="rId10"/>
  </p:sldIdLst>
  <p:sldSz cx="9144000" cy="6858000" type="screen4x3"/>
  <p:notesSz cx="6858000" cy="9144000"/>
  <p:defaultTextStyle>
    <a:defPPr>
      <a:defRPr lang="fi-FI"/>
    </a:defPPr>
    <a:lvl1pPr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38" autoAdjust="0"/>
    <p:restoredTop sz="94660"/>
  </p:normalViewPr>
  <p:slideViewPr>
    <p:cSldViewPr snapToGrid="0" snapToObjects="1">
      <p:cViewPr varScale="1">
        <p:scale>
          <a:sx n="131" d="100"/>
          <a:sy n="131" d="100"/>
        </p:scale>
        <p:origin x="978" y="1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EB9F59-94F0-9747-A688-B8DE8354A565}" type="datetimeFigureOut">
              <a:rPr lang="fi-FI"/>
              <a:pPr>
                <a:defRPr/>
              </a:pPr>
              <a:t>29.8.2018</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i-FI" noProof="0" smtClean="0"/>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502F38E1-DF8B-5A48-A0F4-29EF8404A6B3}" type="slidenum">
              <a:rPr lang="fi-FI"/>
              <a:pPr>
                <a:defRPr/>
              </a:pPr>
              <a:t>‹#›</a:t>
            </a:fld>
            <a:endParaRPr lang="fi-FI"/>
          </a:p>
        </p:txBody>
      </p:sp>
    </p:spTree>
    <p:extLst>
      <p:ext uri="{BB962C8B-B14F-4D97-AF65-F5344CB8AC3E}">
        <p14:creationId xmlns:p14="http://schemas.microsoft.com/office/powerpoint/2010/main" val="1612664985"/>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
    <p:spTree>
      <p:nvGrpSpPr>
        <p:cNvPr id="1" name=""/>
        <p:cNvGrpSpPr/>
        <p:nvPr/>
      </p:nvGrpSpPr>
      <p:grpSpPr>
        <a:xfrm>
          <a:off x="0" y="0"/>
          <a:ext cx="0" cy="0"/>
          <a:chOff x="0" y="0"/>
          <a:chExt cx="0" cy="0"/>
        </a:xfrm>
      </p:grpSpPr>
      <p:pic>
        <p:nvPicPr>
          <p:cNvPr id="4" name="Picture 6" descr="Aallokko merkki leikattu_rgb_55mm.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073900" y="4933950"/>
            <a:ext cx="2070100" cy="192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Kuva 12" descr="Jyväskylä_logo_web_iso.jpg"/>
          <p:cNvPicPr>
            <a:picLocks noChangeAspect="1"/>
          </p:cNvPicPr>
          <p:nvPr/>
        </p:nvPicPr>
        <p:blipFill>
          <a:blip r:embed="rId3">
            <a:extLst>
              <a:ext uri="{28A0092B-C50C-407E-A947-70E740481C1C}">
                <a14:useLocalDpi xmlns:a14="http://schemas.microsoft.com/office/drawing/2010/main" val="0"/>
              </a:ext>
            </a:extLst>
          </a:blip>
          <a:srcRect r="28867" b="6947"/>
          <a:stretch>
            <a:fillRect/>
          </a:stretch>
        </p:blipFill>
        <p:spPr bwMode="auto">
          <a:xfrm>
            <a:off x="3894138" y="5732463"/>
            <a:ext cx="304165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Kuva 8" descr="Jkl_yläpalkki_A4.pdf"/>
          <p:cNvPicPr>
            <a:picLocks noChangeAspect="1"/>
          </p:cNvPicPr>
          <p:nvPr/>
        </p:nvPicPr>
        <p:blipFill>
          <a:blip r:embed="rId4">
            <a:extLst>
              <a:ext uri="{28A0092B-C50C-407E-A947-70E740481C1C}">
                <a14:useLocalDpi xmlns:a14="http://schemas.microsoft.com/office/drawing/2010/main" val="0"/>
              </a:ext>
            </a:extLst>
          </a:blip>
          <a:srcRect t="1360" r="1741" b="94539"/>
          <a:stretch>
            <a:fillRect/>
          </a:stretch>
        </p:blipFill>
        <p:spPr bwMode="auto">
          <a:xfrm>
            <a:off x="0" y="0"/>
            <a:ext cx="9144000"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p:cNvSpPr>
            <a:spLocks noGrp="1"/>
          </p:cNvSpPr>
          <p:nvPr>
            <p:ph type="ctrTitle"/>
          </p:nvPr>
        </p:nvSpPr>
        <p:spPr>
          <a:xfrm>
            <a:off x="685800" y="1034890"/>
            <a:ext cx="7772400" cy="1470025"/>
          </a:xfrm>
        </p:spPr>
        <p:txBody>
          <a:bodyPr/>
          <a:lstStyle/>
          <a:p>
            <a:r>
              <a:rPr lang="fi-FI" smtClean="0"/>
              <a:t>Muokkaa perustyyl. napsautt.</a:t>
            </a:r>
            <a:endParaRPr lang="fi-FI" dirty="0"/>
          </a:p>
        </p:txBody>
      </p:sp>
      <p:sp>
        <p:nvSpPr>
          <p:cNvPr id="3" name="Alaotsikko 2"/>
          <p:cNvSpPr>
            <a:spLocks noGrp="1"/>
          </p:cNvSpPr>
          <p:nvPr>
            <p:ph type="subTitle" idx="1"/>
          </p:nvPr>
        </p:nvSpPr>
        <p:spPr>
          <a:xfrm>
            <a:off x="1371600" y="2519205"/>
            <a:ext cx="6400800" cy="1752600"/>
          </a:xfrm>
        </p:spPr>
        <p:txBody>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dirty="0"/>
          </a:p>
        </p:txBody>
      </p:sp>
      <p:sp>
        <p:nvSpPr>
          <p:cNvPr id="7" name="Päiväyksen paikkamerkki 3"/>
          <p:cNvSpPr>
            <a:spLocks noGrp="1"/>
          </p:cNvSpPr>
          <p:nvPr>
            <p:ph type="dt" sz="half" idx="10"/>
          </p:nvPr>
        </p:nvSpPr>
        <p:spPr/>
        <p:txBody>
          <a:bodyPr/>
          <a:lstStyle>
            <a:lvl1pPr>
              <a:defRPr sz="1000">
                <a:latin typeface="Arial"/>
                <a:cs typeface="Arial"/>
              </a:defRPr>
            </a:lvl1pPr>
          </a:lstStyle>
          <a:p>
            <a:pPr>
              <a:defRPr/>
            </a:pPr>
            <a:fld id="{5556E9DB-BB59-E042-B6EF-8E8E2E47C700}" type="datetime1">
              <a:rPr lang="fi-FI"/>
              <a:pPr>
                <a:defRPr/>
              </a:pPr>
              <a:t>29.8.2018</a:t>
            </a:fld>
            <a:endParaRPr lang="fi-FI" dirty="0"/>
          </a:p>
        </p:txBody>
      </p:sp>
    </p:spTree>
    <p:extLst>
      <p:ext uri="{BB962C8B-B14F-4D97-AF65-F5344CB8AC3E}">
        <p14:creationId xmlns:p14="http://schemas.microsoft.com/office/powerpoint/2010/main" val="3193828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isäsivu">
    <p:spTree>
      <p:nvGrpSpPr>
        <p:cNvPr id="1" name=""/>
        <p:cNvGrpSpPr/>
        <p:nvPr/>
      </p:nvGrpSpPr>
      <p:grpSpPr>
        <a:xfrm>
          <a:off x="0" y="0"/>
          <a:ext cx="0" cy="0"/>
          <a:chOff x="0" y="0"/>
          <a:chExt cx="0" cy="0"/>
        </a:xfrm>
      </p:grpSpPr>
      <p:pic>
        <p:nvPicPr>
          <p:cNvPr id="4" name="Picture 6" descr="Aallokko merkki leikattu_rgb_55mm.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39125" y="6016625"/>
            <a:ext cx="90487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Kuva 9" descr="Jyväskylä_logo_mv.pdf"/>
          <p:cNvPicPr>
            <a:picLocks noChangeAspect="1"/>
          </p:cNvPicPr>
          <p:nvPr/>
        </p:nvPicPr>
        <p:blipFill>
          <a:blip r:embed="rId3">
            <a:extLst>
              <a:ext uri="{28A0092B-C50C-407E-A947-70E740481C1C}">
                <a14:useLocalDpi xmlns:a14="http://schemas.microsoft.com/office/drawing/2010/main" val="0"/>
              </a:ext>
            </a:extLst>
          </a:blip>
          <a:srcRect t="26067" r="28769" b="17770"/>
          <a:stretch>
            <a:fillRect/>
          </a:stretch>
        </p:blipFill>
        <p:spPr bwMode="auto">
          <a:xfrm>
            <a:off x="6365875" y="6397625"/>
            <a:ext cx="181133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p:cNvSpPr>
            <a:spLocks noGrp="1"/>
          </p:cNvSpPr>
          <p:nvPr>
            <p:ph type="title"/>
          </p:nvPr>
        </p:nvSpPr>
        <p:spPr/>
        <p:txBody>
          <a:bodyPr/>
          <a:lstStyle>
            <a:lvl1pPr>
              <a:defRPr sz="3800"/>
            </a:lvl1pPr>
          </a:lstStyle>
          <a:p>
            <a:r>
              <a:rPr lang="fi-FI" smtClean="0"/>
              <a:t>Muokkaa perustyyl. napsautt.</a:t>
            </a:r>
            <a:endParaRPr lang="fi-FI" dirty="0"/>
          </a:p>
        </p:txBody>
      </p:sp>
      <p:sp>
        <p:nvSpPr>
          <p:cNvPr id="3" name="Sisällön paikkamerkki 2"/>
          <p:cNvSpPr>
            <a:spLocks noGrp="1"/>
          </p:cNvSpPr>
          <p:nvPr>
            <p:ph idx="1"/>
          </p:nvPr>
        </p:nvSpPr>
        <p:spPr/>
        <p:txBody>
          <a:bodyPr/>
          <a:lstStyle>
            <a:lvl1pPr>
              <a:defRPr sz="2400"/>
            </a:lvl1pPr>
            <a:lvl2pPr>
              <a:defRPr sz="2000"/>
            </a:lvl2pPr>
            <a:lvl3pPr>
              <a:defRPr sz="1800"/>
            </a:lvl3pPr>
            <a:lvl4pPr>
              <a:defRPr sz="1600"/>
            </a:lvl4pPr>
            <a:lvl5pPr>
              <a:defRPr sz="1400"/>
            </a:lvl5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6" name="Päiväyksen paikkamerkki 3"/>
          <p:cNvSpPr>
            <a:spLocks noGrp="1"/>
          </p:cNvSpPr>
          <p:nvPr>
            <p:ph type="dt" sz="half" idx="10"/>
          </p:nvPr>
        </p:nvSpPr>
        <p:spPr/>
        <p:txBody>
          <a:bodyPr/>
          <a:lstStyle>
            <a:lvl1pPr>
              <a:defRPr sz="1000">
                <a:solidFill>
                  <a:srgbClr val="898989"/>
                </a:solidFill>
                <a:latin typeface="Arial"/>
                <a:cs typeface="Arial"/>
              </a:defRPr>
            </a:lvl1pPr>
          </a:lstStyle>
          <a:p>
            <a:pPr>
              <a:defRPr/>
            </a:pPr>
            <a:fld id="{6990B859-AA55-0E4E-8FF3-DCAAB9E887A6}" type="datetime1">
              <a:rPr lang="fi-FI"/>
              <a:pPr>
                <a:defRPr/>
              </a:pPr>
              <a:t>29.8.2018</a:t>
            </a:fld>
            <a:endParaRPr lang="fi-FI" dirty="0"/>
          </a:p>
        </p:txBody>
      </p:sp>
      <p:sp>
        <p:nvSpPr>
          <p:cNvPr id="7" name="Alatunnisteen paikkamerkki 4"/>
          <p:cNvSpPr>
            <a:spLocks noGrp="1"/>
          </p:cNvSpPr>
          <p:nvPr>
            <p:ph type="ftr" sz="quarter" idx="11"/>
          </p:nvPr>
        </p:nvSpPr>
        <p:spPr/>
        <p:txBody>
          <a:bodyPr/>
          <a:lstStyle>
            <a:lvl1pPr algn="ctr" fontAlgn="auto">
              <a:spcBef>
                <a:spcPts val="0"/>
              </a:spcBef>
              <a:spcAft>
                <a:spcPts val="0"/>
              </a:spcAft>
              <a:defRPr sz="1000">
                <a:solidFill>
                  <a:schemeClr val="tx1">
                    <a:tint val="75000"/>
                  </a:schemeClr>
                </a:solidFill>
                <a:latin typeface="Arial"/>
                <a:ea typeface="+mn-ea"/>
                <a:cs typeface="Arial"/>
              </a:defRPr>
            </a:lvl1pPr>
          </a:lstStyle>
          <a:p>
            <a:pPr>
              <a:defRPr/>
            </a:pPr>
            <a:endParaRPr lang="fi-FI"/>
          </a:p>
        </p:txBody>
      </p:sp>
      <p:sp>
        <p:nvSpPr>
          <p:cNvPr id="8" name="Dian numeron paikkamerkki 5"/>
          <p:cNvSpPr>
            <a:spLocks noGrp="1"/>
          </p:cNvSpPr>
          <p:nvPr>
            <p:ph type="sldNum" sz="quarter" idx="12"/>
          </p:nvPr>
        </p:nvSpPr>
        <p:spPr/>
        <p:txBody>
          <a:bodyPr/>
          <a:lstStyle>
            <a:lvl1pPr algn="ctr">
              <a:defRPr sz="1000">
                <a:solidFill>
                  <a:srgbClr val="898989"/>
                </a:solidFill>
                <a:latin typeface="Arial"/>
                <a:cs typeface="Arial"/>
              </a:defRPr>
            </a:lvl1pPr>
          </a:lstStyle>
          <a:p>
            <a:pPr>
              <a:defRPr/>
            </a:pPr>
            <a:fld id="{F52DF7F1-61BF-4D4A-A3A4-FC1457762D92}" type="slidenum">
              <a:rPr lang="fi-FI"/>
              <a:pPr>
                <a:defRPr/>
              </a:pPr>
              <a:t>‹#›</a:t>
            </a:fld>
            <a:endParaRPr lang="fi-FI" dirty="0"/>
          </a:p>
        </p:txBody>
      </p:sp>
    </p:spTree>
    <p:extLst>
      <p:ext uri="{BB962C8B-B14F-4D97-AF65-F5344CB8AC3E}">
        <p14:creationId xmlns:p14="http://schemas.microsoft.com/office/powerpoint/2010/main" val="3498873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isäsivu 2 palstaa">
    <p:spTree>
      <p:nvGrpSpPr>
        <p:cNvPr id="1" name=""/>
        <p:cNvGrpSpPr/>
        <p:nvPr/>
      </p:nvGrpSpPr>
      <p:grpSpPr>
        <a:xfrm>
          <a:off x="0" y="0"/>
          <a:ext cx="0" cy="0"/>
          <a:chOff x="0" y="0"/>
          <a:chExt cx="0" cy="0"/>
        </a:xfrm>
      </p:grpSpPr>
      <p:pic>
        <p:nvPicPr>
          <p:cNvPr id="5" name="Picture 6" descr="Aallokko merkki leikattu_rgb_55mm.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39125" y="6016625"/>
            <a:ext cx="90487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Kuva 9" descr="Jyväskylä_logo_mv.pdf"/>
          <p:cNvPicPr>
            <a:picLocks noChangeAspect="1"/>
          </p:cNvPicPr>
          <p:nvPr/>
        </p:nvPicPr>
        <p:blipFill>
          <a:blip r:embed="rId3">
            <a:extLst>
              <a:ext uri="{28A0092B-C50C-407E-A947-70E740481C1C}">
                <a14:useLocalDpi xmlns:a14="http://schemas.microsoft.com/office/drawing/2010/main" val="0"/>
              </a:ext>
            </a:extLst>
          </a:blip>
          <a:srcRect t="26067" r="28769" b="17770"/>
          <a:stretch>
            <a:fillRect/>
          </a:stretch>
        </p:blipFill>
        <p:spPr bwMode="auto">
          <a:xfrm>
            <a:off x="6365875" y="6397625"/>
            <a:ext cx="1811338"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Otsikko 1"/>
          <p:cNvSpPr>
            <a:spLocks noGrp="1"/>
          </p:cNvSpPr>
          <p:nvPr>
            <p:ph type="title"/>
          </p:nvPr>
        </p:nvSpPr>
        <p:spPr/>
        <p:txBody>
          <a:bodyPr/>
          <a:lstStyle>
            <a:lvl1pPr>
              <a:defRPr sz="3800"/>
            </a:lvl1pPr>
          </a:lstStyle>
          <a:p>
            <a:r>
              <a:rPr lang="fi-FI" smtClean="0"/>
              <a:t>Muokkaa perustyyl. napsautt.</a:t>
            </a:r>
            <a:endParaRPr lang="fi-FI" dirty="0"/>
          </a:p>
        </p:txBody>
      </p:sp>
      <p:sp>
        <p:nvSpPr>
          <p:cNvPr id="3" name="Sisällön paikkamerkki 2"/>
          <p:cNvSpPr>
            <a:spLocks noGrp="1"/>
          </p:cNvSpPr>
          <p:nvPr>
            <p:ph idx="1"/>
          </p:nvPr>
        </p:nvSpPr>
        <p:spPr>
          <a:xfrm>
            <a:off x="457200" y="1600200"/>
            <a:ext cx="4038600" cy="4525963"/>
          </a:xfrm>
        </p:spPr>
        <p:txBody>
          <a:bodyPr/>
          <a:lstStyle>
            <a:lvl1pPr>
              <a:defRPr sz="2400"/>
            </a:lvl1pPr>
            <a:lvl2pPr>
              <a:defRPr sz="2000"/>
            </a:lvl2pPr>
            <a:lvl3pPr>
              <a:defRPr sz="1800"/>
            </a:lvl3pPr>
            <a:lvl4pPr>
              <a:defRPr sz="1600"/>
            </a:lvl4pPr>
            <a:lvl5pPr>
              <a:defRPr sz="1400"/>
            </a:lvl5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11" name="Sisällön paikkamerkki 2"/>
          <p:cNvSpPr>
            <a:spLocks noGrp="1"/>
          </p:cNvSpPr>
          <p:nvPr>
            <p:ph idx="13"/>
          </p:nvPr>
        </p:nvSpPr>
        <p:spPr>
          <a:xfrm>
            <a:off x="4648200" y="1600200"/>
            <a:ext cx="4038600" cy="4525963"/>
          </a:xfrm>
        </p:spPr>
        <p:txBody>
          <a:bodyPr/>
          <a:lstStyle>
            <a:lvl1pPr>
              <a:defRPr sz="2400"/>
            </a:lvl1pPr>
            <a:lvl2pPr>
              <a:defRPr sz="2000"/>
            </a:lvl2pPr>
            <a:lvl3pPr>
              <a:defRPr sz="1800"/>
            </a:lvl3pPr>
            <a:lvl4pPr>
              <a:defRPr sz="1600"/>
            </a:lvl4pPr>
            <a:lvl5pPr>
              <a:defRPr sz="1400"/>
            </a:lvl5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7" name="Päiväyksen paikkamerkki 3"/>
          <p:cNvSpPr>
            <a:spLocks noGrp="1"/>
          </p:cNvSpPr>
          <p:nvPr>
            <p:ph type="dt" sz="half" idx="14"/>
          </p:nvPr>
        </p:nvSpPr>
        <p:spPr/>
        <p:txBody>
          <a:bodyPr/>
          <a:lstStyle>
            <a:lvl1pPr>
              <a:defRPr sz="1000">
                <a:solidFill>
                  <a:srgbClr val="898989"/>
                </a:solidFill>
                <a:latin typeface="Arial"/>
                <a:cs typeface="Arial"/>
              </a:defRPr>
            </a:lvl1pPr>
          </a:lstStyle>
          <a:p>
            <a:pPr>
              <a:defRPr/>
            </a:pPr>
            <a:fld id="{10FE2DCB-CF67-4D4C-9228-A4AD9F9E46A9}" type="datetime1">
              <a:rPr lang="fi-FI"/>
              <a:pPr>
                <a:defRPr/>
              </a:pPr>
              <a:t>29.8.2018</a:t>
            </a:fld>
            <a:endParaRPr lang="fi-FI" dirty="0"/>
          </a:p>
        </p:txBody>
      </p:sp>
      <p:sp>
        <p:nvSpPr>
          <p:cNvPr id="8" name="Alatunnisteen paikkamerkki 4"/>
          <p:cNvSpPr>
            <a:spLocks noGrp="1"/>
          </p:cNvSpPr>
          <p:nvPr>
            <p:ph type="ftr" sz="quarter" idx="15"/>
          </p:nvPr>
        </p:nvSpPr>
        <p:spPr/>
        <p:txBody>
          <a:bodyPr/>
          <a:lstStyle>
            <a:lvl1pPr algn="ctr" fontAlgn="auto">
              <a:spcBef>
                <a:spcPts val="0"/>
              </a:spcBef>
              <a:spcAft>
                <a:spcPts val="0"/>
              </a:spcAft>
              <a:defRPr sz="1000">
                <a:solidFill>
                  <a:schemeClr val="tx1">
                    <a:tint val="75000"/>
                  </a:schemeClr>
                </a:solidFill>
                <a:latin typeface="Arial"/>
                <a:ea typeface="+mn-ea"/>
                <a:cs typeface="Arial"/>
              </a:defRPr>
            </a:lvl1pPr>
          </a:lstStyle>
          <a:p>
            <a:pPr>
              <a:defRPr/>
            </a:pPr>
            <a:endParaRPr lang="fi-FI"/>
          </a:p>
        </p:txBody>
      </p:sp>
      <p:sp>
        <p:nvSpPr>
          <p:cNvPr id="9" name="Dian numeron paikkamerkki 5"/>
          <p:cNvSpPr>
            <a:spLocks noGrp="1"/>
          </p:cNvSpPr>
          <p:nvPr>
            <p:ph type="sldNum" sz="quarter" idx="16"/>
          </p:nvPr>
        </p:nvSpPr>
        <p:spPr/>
        <p:txBody>
          <a:bodyPr/>
          <a:lstStyle>
            <a:lvl1pPr algn="ctr">
              <a:defRPr sz="1000">
                <a:solidFill>
                  <a:srgbClr val="898989"/>
                </a:solidFill>
                <a:latin typeface="Arial"/>
                <a:cs typeface="Arial"/>
              </a:defRPr>
            </a:lvl1pPr>
          </a:lstStyle>
          <a:p>
            <a:pPr>
              <a:defRPr/>
            </a:pPr>
            <a:fld id="{2AC9CF3C-9A01-0649-AA76-A595CF1BDF40}" type="slidenum">
              <a:rPr lang="fi-FI"/>
              <a:pPr>
                <a:defRPr/>
              </a:pPr>
              <a:t>‹#›</a:t>
            </a:fld>
            <a:endParaRPr lang="fi-FI" dirty="0"/>
          </a:p>
        </p:txBody>
      </p:sp>
    </p:spTree>
    <p:extLst>
      <p:ext uri="{BB962C8B-B14F-4D97-AF65-F5344CB8AC3E}">
        <p14:creationId xmlns:p14="http://schemas.microsoft.com/office/powerpoint/2010/main" val="1397768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äliotsikko">
    <p:spTree>
      <p:nvGrpSpPr>
        <p:cNvPr id="1" name=""/>
        <p:cNvGrpSpPr/>
        <p:nvPr/>
      </p:nvGrpSpPr>
      <p:grpSpPr>
        <a:xfrm>
          <a:off x="0" y="0"/>
          <a:ext cx="0" cy="0"/>
          <a:chOff x="0" y="0"/>
          <a:chExt cx="0" cy="0"/>
        </a:xfrm>
      </p:grpSpPr>
      <p:pic>
        <p:nvPicPr>
          <p:cNvPr id="4" name="Picture 8" descr="Kuvapohja_Jkl_väri.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288" y="14288"/>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kstin paikkamerkki 2"/>
          <p:cNvSpPr>
            <a:spLocks noGrp="1"/>
          </p:cNvSpPr>
          <p:nvPr>
            <p:ph type="body" idx="1"/>
          </p:nvPr>
        </p:nvSpPr>
        <p:spPr>
          <a:xfrm>
            <a:off x="722313" y="1225176"/>
            <a:ext cx="7772400" cy="940574"/>
          </a:xfrm>
        </p:spPr>
        <p:txBody>
          <a:bodyPr anchor="b"/>
          <a:lstStyle>
            <a:lvl1pPr marL="0" indent="0" algn="ct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a:t>
            </a:r>
          </a:p>
        </p:txBody>
      </p:sp>
      <p:sp>
        <p:nvSpPr>
          <p:cNvPr id="11" name="Otsikko 1"/>
          <p:cNvSpPr>
            <a:spLocks noGrp="1"/>
          </p:cNvSpPr>
          <p:nvPr>
            <p:ph type="title"/>
          </p:nvPr>
        </p:nvSpPr>
        <p:spPr>
          <a:xfrm>
            <a:off x="722313" y="2434688"/>
            <a:ext cx="7772400" cy="1362075"/>
          </a:xfrm>
        </p:spPr>
        <p:txBody>
          <a:bodyPr anchor="t"/>
          <a:lstStyle>
            <a:lvl1pPr algn="ctr">
              <a:defRPr sz="4000" b="0" i="0" cap="none"/>
            </a:lvl1pPr>
          </a:lstStyle>
          <a:p>
            <a:r>
              <a:rPr lang="fi-FI" smtClean="0"/>
              <a:t>Muokkaa perustyyl. napsautt.</a:t>
            </a:r>
            <a:endParaRPr lang="fi-FI" dirty="0"/>
          </a:p>
        </p:txBody>
      </p:sp>
      <p:sp>
        <p:nvSpPr>
          <p:cNvPr id="5" name="Päiväyksen paikkamerkki 3"/>
          <p:cNvSpPr>
            <a:spLocks noGrp="1"/>
          </p:cNvSpPr>
          <p:nvPr>
            <p:ph type="dt" sz="half" idx="10"/>
          </p:nvPr>
        </p:nvSpPr>
        <p:spPr/>
        <p:txBody>
          <a:bodyPr/>
          <a:lstStyle>
            <a:lvl1pPr>
              <a:defRPr/>
            </a:lvl1pPr>
          </a:lstStyle>
          <a:p>
            <a:pPr>
              <a:defRPr/>
            </a:pPr>
            <a:fld id="{94FCDE60-39F7-9448-9ED9-1FBC88A85563}" type="datetime1">
              <a:rPr lang="fi-FI"/>
              <a:pPr>
                <a:defRPr/>
              </a:pPr>
              <a:t>29.8.2018</a:t>
            </a:fld>
            <a:endParaRPr lang="fi-FI"/>
          </a:p>
        </p:txBody>
      </p:sp>
      <p:sp>
        <p:nvSpPr>
          <p:cNvPr id="6" name="Alatunnisteen paikkamerkki 4"/>
          <p:cNvSpPr>
            <a:spLocks noGrp="1"/>
          </p:cNvSpPr>
          <p:nvPr>
            <p:ph type="ftr" sz="quarter" idx="11"/>
          </p:nvPr>
        </p:nvSpPr>
        <p:spPr/>
        <p:txBody>
          <a:bodyPr/>
          <a:lstStyle>
            <a:lvl1pPr>
              <a:defRPr/>
            </a:lvl1pPr>
          </a:lstStyle>
          <a:p>
            <a:pPr>
              <a:defRPr/>
            </a:pPr>
            <a:endParaRPr lang="fi-FI"/>
          </a:p>
        </p:txBody>
      </p:sp>
      <p:sp>
        <p:nvSpPr>
          <p:cNvPr id="7" name="Dian numeron paikkamerkki 5"/>
          <p:cNvSpPr>
            <a:spLocks noGrp="1"/>
          </p:cNvSpPr>
          <p:nvPr>
            <p:ph type="sldNum" sz="quarter" idx="12"/>
          </p:nvPr>
        </p:nvSpPr>
        <p:spPr/>
        <p:txBody>
          <a:bodyPr/>
          <a:lstStyle>
            <a:lvl1pPr>
              <a:defRPr/>
            </a:lvl1pPr>
          </a:lstStyle>
          <a:p>
            <a:pPr>
              <a:defRPr/>
            </a:pPr>
            <a:fld id="{8A27463E-2174-9242-AA9A-FCC383611101}" type="slidenum">
              <a:rPr lang="fi-FI"/>
              <a:pPr>
                <a:defRPr/>
              </a:pPr>
              <a:t>‹#›</a:t>
            </a:fld>
            <a:endParaRPr lang="fi-FI"/>
          </a:p>
        </p:txBody>
      </p:sp>
    </p:spTree>
    <p:extLst>
      <p:ext uri="{BB962C8B-B14F-4D97-AF65-F5344CB8AC3E}">
        <p14:creationId xmlns:p14="http://schemas.microsoft.com/office/powerpoint/2010/main" val="2332671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yhjä, iso kuva tai taulukko">
    <p:spTree>
      <p:nvGrpSpPr>
        <p:cNvPr id="1" name=""/>
        <p:cNvGrpSpPr/>
        <p:nvPr/>
      </p:nvGrpSpPr>
      <p:grpSpPr>
        <a:xfrm>
          <a:off x="0" y="0"/>
          <a:ext cx="0" cy="0"/>
          <a:chOff x="0" y="0"/>
          <a:chExt cx="0" cy="0"/>
        </a:xfrm>
      </p:grpSpPr>
      <p:sp>
        <p:nvSpPr>
          <p:cNvPr id="2" name="Päiväyksen paikkamerkki 3"/>
          <p:cNvSpPr>
            <a:spLocks noGrp="1"/>
          </p:cNvSpPr>
          <p:nvPr>
            <p:ph type="dt" sz="half" idx="10"/>
          </p:nvPr>
        </p:nvSpPr>
        <p:spPr/>
        <p:txBody>
          <a:bodyPr/>
          <a:lstStyle>
            <a:lvl1pPr>
              <a:defRPr/>
            </a:lvl1pPr>
          </a:lstStyle>
          <a:p>
            <a:pPr>
              <a:defRPr/>
            </a:pPr>
            <a:fld id="{BCCB9A3A-DE49-0646-9AD7-2388BF193C35}" type="datetime1">
              <a:rPr lang="fi-FI"/>
              <a:pPr>
                <a:defRPr/>
              </a:pPr>
              <a:t>29.8.2018</a:t>
            </a:fld>
            <a:endParaRPr lang="fi-FI"/>
          </a:p>
        </p:txBody>
      </p:sp>
      <p:sp>
        <p:nvSpPr>
          <p:cNvPr id="3" name="Alatunnisteen paikkamerkki 4"/>
          <p:cNvSpPr>
            <a:spLocks noGrp="1"/>
          </p:cNvSpPr>
          <p:nvPr>
            <p:ph type="ftr" sz="quarter" idx="11"/>
          </p:nvPr>
        </p:nvSpPr>
        <p:spPr>
          <a:ln/>
        </p:spPr>
        <p:txBody>
          <a:bodyPr/>
          <a:lstStyle>
            <a:lvl1pPr>
              <a:defRPr/>
            </a:lvl1pPr>
          </a:lstStyle>
          <a:p>
            <a:pPr>
              <a:defRPr/>
            </a:pPr>
            <a:endParaRPr lang="fi-FI"/>
          </a:p>
        </p:txBody>
      </p:sp>
      <p:sp>
        <p:nvSpPr>
          <p:cNvPr id="4" name="Dian numeron paikkamerkki 5"/>
          <p:cNvSpPr>
            <a:spLocks noGrp="1"/>
          </p:cNvSpPr>
          <p:nvPr>
            <p:ph type="sldNum" sz="quarter" idx="12"/>
          </p:nvPr>
        </p:nvSpPr>
        <p:spPr/>
        <p:txBody>
          <a:bodyPr/>
          <a:lstStyle>
            <a:lvl1pPr>
              <a:defRPr/>
            </a:lvl1pPr>
          </a:lstStyle>
          <a:p>
            <a:pPr>
              <a:defRPr/>
            </a:pPr>
            <a:fld id="{F296F2CB-7913-A149-9E78-AC0E5883D57D}" type="slidenum">
              <a:rPr lang="fi-FI"/>
              <a:pPr>
                <a:defRPr/>
              </a:pPr>
              <a:t>‹#›</a:t>
            </a:fld>
            <a:endParaRPr lang="fi-FI"/>
          </a:p>
        </p:txBody>
      </p:sp>
    </p:spTree>
    <p:extLst>
      <p:ext uri="{BB962C8B-B14F-4D97-AF65-F5344CB8AC3E}">
        <p14:creationId xmlns:p14="http://schemas.microsoft.com/office/powerpoint/2010/main" val="4081494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sz="3800"/>
            </a:lvl1pPr>
          </a:lstStyle>
          <a:p>
            <a:r>
              <a:rPr lang="fi-FI" smtClean="0"/>
              <a:t>Muokkaa perustyyl. napsautt.</a:t>
            </a:r>
            <a:endParaRPr lang="fi-FI" dirty="0"/>
          </a:p>
        </p:txBody>
      </p:sp>
      <p:sp>
        <p:nvSpPr>
          <p:cNvPr id="3" name="Päiväyksen paikkamerkki 3"/>
          <p:cNvSpPr>
            <a:spLocks noGrp="1"/>
          </p:cNvSpPr>
          <p:nvPr>
            <p:ph type="dt" sz="half" idx="10"/>
          </p:nvPr>
        </p:nvSpPr>
        <p:spPr/>
        <p:txBody>
          <a:bodyPr/>
          <a:lstStyle>
            <a:lvl1pPr>
              <a:defRPr/>
            </a:lvl1pPr>
          </a:lstStyle>
          <a:p>
            <a:pPr>
              <a:defRPr/>
            </a:pPr>
            <a:fld id="{10E5E428-6E76-9A4B-ADE9-8A5436A12C9E}" type="datetime1">
              <a:rPr lang="fi-FI"/>
              <a:pPr>
                <a:defRPr/>
              </a:pPr>
              <a:t>29.8.2018</a:t>
            </a:fld>
            <a:endParaRPr lang="fi-FI"/>
          </a:p>
        </p:txBody>
      </p:sp>
      <p:sp>
        <p:nvSpPr>
          <p:cNvPr id="4" name="Alatunnisteen paikkamerkki 4"/>
          <p:cNvSpPr>
            <a:spLocks noGrp="1"/>
          </p:cNvSpPr>
          <p:nvPr>
            <p:ph type="ftr" sz="quarter" idx="11"/>
          </p:nvPr>
        </p:nvSpPr>
        <p:spPr>
          <a:ln/>
        </p:spPr>
        <p:txBody>
          <a:bodyPr/>
          <a:lstStyle>
            <a:lvl1pPr>
              <a:defRPr/>
            </a:lvl1pPr>
          </a:lstStyle>
          <a:p>
            <a:pPr>
              <a:defRPr/>
            </a:pPr>
            <a:endParaRPr lang="fi-FI"/>
          </a:p>
        </p:txBody>
      </p:sp>
      <p:sp>
        <p:nvSpPr>
          <p:cNvPr id="5" name="Dian numeron paikkamerkki 5"/>
          <p:cNvSpPr>
            <a:spLocks noGrp="1"/>
          </p:cNvSpPr>
          <p:nvPr>
            <p:ph type="sldNum" sz="quarter" idx="12"/>
          </p:nvPr>
        </p:nvSpPr>
        <p:spPr/>
        <p:txBody>
          <a:bodyPr/>
          <a:lstStyle>
            <a:lvl1pPr>
              <a:defRPr/>
            </a:lvl1pPr>
          </a:lstStyle>
          <a:p>
            <a:pPr>
              <a:defRPr/>
            </a:pPr>
            <a:fld id="{04CB674B-9DDC-6440-93C2-52A8BF43E67F}" type="slidenum">
              <a:rPr lang="fi-FI"/>
              <a:pPr>
                <a:defRPr/>
              </a:pPr>
              <a:t>‹#›</a:t>
            </a:fld>
            <a:endParaRPr lang="fi-FI"/>
          </a:p>
        </p:txBody>
      </p:sp>
    </p:spTree>
    <p:extLst>
      <p:ext uri="{BB962C8B-B14F-4D97-AF65-F5344CB8AC3E}">
        <p14:creationId xmlns:p14="http://schemas.microsoft.com/office/powerpoint/2010/main" val="2956119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_Tyhjä, iso kuva tai taulukko">
    <p:spTree>
      <p:nvGrpSpPr>
        <p:cNvPr id="1" name=""/>
        <p:cNvGrpSpPr/>
        <p:nvPr/>
      </p:nvGrpSpPr>
      <p:grpSpPr>
        <a:xfrm>
          <a:off x="0" y="0"/>
          <a:ext cx="0" cy="0"/>
          <a:chOff x="0" y="0"/>
          <a:chExt cx="0" cy="0"/>
        </a:xfrm>
      </p:grpSpPr>
    </p:spTree>
    <p:extLst>
      <p:ext uri="{BB962C8B-B14F-4D97-AF65-F5344CB8AC3E}">
        <p14:creationId xmlns:p14="http://schemas.microsoft.com/office/powerpoint/2010/main" val="541559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Otsikon paikkamerkki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fi-FI"/>
              <a:t>Muokkaa perustyylejä osoitt.</a:t>
            </a:r>
          </a:p>
        </p:txBody>
      </p:sp>
      <p:sp>
        <p:nvSpPr>
          <p:cNvPr id="1027" name="Tekstin paikkamerkki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i-FI"/>
              <a:t>Muokkaa tekstin perustyylejä osoittamalla</a:t>
            </a:r>
          </a:p>
          <a:p>
            <a:pPr lvl="1"/>
            <a:r>
              <a:rPr lang="fi-FI"/>
              <a:t>toinen taso</a:t>
            </a:r>
          </a:p>
          <a:p>
            <a:pPr lvl="2"/>
            <a:r>
              <a:rPr lang="fi-FI"/>
              <a:t>kolmas taso</a:t>
            </a:r>
          </a:p>
          <a:p>
            <a:pPr lvl="3"/>
            <a:r>
              <a:rPr lang="fi-FI"/>
              <a:t>neljäs taso</a:t>
            </a:r>
          </a:p>
          <a:p>
            <a:pPr lvl="4"/>
            <a:r>
              <a:rPr lang="fi-FI"/>
              <a:t>viides taso</a:t>
            </a:r>
          </a:p>
        </p:txBody>
      </p:sp>
      <p:sp>
        <p:nvSpPr>
          <p:cNvPr id="4" name="Päiväyksen paikkamerkki 3"/>
          <p:cNvSpPr>
            <a:spLocks noGrp="1"/>
          </p:cNvSpPr>
          <p:nvPr>
            <p:ph type="dt" sz="half" idx="2"/>
          </p:nvPr>
        </p:nvSpPr>
        <p:spPr>
          <a:xfrm>
            <a:off x="146050" y="6429375"/>
            <a:ext cx="1285875"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pPr>
              <a:defRPr/>
            </a:pPr>
            <a:fld id="{BAB8813E-FD90-9047-A49F-33682ED6006F}" type="datetime1">
              <a:rPr lang="fi-FI"/>
              <a:pPr>
                <a:defRPr/>
              </a:pPr>
              <a:t>29.8.2018</a:t>
            </a:fld>
            <a:endParaRPr lang="fi-FI"/>
          </a:p>
        </p:txBody>
      </p:sp>
      <p:sp>
        <p:nvSpPr>
          <p:cNvPr id="5" name="Alatunnisteen paikkamerkki 4"/>
          <p:cNvSpPr>
            <a:spLocks noGrp="1"/>
          </p:cNvSpPr>
          <p:nvPr>
            <p:ph type="ftr" sz="quarter" idx="3"/>
          </p:nvPr>
        </p:nvSpPr>
        <p:spPr>
          <a:xfrm>
            <a:off x="1563688" y="6429375"/>
            <a:ext cx="2895600" cy="365125"/>
          </a:xfrm>
          <a:prstGeom prst="rect">
            <a:avLst/>
          </a:prstGeom>
          <a:ln>
            <a:noFill/>
          </a:ln>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fi-FI"/>
          </a:p>
        </p:txBody>
      </p:sp>
      <p:sp>
        <p:nvSpPr>
          <p:cNvPr id="6" name="Dian numeron paikkamerkki 5"/>
          <p:cNvSpPr>
            <a:spLocks noGrp="1"/>
          </p:cNvSpPr>
          <p:nvPr>
            <p:ph type="sldNum" sz="quarter" idx="4"/>
          </p:nvPr>
        </p:nvSpPr>
        <p:spPr>
          <a:xfrm>
            <a:off x="4565650" y="6429375"/>
            <a:ext cx="1498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charset="0"/>
              </a:defRPr>
            </a:lvl1pPr>
          </a:lstStyle>
          <a:p>
            <a:pPr>
              <a:defRPr/>
            </a:pPr>
            <a:fld id="{A1CCC5DA-184C-0541-B408-6671D40D68D0}" type="slidenum">
              <a:rPr lang="fi-FI"/>
              <a:pPr>
                <a:defRPr/>
              </a:pPr>
              <a:t>‹#›</a:t>
            </a:fld>
            <a:endParaRPr lang="fi-FI"/>
          </a:p>
        </p:txBody>
      </p:sp>
    </p:spTree>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1" r:id="rId5"/>
    <p:sldLayoutId id="2147483752" r:id="rId6"/>
    <p:sldLayoutId id="2147483757" r:id="rId7"/>
  </p:sldLayoutIdLst>
  <p:hf hdr="0"/>
  <p:txStyles>
    <p:titleStyle>
      <a:lvl1pPr algn="ctr" defTabSz="457200" rtl="0" eaLnBrk="1" fontAlgn="base" hangingPunct="1">
        <a:spcBef>
          <a:spcPct val="0"/>
        </a:spcBef>
        <a:spcAft>
          <a:spcPct val="0"/>
        </a:spcAft>
        <a:defRPr sz="4400" kern="1200">
          <a:solidFill>
            <a:schemeClr val="tx1"/>
          </a:solidFill>
          <a:latin typeface="Arial"/>
          <a:ea typeface="ＭＳ Ｐゴシック" charset="-128"/>
          <a:cs typeface="Arial"/>
        </a:defRPr>
      </a:lvl1pPr>
      <a:lvl2pPr algn="ctr" defTabSz="457200" rtl="0" eaLnBrk="1" fontAlgn="base" hangingPunct="1">
        <a:spcBef>
          <a:spcPct val="0"/>
        </a:spcBef>
        <a:spcAft>
          <a:spcPct val="0"/>
        </a:spcAft>
        <a:defRPr sz="4400">
          <a:solidFill>
            <a:schemeClr val="tx1"/>
          </a:solidFill>
          <a:latin typeface="Arial" charset="0"/>
          <a:ea typeface="ＭＳ Ｐゴシック" charset="-128"/>
        </a:defRPr>
      </a:lvl2pPr>
      <a:lvl3pPr algn="ctr" defTabSz="457200" rtl="0" eaLnBrk="1" fontAlgn="base" hangingPunct="1">
        <a:spcBef>
          <a:spcPct val="0"/>
        </a:spcBef>
        <a:spcAft>
          <a:spcPct val="0"/>
        </a:spcAft>
        <a:defRPr sz="4400">
          <a:solidFill>
            <a:schemeClr val="tx1"/>
          </a:solidFill>
          <a:latin typeface="Arial" charset="0"/>
          <a:ea typeface="ＭＳ Ｐゴシック" charset="-128"/>
        </a:defRPr>
      </a:lvl3pPr>
      <a:lvl4pPr algn="ctr" defTabSz="457200" rtl="0" eaLnBrk="1" fontAlgn="base" hangingPunct="1">
        <a:spcBef>
          <a:spcPct val="0"/>
        </a:spcBef>
        <a:spcAft>
          <a:spcPct val="0"/>
        </a:spcAft>
        <a:defRPr sz="4400">
          <a:solidFill>
            <a:schemeClr val="tx1"/>
          </a:solidFill>
          <a:latin typeface="Arial" charset="0"/>
          <a:ea typeface="ＭＳ Ｐゴシック" charset="-128"/>
        </a:defRPr>
      </a:lvl4pPr>
      <a:lvl5pPr algn="ctr" defTabSz="457200" rtl="0" eaLnBrk="1" fontAlgn="base" hangingPunct="1">
        <a:spcBef>
          <a:spcPct val="0"/>
        </a:spcBef>
        <a:spcAft>
          <a:spcPct val="0"/>
        </a:spcAft>
        <a:defRPr sz="4400">
          <a:solidFill>
            <a:schemeClr val="tx1"/>
          </a:solidFill>
          <a:latin typeface="Arial" charset="0"/>
          <a:ea typeface="ＭＳ Ｐゴシック" charset="-128"/>
        </a:defRPr>
      </a:lvl5pPr>
      <a:lvl6pPr marL="457200" algn="ctr" defTabSz="457200" rtl="0" eaLnBrk="1" fontAlgn="base" hangingPunct="1">
        <a:spcBef>
          <a:spcPct val="0"/>
        </a:spcBef>
        <a:spcAft>
          <a:spcPct val="0"/>
        </a:spcAft>
        <a:defRPr sz="4400">
          <a:solidFill>
            <a:schemeClr val="tx1"/>
          </a:solidFill>
          <a:latin typeface="Arial" charset="0"/>
          <a:ea typeface="ＭＳ Ｐゴシック" charset="-128"/>
        </a:defRPr>
      </a:lvl6pPr>
      <a:lvl7pPr marL="914400" algn="ctr" defTabSz="457200" rtl="0" eaLnBrk="1" fontAlgn="base" hangingPunct="1">
        <a:spcBef>
          <a:spcPct val="0"/>
        </a:spcBef>
        <a:spcAft>
          <a:spcPct val="0"/>
        </a:spcAft>
        <a:defRPr sz="4400">
          <a:solidFill>
            <a:schemeClr val="tx1"/>
          </a:solidFill>
          <a:latin typeface="Arial" charset="0"/>
          <a:ea typeface="ＭＳ Ｐゴシック" charset="-128"/>
        </a:defRPr>
      </a:lvl7pPr>
      <a:lvl8pPr marL="1371600" algn="ctr" defTabSz="457200" rtl="0" eaLnBrk="1" fontAlgn="base" hangingPunct="1">
        <a:spcBef>
          <a:spcPct val="0"/>
        </a:spcBef>
        <a:spcAft>
          <a:spcPct val="0"/>
        </a:spcAft>
        <a:defRPr sz="4400">
          <a:solidFill>
            <a:schemeClr val="tx1"/>
          </a:solidFill>
          <a:latin typeface="Arial" charset="0"/>
          <a:ea typeface="ＭＳ Ｐゴシック" charset="-128"/>
        </a:defRPr>
      </a:lvl8pPr>
      <a:lvl9pPr marL="1828800" algn="ctr" defTabSz="457200" rtl="0" eaLnBrk="1" fontAlgn="base" hangingPunct="1">
        <a:spcBef>
          <a:spcPct val="0"/>
        </a:spcBef>
        <a:spcAft>
          <a:spcPct val="0"/>
        </a:spcAft>
        <a:defRPr sz="4400">
          <a:solidFill>
            <a:schemeClr val="tx1"/>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Arial"/>
          <a:ea typeface="ＭＳ Ｐゴシック" charset="-128"/>
          <a:cs typeface="Arial"/>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Arial"/>
          <a:ea typeface="ＭＳ Ｐゴシック" charset="-128"/>
          <a:cs typeface="Arial"/>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Arial"/>
          <a:ea typeface="ＭＳ Ｐゴシック" charset="-128"/>
          <a:cs typeface="Arial"/>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Arial"/>
          <a:ea typeface="ＭＳ Ｐゴシック" charset="-128"/>
          <a:cs typeface="Arial"/>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Arial"/>
          <a:ea typeface="ＭＳ Ｐゴシック" charset="-128"/>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peda.net/jyvaskyla/kortepohjankoulu/henkilokunnalle/kpl/kpt2l:file/download/776a03f568280413e9f39b24abfbb9a0343c233b/Kortepohjan%20p%C3%A4iv%C3%A4kotikoulun%20tarveselvitys%202018%20liitteineen.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jyvaskyla.fi/hankkeet/kortepohjankeskustankehittaminen" TargetMode="External"/><Relationship Id="rId2" Type="http://schemas.openxmlformats.org/officeDocument/2006/relationships/hyperlink" Target="https://peda.net/jyvaskyla/kortepohjankoulu/henkilokunnalle/kpl?session-tdid=1f1bc1ac-53d9-419a-8931-ee1bc366615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Otsikko 1"/>
          <p:cNvSpPr>
            <a:spLocks noGrp="1"/>
          </p:cNvSpPr>
          <p:nvPr>
            <p:ph type="ctrTitle"/>
          </p:nvPr>
        </p:nvSpPr>
        <p:spPr>
          <a:xfrm>
            <a:off x="685800" y="1388733"/>
            <a:ext cx="7772400" cy="1470025"/>
          </a:xfrm>
        </p:spPr>
        <p:txBody>
          <a:bodyPr/>
          <a:lstStyle/>
          <a:p>
            <a:r>
              <a:rPr lang="fi-FI" dirty="0"/>
              <a:t>Kortepohjan päiväkotikoulu</a:t>
            </a:r>
            <a:br>
              <a:rPr lang="fi-FI" dirty="0"/>
            </a:br>
            <a:r>
              <a:rPr lang="fi-FI" b="1" dirty="0" smtClean="0">
                <a:latin typeface="Arial" charset="0"/>
                <a:ea typeface="ＭＳ Ｐゴシック" charset="0"/>
              </a:rPr>
              <a:t/>
            </a:r>
            <a:br>
              <a:rPr lang="fi-FI" b="1" dirty="0" smtClean="0">
                <a:latin typeface="Arial" charset="0"/>
                <a:ea typeface="ＭＳ Ｐゴシック" charset="0"/>
              </a:rPr>
            </a:br>
            <a:endParaRPr lang="fi-FI" b="1" dirty="0">
              <a:latin typeface="Arial" charset="0"/>
              <a:ea typeface="ＭＳ Ｐゴシック" charset="0"/>
            </a:endParaRPr>
          </a:p>
        </p:txBody>
      </p:sp>
      <p:sp>
        <p:nvSpPr>
          <p:cNvPr id="3" name="Alaotsikko 2"/>
          <p:cNvSpPr>
            <a:spLocks noGrp="1"/>
          </p:cNvSpPr>
          <p:nvPr>
            <p:ph type="subTitle" idx="1"/>
          </p:nvPr>
        </p:nvSpPr>
        <p:spPr>
          <a:xfrm>
            <a:off x="1371600" y="2519363"/>
            <a:ext cx="6400800" cy="1752600"/>
          </a:xfrm>
        </p:spPr>
        <p:txBody>
          <a:bodyPr/>
          <a:lstStyle/>
          <a:p>
            <a:pPr eaLnBrk="1" hangingPunct="1">
              <a:defRPr/>
            </a:pPr>
            <a:r>
              <a:rPr lang="fi-FI" dirty="0" smtClean="0"/>
              <a:t>Kortepohjan </a:t>
            </a:r>
            <a:r>
              <a:rPr lang="fi-FI" dirty="0" smtClean="0"/>
              <a:t>päiväkotikoulu</a:t>
            </a:r>
            <a:endParaRPr lang="fi-FI" dirty="0" smtClean="0"/>
          </a:p>
          <a:p>
            <a:pPr eaLnBrk="1" hangingPunct="1">
              <a:defRPr/>
            </a:pPr>
            <a:endParaRPr lang="fi-FI" dirty="0" smtClean="0"/>
          </a:p>
          <a:p>
            <a:pPr eaLnBrk="1" hangingPunct="1">
              <a:defRPr/>
            </a:pPr>
            <a:r>
              <a:rPr lang="fi-FI" dirty="0" smtClean="0"/>
              <a:t>Vanhempainilta 29.8.2018</a:t>
            </a:r>
            <a:endParaRPr lang="fi-FI" dirty="0" smtClean="0"/>
          </a:p>
          <a:p>
            <a:pPr eaLnBrk="1" hangingPunct="1">
              <a:defRPr/>
            </a:pPr>
            <a:endParaRPr lang="fi-FI" dirty="0"/>
          </a:p>
          <a:p>
            <a:pPr eaLnBrk="1" hangingPunct="1">
              <a:defRPr/>
            </a:pPr>
            <a:endParaRPr lang="fi-FI" sz="2000" dirty="0" smtClean="0"/>
          </a:p>
        </p:txBody>
      </p:sp>
      <p:sp>
        <p:nvSpPr>
          <p:cNvPr id="9219" name="Päivämäärän paikkamerkki 3"/>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AB3AC73-68FD-504F-817D-BD5F0789C3EA}" type="datetime1">
              <a:rPr lang="fi-FI" sz="1000">
                <a:solidFill>
                  <a:srgbClr val="898989"/>
                </a:solidFill>
                <a:cs typeface="Arial" charset="0"/>
              </a:rPr>
              <a:pPr eaLnBrk="1" hangingPunct="1"/>
              <a:t>29.8.2018</a:t>
            </a:fld>
            <a:endParaRPr lang="fi-FI" sz="1000">
              <a:solidFill>
                <a:srgbClr val="898989"/>
              </a:solidFill>
              <a:cs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tsikko 6"/>
          <p:cNvSpPr>
            <a:spLocks noGrp="1"/>
          </p:cNvSpPr>
          <p:nvPr>
            <p:ph type="title"/>
          </p:nvPr>
        </p:nvSpPr>
        <p:spPr>
          <a:xfrm>
            <a:off x="722313" y="1225176"/>
            <a:ext cx="7772400" cy="1362075"/>
          </a:xfrm>
        </p:spPr>
        <p:txBody>
          <a:bodyPr/>
          <a:lstStyle/>
          <a:p>
            <a:r>
              <a:rPr lang="fi-FI" sz="2400" b="1" i="1" dirty="0"/>
              <a:t>Päiväkotikoulusta muodostuu turvallinen, monipuolinen ja motivoiva oppimisympäristö, joka innostaa lapsia oppimiseen ja kasvuun ja josta muodostuu yhteinen kohtaamispaikka koko alueen asukkaille. </a:t>
            </a:r>
            <a:r>
              <a:rPr lang="fi-FI" sz="2400" b="1" i="1" dirty="0" smtClean="0"/>
              <a:t/>
            </a:r>
            <a:br>
              <a:rPr lang="fi-FI" sz="2400" b="1" i="1" dirty="0" smtClean="0"/>
            </a:br>
            <a:r>
              <a:rPr lang="fi-FI" sz="2400" b="1" i="1" dirty="0"/>
              <a:t/>
            </a:r>
            <a:br>
              <a:rPr lang="fi-FI" sz="2400" b="1" i="1" dirty="0"/>
            </a:br>
            <a:r>
              <a:rPr lang="fi-FI" sz="2400" b="1" i="1" dirty="0" smtClean="0"/>
              <a:t>Oppimisympäristö </a:t>
            </a:r>
            <a:r>
              <a:rPr lang="fi-FI" sz="2400" b="1" i="1" dirty="0"/>
              <a:t>on kaikille yhteinen</a:t>
            </a:r>
            <a:r>
              <a:rPr lang="fi-FI" sz="2400" b="1" i="1" dirty="0" smtClean="0"/>
              <a:t>.</a:t>
            </a:r>
            <a:r>
              <a:rPr lang="fi-FI" sz="2800" i="1" dirty="0" smtClean="0"/>
              <a:t/>
            </a:r>
            <a:br>
              <a:rPr lang="fi-FI" sz="2800" i="1" dirty="0" smtClean="0"/>
            </a:br>
            <a:r>
              <a:rPr lang="fi-FI" sz="2800" i="1" dirty="0"/>
              <a:t/>
            </a:r>
            <a:br>
              <a:rPr lang="fi-FI" sz="2800" i="1" dirty="0"/>
            </a:br>
            <a:r>
              <a:rPr lang="fi-FI" sz="2000" dirty="0" smtClean="0"/>
              <a:t>Pedagoginen suunnitelma 23.5.2018</a:t>
            </a:r>
            <a:endParaRPr lang="fi-FI" sz="2000" dirty="0"/>
          </a:p>
        </p:txBody>
      </p:sp>
      <p:sp>
        <p:nvSpPr>
          <p:cNvPr id="4" name="Päivämäärän paikkamerkki 3"/>
          <p:cNvSpPr>
            <a:spLocks noGrp="1"/>
          </p:cNvSpPr>
          <p:nvPr>
            <p:ph type="dt" sz="half" idx="10"/>
          </p:nvPr>
        </p:nvSpPr>
        <p:spPr/>
        <p:txBody>
          <a:bodyPr/>
          <a:lstStyle/>
          <a:p>
            <a:pPr>
              <a:defRPr/>
            </a:pPr>
            <a:fld id="{6990B859-AA55-0E4E-8FF3-DCAAB9E887A6}" type="datetime1">
              <a:rPr lang="fi-FI" smtClean="0"/>
              <a:pPr>
                <a:defRPr/>
              </a:pPr>
              <a:t>29.8.2018</a:t>
            </a:fld>
            <a:endParaRPr lang="fi-FI" dirty="0"/>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F52DF7F1-61BF-4D4A-A3A4-FC1457762D92}" type="slidenum">
              <a:rPr lang="fi-FI" smtClean="0"/>
              <a:pPr>
                <a:defRPr/>
              </a:pPr>
              <a:t>2</a:t>
            </a:fld>
            <a:endParaRPr lang="fi-FI" dirty="0"/>
          </a:p>
        </p:txBody>
      </p:sp>
    </p:spTree>
    <p:extLst>
      <p:ext uri="{BB962C8B-B14F-4D97-AF65-F5344CB8AC3E}">
        <p14:creationId xmlns:p14="http://schemas.microsoft.com/office/powerpoint/2010/main" val="3340689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a:r>
              <a:rPr lang="fi-FI" b="1" dirty="0" smtClean="0"/>
              <a:t>Toiminta-ajatus ja arvopohja toiminnalle</a:t>
            </a:r>
            <a:endParaRPr lang="fi-FI" b="1" dirty="0"/>
          </a:p>
        </p:txBody>
      </p:sp>
      <p:sp>
        <p:nvSpPr>
          <p:cNvPr id="3" name="Sisällön paikkamerkki 2"/>
          <p:cNvSpPr>
            <a:spLocks noGrp="1"/>
          </p:cNvSpPr>
          <p:nvPr>
            <p:ph idx="1"/>
          </p:nvPr>
        </p:nvSpPr>
        <p:spPr/>
        <p:txBody>
          <a:bodyPr/>
          <a:lstStyle/>
          <a:p>
            <a:pPr marL="0" indent="0">
              <a:buNone/>
            </a:pPr>
            <a:r>
              <a:rPr lang="fi-FI" sz="2000" dirty="0"/>
              <a:t>Päiväkotikoulu </a:t>
            </a:r>
            <a:r>
              <a:rPr lang="fi-FI" sz="2000" dirty="0" err="1"/>
              <a:t>oppimis</a:t>
            </a:r>
            <a:r>
              <a:rPr lang="fi-FI" sz="2000" dirty="0"/>
              <a:t>‐ ja toimintaympäristönä sekä kohtaamispaikkana ilmentää kaupunkistrategian </a:t>
            </a:r>
            <a:r>
              <a:rPr lang="fi-FI" sz="2000" dirty="0" smtClean="0"/>
              <a:t>arvopohjaa</a:t>
            </a:r>
            <a:r>
              <a:rPr lang="fi-FI" sz="2000" dirty="0"/>
              <a:t>: </a:t>
            </a:r>
            <a:endParaRPr lang="fi-FI" sz="2000" dirty="0" smtClean="0"/>
          </a:p>
          <a:p>
            <a:pPr marL="400050" lvl="1" indent="0">
              <a:buNone/>
            </a:pPr>
            <a:r>
              <a:rPr lang="fi-FI" sz="1600" dirty="0" smtClean="0"/>
              <a:t>• </a:t>
            </a:r>
            <a:r>
              <a:rPr lang="fi-FI" sz="1600" dirty="0"/>
              <a:t>Rohkeasti aikaansa edellä – </a:t>
            </a:r>
            <a:r>
              <a:rPr lang="fi-FI" sz="1600" b="1" dirty="0"/>
              <a:t>Yhdessä uskaltaudutaan yrittämään, kokeilemaan ja kehittämään uutta! </a:t>
            </a:r>
            <a:endParaRPr lang="fi-FI" sz="1600" b="1" dirty="0" smtClean="0"/>
          </a:p>
          <a:p>
            <a:pPr marL="400050" lvl="1" indent="0">
              <a:buNone/>
            </a:pPr>
            <a:r>
              <a:rPr lang="fi-FI" sz="1600" dirty="0" smtClean="0"/>
              <a:t>• </a:t>
            </a:r>
            <a:r>
              <a:rPr lang="fi-FI" sz="1600" dirty="0"/>
              <a:t>Vastuullisuus – </a:t>
            </a:r>
            <a:r>
              <a:rPr lang="fi-FI" sz="1600" b="1" dirty="0"/>
              <a:t>Minun ja meidän on hyvä kasvaa yhdessä! </a:t>
            </a:r>
            <a:endParaRPr lang="fi-FI" sz="1600" b="1" dirty="0" smtClean="0"/>
          </a:p>
          <a:p>
            <a:pPr marL="400050" lvl="1" indent="0">
              <a:buNone/>
            </a:pPr>
            <a:r>
              <a:rPr lang="fi-FI" sz="1600" dirty="0" smtClean="0"/>
              <a:t>• </a:t>
            </a:r>
            <a:r>
              <a:rPr lang="fi-FI" sz="1600" dirty="0"/>
              <a:t>Luottamus – </a:t>
            </a:r>
            <a:r>
              <a:rPr lang="fi-FI" sz="1600" b="1" dirty="0"/>
              <a:t>Minusta ja meistä tulee jotain! </a:t>
            </a:r>
            <a:endParaRPr lang="fi-FI" sz="1600" b="1" dirty="0" smtClean="0"/>
          </a:p>
          <a:p>
            <a:pPr marL="400050" lvl="1" indent="0">
              <a:buNone/>
            </a:pPr>
            <a:r>
              <a:rPr lang="fi-FI" sz="1600" dirty="0" smtClean="0"/>
              <a:t>• </a:t>
            </a:r>
            <a:r>
              <a:rPr lang="fi-FI" sz="1600" dirty="0"/>
              <a:t>Luovuus – </a:t>
            </a:r>
            <a:r>
              <a:rPr lang="fi-FI" sz="1600" b="1" dirty="0"/>
              <a:t>Tekemisen meininki! </a:t>
            </a:r>
            <a:endParaRPr lang="fi-FI" sz="1600" b="1" dirty="0" smtClean="0"/>
          </a:p>
          <a:p>
            <a:pPr marL="400050" lvl="1" indent="0">
              <a:buNone/>
            </a:pPr>
            <a:r>
              <a:rPr lang="fi-FI" sz="1600" dirty="0" smtClean="0"/>
              <a:t>• </a:t>
            </a:r>
            <a:r>
              <a:rPr lang="fi-FI" sz="1600" dirty="0"/>
              <a:t>Avoimuus – </a:t>
            </a:r>
            <a:r>
              <a:rPr lang="fi-FI" sz="1600" b="1" dirty="0"/>
              <a:t>Jokaisen mielipide on arvokas ja tärkeä! </a:t>
            </a:r>
            <a:endParaRPr lang="fi-FI" sz="1600" b="1" dirty="0" smtClean="0"/>
          </a:p>
          <a:p>
            <a:pPr marL="400050" lvl="1" indent="0">
              <a:buNone/>
            </a:pPr>
            <a:r>
              <a:rPr lang="fi-FI" sz="1600" dirty="0" smtClean="0"/>
              <a:t>• </a:t>
            </a:r>
            <a:r>
              <a:rPr lang="fi-FI" sz="1600" dirty="0"/>
              <a:t>Osallistuvat ja hyvinvoivat asukkaat: </a:t>
            </a:r>
            <a:r>
              <a:rPr lang="fi-FI" sz="1600" b="1" dirty="0"/>
              <a:t>Päiväkotikoulumme on hyvä/paras paikka kasvaa, oppia ja tehdä työtä </a:t>
            </a:r>
            <a:endParaRPr lang="fi-FI" sz="1600" b="1" dirty="0" smtClean="0"/>
          </a:p>
          <a:p>
            <a:pPr marL="400050" lvl="1" indent="0">
              <a:buNone/>
            </a:pPr>
            <a:r>
              <a:rPr lang="fi-FI" sz="1600" dirty="0" smtClean="0"/>
              <a:t>• </a:t>
            </a:r>
            <a:r>
              <a:rPr lang="fi-FI" sz="1600" dirty="0"/>
              <a:t>Resurssiviisas käyttö: </a:t>
            </a:r>
            <a:r>
              <a:rPr lang="fi-FI" sz="1600" b="1" dirty="0"/>
              <a:t>Me on enemmän kuin minä, tehdään asioita yhdessä yhteisissä tiloissa. </a:t>
            </a:r>
            <a:endParaRPr lang="fi-FI" sz="1600" b="1" dirty="0" smtClean="0"/>
          </a:p>
          <a:p>
            <a:pPr marL="400050" lvl="1" indent="0">
              <a:buNone/>
            </a:pPr>
            <a:r>
              <a:rPr lang="fi-FI" sz="1600" dirty="0" smtClean="0"/>
              <a:t>• </a:t>
            </a:r>
            <a:r>
              <a:rPr lang="fi-FI" sz="1600" dirty="0"/>
              <a:t>Kotikansainvälisyys: </a:t>
            </a:r>
            <a:r>
              <a:rPr lang="fi-FI" sz="1600" b="1" dirty="0"/>
              <a:t>Minä, me ja maailmani </a:t>
            </a:r>
            <a:endParaRPr lang="fi-FI" sz="1600" b="1" dirty="0" smtClean="0"/>
          </a:p>
          <a:p>
            <a:pPr marL="400050" lvl="1" indent="0">
              <a:buNone/>
            </a:pPr>
            <a:r>
              <a:rPr lang="fi-FI" sz="1600" dirty="0" smtClean="0"/>
              <a:t>• </a:t>
            </a:r>
            <a:r>
              <a:rPr lang="fi-FI" sz="1600" dirty="0"/>
              <a:t>Liikuntapääkaupunki: </a:t>
            </a:r>
            <a:r>
              <a:rPr lang="fi-FI" sz="1600" b="1" dirty="0"/>
              <a:t>Liikkuva varhaiskasvatus ja koulu ovat luonteva osa arkeamme. Iloitsemme ja </a:t>
            </a:r>
            <a:r>
              <a:rPr lang="fi-FI" sz="1600" b="1" dirty="0" err="1"/>
              <a:t>voimaannumme</a:t>
            </a:r>
            <a:r>
              <a:rPr lang="fi-FI" sz="1600" b="1" dirty="0"/>
              <a:t> liikkumisesta!</a:t>
            </a:r>
          </a:p>
        </p:txBody>
      </p:sp>
      <p:sp>
        <p:nvSpPr>
          <p:cNvPr id="4" name="Päivämäärän paikkamerkki 3"/>
          <p:cNvSpPr>
            <a:spLocks noGrp="1"/>
          </p:cNvSpPr>
          <p:nvPr>
            <p:ph type="dt" sz="half" idx="10"/>
          </p:nvPr>
        </p:nvSpPr>
        <p:spPr/>
        <p:txBody>
          <a:bodyPr/>
          <a:lstStyle/>
          <a:p>
            <a:pPr>
              <a:defRPr/>
            </a:pPr>
            <a:fld id="{6990B859-AA55-0E4E-8FF3-DCAAB9E887A6}" type="datetime1">
              <a:rPr lang="fi-FI" smtClean="0"/>
              <a:pPr>
                <a:defRPr/>
              </a:pPr>
              <a:t>29.8.2018</a:t>
            </a:fld>
            <a:endParaRPr lang="fi-FI" dirty="0"/>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F52DF7F1-61BF-4D4A-A3A4-FC1457762D92}" type="slidenum">
              <a:rPr lang="fi-FI" smtClean="0"/>
              <a:pPr>
                <a:defRPr/>
              </a:pPr>
              <a:t>3</a:t>
            </a:fld>
            <a:endParaRPr lang="fi-FI" dirty="0"/>
          </a:p>
        </p:txBody>
      </p:sp>
    </p:spTree>
    <p:extLst>
      <p:ext uri="{BB962C8B-B14F-4D97-AF65-F5344CB8AC3E}">
        <p14:creationId xmlns:p14="http://schemas.microsoft.com/office/powerpoint/2010/main" val="2163035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a:r>
              <a:rPr lang="fi-FI" b="1" dirty="0"/>
              <a:t>Suunnittelun lähtökohta</a:t>
            </a:r>
          </a:p>
        </p:txBody>
      </p:sp>
      <p:sp>
        <p:nvSpPr>
          <p:cNvPr id="3" name="Sisällön paikkamerkki 2"/>
          <p:cNvSpPr>
            <a:spLocks noGrp="1"/>
          </p:cNvSpPr>
          <p:nvPr>
            <p:ph idx="1"/>
          </p:nvPr>
        </p:nvSpPr>
        <p:spPr/>
        <p:txBody>
          <a:bodyPr/>
          <a:lstStyle/>
          <a:p>
            <a:r>
              <a:rPr lang="fi-FI" sz="1800" dirty="0" smtClean="0"/>
              <a:t>Visio: Kortepohjatalo </a:t>
            </a:r>
            <a:r>
              <a:rPr lang="fi-FI" sz="1800" dirty="0"/>
              <a:t>on turvallinen paikka kasvaa, oppia ja tehdä työtä yhdessä. Se lisää alueen hyvinvointia mahdollistaen monipuolisen toiminnan eri toimijoiden kesken. </a:t>
            </a:r>
            <a:endParaRPr lang="fi-FI" sz="1800" dirty="0" smtClean="0"/>
          </a:p>
          <a:p>
            <a:endParaRPr lang="fi-FI" sz="1800" dirty="0" smtClean="0"/>
          </a:p>
          <a:p>
            <a:r>
              <a:rPr lang="fi-FI" sz="1800" dirty="0" smtClean="0"/>
              <a:t>Missio: </a:t>
            </a:r>
            <a:r>
              <a:rPr lang="fi-FI" sz="1800" dirty="0"/>
              <a:t>Talo kokoaa yhteen eri‐ikäiset oppijat ja tarjoaa mahdollisuuden oppia ja tehdä työtä yhdessä, rinnakkain ja vertaisiltaan oppien. Tilat joustavat, ovat muunneltavissa ja monipuolisia, niin että talon käyttö mahdollistuu aamusta iltaan eri ikäisille toimijoille. </a:t>
            </a:r>
            <a:endParaRPr lang="fi-FI" sz="1800" dirty="0" smtClean="0"/>
          </a:p>
          <a:p>
            <a:endParaRPr lang="fi-FI" sz="1800" dirty="0"/>
          </a:p>
          <a:p>
            <a:r>
              <a:rPr lang="fi-FI" sz="1800" dirty="0" smtClean="0"/>
              <a:t>Tarkempaa kuvausta pedagogisista lähtökohdista pedagogisesta suunnitelmasta</a:t>
            </a:r>
            <a:r>
              <a:rPr lang="fi-FI" sz="1800" dirty="0"/>
              <a:t>: </a:t>
            </a:r>
            <a:r>
              <a:rPr lang="fi-FI" sz="1400" dirty="0">
                <a:hlinkClick r:id="rId2"/>
              </a:rPr>
              <a:t>https://</a:t>
            </a:r>
            <a:r>
              <a:rPr lang="fi-FI" sz="1400" dirty="0" smtClean="0">
                <a:hlinkClick r:id="rId2"/>
              </a:rPr>
              <a:t>peda.net/jyvaskyla/kortepohjankoulu/henkilokunnalle/kpl/kpt2l:file/download/776a03f568280413e9f39b24abfbb9a0343c233b/Kortepohjan%20p%C3%A4iv%C3%A4kotikoulun%20tarveselvitys%202018%20liitteineen.pdf</a:t>
            </a:r>
            <a:r>
              <a:rPr lang="fi-FI" sz="1400" dirty="0" smtClean="0"/>
              <a:t> </a:t>
            </a:r>
          </a:p>
          <a:p>
            <a:endParaRPr lang="fi-FI" dirty="0"/>
          </a:p>
          <a:p>
            <a:r>
              <a:rPr lang="fi-FI" sz="1800" dirty="0" smtClean="0"/>
              <a:t>Hankkeen kustannukset investointiohjelmaan merkitty vuosille 2019-2021 (menossa vielä päätöksentekoon </a:t>
            </a:r>
            <a:r>
              <a:rPr lang="fi-FI" sz="1800" dirty="0" err="1" smtClean="0"/>
              <a:t>TA:n</a:t>
            </a:r>
            <a:r>
              <a:rPr lang="fi-FI" sz="1800" dirty="0" smtClean="0"/>
              <a:t> yhteydessä)</a:t>
            </a:r>
            <a:endParaRPr lang="fi-FI" sz="1800" dirty="0"/>
          </a:p>
        </p:txBody>
      </p:sp>
      <p:sp>
        <p:nvSpPr>
          <p:cNvPr id="4" name="Päivämäärän paikkamerkki 3"/>
          <p:cNvSpPr>
            <a:spLocks noGrp="1"/>
          </p:cNvSpPr>
          <p:nvPr>
            <p:ph type="dt" sz="half" idx="10"/>
          </p:nvPr>
        </p:nvSpPr>
        <p:spPr/>
        <p:txBody>
          <a:bodyPr/>
          <a:lstStyle/>
          <a:p>
            <a:pPr>
              <a:defRPr/>
            </a:pPr>
            <a:fld id="{6990B859-AA55-0E4E-8FF3-DCAAB9E887A6}" type="datetime1">
              <a:rPr lang="fi-FI" smtClean="0"/>
              <a:pPr>
                <a:defRPr/>
              </a:pPr>
              <a:t>29.8.2018</a:t>
            </a:fld>
            <a:endParaRPr lang="fi-FI" dirty="0"/>
          </a:p>
        </p:txBody>
      </p:sp>
      <p:sp>
        <p:nvSpPr>
          <p:cNvPr id="5" name="Alatunnisteen paikkamerkki 4"/>
          <p:cNvSpPr>
            <a:spLocks noGrp="1"/>
          </p:cNvSpPr>
          <p:nvPr>
            <p:ph type="ftr" sz="quarter" idx="11"/>
          </p:nvPr>
        </p:nvSpPr>
        <p:spPr/>
        <p:txBody>
          <a:bodyPr/>
          <a:lstStyle/>
          <a:p>
            <a:pPr>
              <a:defRPr/>
            </a:pPr>
            <a:endParaRPr lang="fi-FI" dirty="0"/>
          </a:p>
        </p:txBody>
      </p:sp>
      <p:sp>
        <p:nvSpPr>
          <p:cNvPr id="6" name="Dian numeron paikkamerkki 5"/>
          <p:cNvSpPr>
            <a:spLocks noGrp="1"/>
          </p:cNvSpPr>
          <p:nvPr>
            <p:ph type="sldNum" sz="quarter" idx="12"/>
          </p:nvPr>
        </p:nvSpPr>
        <p:spPr/>
        <p:txBody>
          <a:bodyPr/>
          <a:lstStyle/>
          <a:p>
            <a:pPr>
              <a:defRPr/>
            </a:pPr>
            <a:fld id="{F52DF7F1-61BF-4D4A-A3A4-FC1457762D92}" type="slidenum">
              <a:rPr lang="fi-FI" smtClean="0"/>
              <a:pPr>
                <a:defRPr/>
              </a:pPr>
              <a:t>4</a:t>
            </a:fld>
            <a:endParaRPr lang="fi-FI" dirty="0"/>
          </a:p>
        </p:txBody>
      </p:sp>
    </p:spTree>
    <p:extLst>
      <p:ext uri="{BB962C8B-B14F-4D97-AF65-F5344CB8AC3E}">
        <p14:creationId xmlns:p14="http://schemas.microsoft.com/office/powerpoint/2010/main" val="4172793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a:r>
              <a:rPr lang="fi-FI" b="1" dirty="0" smtClean="0"/>
              <a:t>Hankkeeseen liittyviä verkkosivuja</a:t>
            </a:r>
            <a:endParaRPr lang="fi-FI" b="1" dirty="0"/>
          </a:p>
        </p:txBody>
      </p:sp>
      <p:sp>
        <p:nvSpPr>
          <p:cNvPr id="3" name="Sisällön paikkamerkki 2"/>
          <p:cNvSpPr>
            <a:spLocks noGrp="1"/>
          </p:cNvSpPr>
          <p:nvPr>
            <p:ph idx="1"/>
          </p:nvPr>
        </p:nvSpPr>
        <p:spPr/>
        <p:txBody>
          <a:bodyPr/>
          <a:lstStyle/>
          <a:p>
            <a:r>
              <a:rPr lang="fi-FI" dirty="0" smtClean="0"/>
              <a:t>Kortepohjan </a:t>
            </a:r>
            <a:r>
              <a:rPr lang="fi-FI" dirty="0"/>
              <a:t>päiväkotikoulun </a:t>
            </a:r>
            <a:r>
              <a:rPr lang="fi-FI" dirty="0" smtClean="0"/>
              <a:t>kehittämistyö </a:t>
            </a:r>
            <a:r>
              <a:rPr lang="fi-FI" dirty="0" smtClean="0">
                <a:hlinkClick r:id="rId2"/>
              </a:rPr>
              <a:t>https</a:t>
            </a:r>
            <a:r>
              <a:rPr lang="fi-FI" dirty="0">
                <a:hlinkClick r:id="rId2"/>
              </a:rPr>
              <a:t>://</a:t>
            </a:r>
            <a:r>
              <a:rPr lang="fi-FI" dirty="0" smtClean="0">
                <a:hlinkClick r:id="rId2"/>
              </a:rPr>
              <a:t>peda.net/jyvaskyla/kortepohjankoulu/henkilokunnalle/kpl?session-tdid=1f1bc1ac-53d9-419a-8931-ee1bc366615e</a:t>
            </a:r>
            <a:endParaRPr lang="fi-FI" dirty="0" smtClean="0"/>
          </a:p>
          <a:p>
            <a:r>
              <a:rPr lang="fi-FI" dirty="0" smtClean="0"/>
              <a:t>Kortepohjan keskustan kehittäminen (sisältää myös </a:t>
            </a:r>
            <a:r>
              <a:rPr lang="fi-FI" dirty="0"/>
              <a:t>linkin kehittämissuunnitelmaan): </a:t>
            </a:r>
            <a:r>
              <a:rPr lang="fi-FI" dirty="0">
                <a:hlinkClick r:id="rId3"/>
              </a:rPr>
              <a:t>http://</a:t>
            </a:r>
            <a:r>
              <a:rPr lang="fi-FI" dirty="0" smtClean="0">
                <a:hlinkClick r:id="rId3"/>
              </a:rPr>
              <a:t>www.jyvaskyla.fi/hankkeet/kortepohjankeskustankehittaminen</a:t>
            </a:r>
            <a:endParaRPr lang="fi-FI" dirty="0" smtClean="0"/>
          </a:p>
          <a:p>
            <a:pPr marL="0" indent="0">
              <a:buNone/>
            </a:pPr>
            <a:endParaRPr lang="fi-FI" dirty="0"/>
          </a:p>
          <a:p>
            <a:endParaRPr lang="fi-FI" dirty="0"/>
          </a:p>
        </p:txBody>
      </p:sp>
      <p:sp>
        <p:nvSpPr>
          <p:cNvPr id="4" name="Päivämäärän paikkamerkki 3"/>
          <p:cNvSpPr>
            <a:spLocks noGrp="1"/>
          </p:cNvSpPr>
          <p:nvPr>
            <p:ph type="dt" sz="half" idx="10"/>
          </p:nvPr>
        </p:nvSpPr>
        <p:spPr/>
        <p:txBody>
          <a:bodyPr/>
          <a:lstStyle/>
          <a:p>
            <a:pPr>
              <a:defRPr/>
            </a:pPr>
            <a:fld id="{6990B859-AA55-0E4E-8FF3-DCAAB9E887A6}" type="datetime1">
              <a:rPr lang="fi-FI" smtClean="0"/>
              <a:pPr>
                <a:defRPr/>
              </a:pPr>
              <a:t>29.8.2018</a:t>
            </a:fld>
            <a:endParaRPr lang="fi-FI" dirty="0"/>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F52DF7F1-61BF-4D4A-A3A4-FC1457762D92}" type="slidenum">
              <a:rPr lang="fi-FI" smtClean="0"/>
              <a:pPr>
                <a:defRPr/>
              </a:pPr>
              <a:t>5</a:t>
            </a:fld>
            <a:endParaRPr lang="fi-FI" dirty="0"/>
          </a:p>
        </p:txBody>
      </p:sp>
    </p:spTree>
    <p:extLst>
      <p:ext uri="{BB962C8B-B14F-4D97-AF65-F5344CB8AC3E}">
        <p14:creationId xmlns:p14="http://schemas.microsoft.com/office/powerpoint/2010/main" val="2315616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algn="l"/>
            <a:r>
              <a:rPr lang="fi-FI" b="1" dirty="0" smtClean="0"/>
              <a:t>Hankkeeseen liittyviä ryhmiä</a:t>
            </a:r>
            <a:endParaRPr lang="fi-FI" b="1" dirty="0"/>
          </a:p>
        </p:txBody>
      </p:sp>
      <p:sp>
        <p:nvSpPr>
          <p:cNvPr id="3" name="Sisällön paikkamerkki 2"/>
          <p:cNvSpPr>
            <a:spLocks noGrp="1"/>
          </p:cNvSpPr>
          <p:nvPr>
            <p:ph idx="1"/>
          </p:nvPr>
        </p:nvSpPr>
        <p:spPr/>
        <p:txBody>
          <a:bodyPr/>
          <a:lstStyle/>
          <a:p>
            <a:r>
              <a:rPr lang="fi-FI" sz="2000" dirty="0" smtClean="0"/>
              <a:t>Kortepohjan päiväkodin ja Kortesuon päiväkodin henkilöstö ja lapset</a:t>
            </a:r>
          </a:p>
          <a:p>
            <a:r>
              <a:rPr lang="fi-FI" sz="2000" dirty="0" smtClean="0"/>
              <a:t>Kortepohjan koulun henkilöstö ja oppilaat</a:t>
            </a:r>
          </a:p>
          <a:p>
            <a:r>
              <a:rPr lang="fi-FI" sz="2000" dirty="0" err="1" smtClean="0"/>
              <a:t>Jälkkärin</a:t>
            </a:r>
            <a:r>
              <a:rPr lang="fi-FI" sz="2000" dirty="0" smtClean="0"/>
              <a:t> väki (</a:t>
            </a:r>
            <a:r>
              <a:rPr lang="fi-FI" sz="2000" dirty="0" err="1" smtClean="0"/>
              <a:t>torppis</a:t>
            </a:r>
            <a:r>
              <a:rPr lang="fi-FI" sz="2000" dirty="0" smtClean="0"/>
              <a:t>)</a:t>
            </a:r>
          </a:p>
          <a:p>
            <a:r>
              <a:rPr lang="fi-FI" sz="2000" dirty="0" smtClean="0"/>
              <a:t>Nuorisopalvelut</a:t>
            </a:r>
          </a:p>
          <a:p>
            <a:r>
              <a:rPr lang="fi-FI" sz="2000" dirty="0" smtClean="0"/>
              <a:t>Kirjaston henkilöstö</a:t>
            </a:r>
          </a:p>
          <a:p>
            <a:r>
              <a:rPr lang="fi-FI" sz="2000" dirty="0" smtClean="0"/>
              <a:t>Yksityisten päiväkotien (Kartanonkuja ja Pikkukartano) lapset</a:t>
            </a:r>
          </a:p>
          <a:p>
            <a:r>
              <a:rPr lang="fi-FI" sz="2000" dirty="0" smtClean="0"/>
              <a:t>Muut sidosryhmät (vanhempaintoimikunta, JYY, asukasyhdistys)</a:t>
            </a:r>
          </a:p>
          <a:p>
            <a:r>
              <a:rPr lang="fi-FI" sz="2000" dirty="0" smtClean="0"/>
              <a:t>Alueen asukkaat</a:t>
            </a:r>
          </a:p>
          <a:p>
            <a:r>
              <a:rPr lang="fi-FI" sz="2000" dirty="0" smtClean="0"/>
              <a:t>Kehittämisryhmä (toimii osallisuuden suunnittelussa, edustajat koulun ja päiväkodin henkilöstö, nuorisopalvelut, kirjasto, </a:t>
            </a:r>
            <a:r>
              <a:rPr lang="fi-FI" sz="2000" dirty="0" err="1" smtClean="0"/>
              <a:t>jälkkäri</a:t>
            </a:r>
            <a:r>
              <a:rPr lang="fi-FI" sz="2000" dirty="0" smtClean="0"/>
              <a:t> ja oppilaat)</a:t>
            </a:r>
          </a:p>
          <a:p>
            <a:r>
              <a:rPr lang="fi-FI" sz="2000" dirty="0" smtClean="0"/>
              <a:t>Ohjausryhmät (joissa käyttäjät ja kaavoitus edustettuna)? </a:t>
            </a:r>
          </a:p>
          <a:p>
            <a:r>
              <a:rPr lang="fi-FI" sz="2000" dirty="0" smtClean="0"/>
              <a:t>Osallisuus-, vuorovaikutussuunnittelijat</a:t>
            </a:r>
          </a:p>
        </p:txBody>
      </p:sp>
      <p:sp>
        <p:nvSpPr>
          <p:cNvPr id="4" name="Päivämäärän paikkamerkki 3"/>
          <p:cNvSpPr>
            <a:spLocks noGrp="1"/>
          </p:cNvSpPr>
          <p:nvPr>
            <p:ph type="dt" sz="half" idx="10"/>
          </p:nvPr>
        </p:nvSpPr>
        <p:spPr/>
        <p:txBody>
          <a:bodyPr/>
          <a:lstStyle/>
          <a:p>
            <a:pPr>
              <a:defRPr/>
            </a:pPr>
            <a:fld id="{6990B859-AA55-0E4E-8FF3-DCAAB9E887A6}" type="datetime1">
              <a:rPr lang="fi-FI" smtClean="0"/>
              <a:pPr>
                <a:defRPr/>
              </a:pPr>
              <a:t>29.8.2018</a:t>
            </a:fld>
            <a:endParaRPr lang="fi-FI" dirty="0"/>
          </a:p>
        </p:txBody>
      </p:sp>
      <p:sp>
        <p:nvSpPr>
          <p:cNvPr id="5" name="Alatunnisteen paikkamerkki 4"/>
          <p:cNvSpPr>
            <a:spLocks noGrp="1"/>
          </p:cNvSpPr>
          <p:nvPr>
            <p:ph type="ftr" sz="quarter" idx="11"/>
          </p:nvPr>
        </p:nvSpPr>
        <p:spPr/>
        <p:txBody>
          <a:bodyPr/>
          <a:lstStyle/>
          <a:p>
            <a:pPr>
              <a:defRPr/>
            </a:pPr>
            <a:endParaRPr lang="fi-FI"/>
          </a:p>
        </p:txBody>
      </p:sp>
      <p:sp>
        <p:nvSpPr>
          <p:cNvPr id="6" name="Dian numeron paikkamerkki 5"/>
          <p:cNvSpPr>
            <a:spLocks noGrp="1"/>
          </p:cNvSpPr>
          <p:nvPr>
            <p:ph type="sldNum" sz="quarter" idx="12"/>
          </p:nvPr>
        </p:nvSpPr>
        <p:spPr/>
        <p:txBody>
          <a:bodyPr/>
          <a:lstStyle/>
          <a:p>
            <a:pPr>
              <a:defRPr/>
            </a:pPr>
            <a:fld id="{F52DF7F1-61BF-4D4A-A3A4-FC1457762D92}" type="slidenum">
              <a:rPr lang="fi-FI" smtClean="0"/>
              <a:pPr>
                <a:defRPr/>
              </a:pPr>
              <a:t>6</a:t>
            </a:fld>
            <a:endParaRPr lang="fi-FI" dirty="0"/>
          </a:p>
        </p:txBody>
      </p:sp>
    </p:spTree>
    <p:extLst>
      <p:ext uri="{BB962C8B-B14F-4D97-AF65-F5344CB8AC3E}">
        <p14:creationId xmlns:p14="http://schemas.microsoft.com/office/powerpoint/2010/main" val="1691275221"/>
      </p:ext>
    </p:extLst>
  </p:cSld>
  <p:clrMapOvr>
    <a:masterClrMapping/>
  </p:clrMapOvr>
</p:sld>
</file>

<file path=ppt/theme/theme1.xml><?xml version="1.0" encoding="utf-8"?>
<a:theme xmlns:a="http://schemas.openxmlformats.org/drawingml/2006/main" name="Jkl_powerpoint_pohja">
  <a:themeElements>
    <a:clrScheme name="Custom 2">
      <a:dk1>
        <a:sysClr val="windowText" lastClr="000000"/>
      </a:dk1>
      <a:lt1>
        <a:sysClr val="window" lastClr="FFFFFF"/>
      </a:lt1>
      <a:dk2>
        <a:srgbClr val="0A4B73"/>
      </a:dk2>
      <a:lt2>
        <a:srgbClr val="F2F2F2"/>
      </a:lt2>
      <a:accent1>
        <a:srgbClr val="F28705"/>
      </a:accent1>
      <a:accent2>
        <a:srgbClr val="2192BF"/>
      </a:accent2>
      <a:accent3>
        <a:srgbClr val="0A4B73"/>
      </a:accent3>
      <a:accent4>
        <a:srgbClr val="1AA17E"/>
      </a:accent4>
      <a:accent5>
        <a:srgbClr val="A69586"/>
      </a:accent5>
      <a:accent6>
        <a:srgbClr val="594C47"/>
      </a:accent6>
      <a:hlink>
        <a:srgbClr val="2192B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VA linjaukset 22.1.2018PM.potx [Vain luku]" id="{EAFD1701-7193-4B6E-AA1F-6CE01F755CE9}" vid="{4129306E-312F-4345-8473-54AB58CEA3D7}"/>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D8D299763B421C4F980D52A048CB1DF4" ma:contentTypeVersion="0" ma:contentTypeDescription="Luo uusi asiakirja." ma:contentTypeScope="" ma:versionID="25db0c35e7cdf642f2f9ecf121959adb">
  <xsd:schema xmlns:xsd="http://www.w3.org/2001/XMLSchema" xmlns:xs="http://www.w3.org/2001/XMLSchema" xmlns:p="http://schemas.microsoft.com/office/2006/metadata/properties" targetNamespace="http://schemas.microsoft.com/office/2006/metadata/properties" ma:root="true" ma:fieldsID="b4abf2a10b083844fea3f2ad2ecd5cc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27271E8-E5D9-49BF-AF38-D45C5C6458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B12033A4-FF2A-4B3D-A7DF-5E05238199C0}">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www.w3.org/XML/1998/namespace"/>
    <ds:schemaRef ds:uri="http://purl.org/dc/terms/"/>
  </ds:schemaRefs>
</ds:datastoreItem>
</file>

<file path=customXml/itemProps3.xml><?xml version="1.0" encoding="utf-8"?>
<ds:datastoreItem xmlns:ds="http://schemas.openxmlformats.org/officeDocument/2006/customXml" ds:itemID="{22DECD27-D3B0-4F81-A362-59DE0FE603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EVA linjaukset 22.1.2018PM</Template>
  <TotalTime>5746</TotalTime>
  <Words>233</Words>
  <Application>Microsoft Office PowerPoint</Application>
  <PresentationFormat>Näytössä katseltava diaesitys (4:3)</PresentationFormat>
  <Paragraphs>50</Paragraphs>
  <Slides>6</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6</vt:i4>
      </vt:variant>
    </vt:vector>
  </HeadingPairs>
  <TitlesOfParts>
    <vt:vector size="10" baseType="lpstr">
      <vt:lpstr>ＭＳ Ｐゴシック</vt:lpstr>
      <vt:lpstr>Arial</vt:lpstr>
      <vt:lpstr>Calibri</vt:lpstr>
      <vt:lpstr>Jkl_powerpoint_pohja</vt:lpstr>
      <vt:lpstr>Kortepohjan päiväkotikoulu  </vt:lpstr>
      <vt:lpstr>Päiväkotikoulusta muodostuu turvallinen, monipuolinen ja motivoiva oppimisympäristö, joka innostaa lapsia oppimiseen ja kasvuun ja josta muodostuu yhteinen kohtaamispaikka koko alueen asukkaille.   Oppimisympäristö on kaikille yhteinen.  Pedagoginen suunnitelma 23.5.2018</vt:lpstr>
      <vt:lpstr>Toiminta-ajatus ja arvopohja toiminnalle</vt:lpstr>
      <vt:lpstr>Suunnittelun lähtökohta</vt:lpstr>
      <vt:lpstr>Hankkeeseen liittyviä verkkosivuja</vt:lpstr>
      <vt:lpstr>Hankkeeseen liittyviä ryhmiä</vt:lpstr>
    </vt:vector>
  </TitlesOfParts>
  <Company>Jyvaskyla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Vaikutusten ennakkoarviointi -EVA</dc:title>
  <dc:creator>Tanja Räty</dc:creator>
  <cp:lastModifiedBy>Liimatainen Päivi</cp:lastModifiedBy>
  <cp:revision>32</cp:revision>
  <dcterms:created xsi:type="dcterms:W3CDTF">2018-02-02T12:04:21Z</dcterms:created>
  <dcterms:modified xsi:type="dcterms:W3CDTF">2018-08-29T13:37:02Z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0x010100D8D299763B421C4F980D52A048CB1DF4</vt:lpwstr>
  </property>
  <property fmtid="{D5CDD505-2E9C-101B-9397-08002B2CF9AE}" pid="3" name="_dlc_DocIdItemGuid">
    <vt:lpwstr>bb51ee62-754b-446a-a715-f652a4190645</vt:lpwstr>
  </property>
  <property fmtid="{D5CDD505-2E9C-101B-9397-08002B2CF9AE}" pid="4" name="Julkaiseva organisaatio">
    <vt:lpwstr>32;#Viestintä ja kansainväliset yhteydet|3f13df45-81ab-412a-8743-ac515f4ad898</vt:lpwstr>
  </property>
  <property fmtid="{D5CDD505-2E9C-101B-9397-08002B2CF9AE}" pid="5" name="Asiasanat">
    <vt:lpwstr/>
  </property>
  <property fmtid="{D5CDD505-2E9C-101B-9397-08002B2CF9AE}" pid="6" name="_dlc_policyId">
    <vt:lpwstr>0x0101004EE5C71646C29842993EA066F6F39CED|1480298367</vt:lpwstr>
  </property>
  <property fmtid="{D5CDD505-2E9C-101B-9397-08002B2CF9AE}" pid="7" name="ItemRetentionFormula">
    <vt:lpwstr>&lt;formula id="Microsoft.Office.RecordsManagement.PolicyFeatures.Expiration.Formula.BuiltIn"&gt;&lt;number&gt;0&lt;/number&gt;&lt;property&gt;Vanhenemisk2&lt;/property&gt;&lt;propertyId&gt;47662f27-d350-4576-9486-5591277bfb71&lt;/propertyId&gt;&lt;period&gt;days&lt;/period&gt;&lt;/formula&gt;</vt:lpwstr>
  </property>
  <property fmtid="{D5CDD505-2E9C-101B-9397-08002B2CF9AE}" pid="8" name="WorkflowChangePath">
    <vt:lpwstr>c75cc875-9752-4a75-a1f3-fca4dbd81ebf,5;</vt:lpwstr>
  </property>
</Properties>
</file>