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61" r:id="rId4"/>
    <p:sldId id="272" r:id="rId5"/>
    <p:sldId id="265" r:id="rId6"/>
    <p:sldId id="259" r:id="rId7"/>
    <p:sldId id="262" r:id="rId8"/>
    <p:sldId id="268" r:id="rId9"/>
    <p:sldId id="263" r:id="rId10"/>
    <p:sldId id="269" r:id="rId11"/>
    <p:sldId id="266" r:id="rId12"/>
    <p:sldId id="257" r:id="rId13"/>
    <p:sldId id="271" r:id="rId14"/>
    <p:sldId id="273" r:id="rId15"/>
    <p:sldId id="267" r:id="rId16"/>
    <p:sldId id="260" r:id="rId17"/>
    <p:sldId id="275" r:id="rId18"/>
    <p:sldId id="270" r:id="rId19"/>
    <p:sldId id="264" r:id="rId20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7E35-FC29-4698-9BDE-8C1AF1EB2C0E}" type="datetimeFigureOut">
              <a:rPr lang="fi-FI" smtClean="0"/>
              <a:t>31.7.2018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01381-B9D3-49F6-96D3-C3CFAACB06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2583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7E35-FC29-4698-9BDE-8C1AF1EB2C0E}" type="datetimeFigureOut">
              <a:rPr lang="fi-FI" smtClean="0"/>
              <a:t>31.7.2018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01381-B9D3-49F6-96D3-C3CFAACB06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0657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7E35-FC29-4698-9BDE-8C1AF1EB2C0E}" type="datetimeFigureOut">
              <a:rPr lang="fi-FI" smtClean="0"/>
              <a:t>31.7.2018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01381-B9D3-49F6-96D3-C3CFAACB06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8601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7E35-FC29-4698-9BDE-8C1AF1EB2C0E}" type="datetimeFigureOut">
              <a:rPr lang="fi-FI" smtClean="0"/>
              <a:t>31.7.2018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01381-B9D3-49F6-96D3-C3CFAACB06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1551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7E35-FC29-4698-9BDE-8C1AF1EB2C0E}" type="datetimeFigureOut">
              <a:rPr lang="fi-FI" smtClean="0"/>
              <a:t>31.7.2018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01381-B9D3-49F6-96D3-C3CFAACB06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1134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7E35-FC29-4698-9BDE-8C1AF1EB2C0E}" type="datetimeFigureOut">
              <a:rPr lang="fi-FI" smtClean="0"/>
              <a:t>31.7.2018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01381-B9D3-49F6-96D3-C3CFAACB06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2274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7E35-FC29-4698-9BDE-8C1AF1EB2C0E}" type="datetimeFigureOut">
              <a:rPr lang="fi-FI" smtClean="0"/>
              <a:t>31.7.2018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01381-B9D3-49F6-96D3-C3CFAACB06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8280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7E35-FC29-4698-9BDE-8C1AF1EB2C0E}" type="datetimeFigureOut">
              <a:rPr lang="fi-FI" smtClean="0"/>
              <a:t>31.7.2018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01381-B9D3-49F6-96D3-C3CFAACB06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0103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7E35-FC29-4698-9BDE-8C1AF1EB2C0E}" type="datetimeFigureOut">
              <a:rPr lang="fi-FI" smtClean="0"/>
              <a:t>31.7.2018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01381-B9D3-49F6-96D3-C3CFAACB06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940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7E35-FC29-4698-9BDE-8C1AF1EB2C0E}" type="datetimeFigureOut">
              <a:rPr lang="fi-FI" smtClean="0"/>
              <a:t>31.7.2018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01381-B9D3-49F6-96D3-C3CFAACB06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2962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7E35-FC29-4698-9BDE-8C1AF1EB2C0E}" type="datetimeFigureOut">
              <a:rPr lang="fi-FI" smtClean="0"/>
              <a:t>31.7.2018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01381-B9D3-49F6-96D3-C3CFAACB06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7427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97E35-FC29-4698-9BDE-8C1AF1EB2C0E}" type="datetimeFigureOut">
              <a:rPr lang="fi-FI" smtClean="0"/>
              <a:t>31.7.2018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01381-B9D3-49F6-96D3-C3CFAACB06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8142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xabay.com/" TargetMode="External"/><Relationship Id="rId2" Type="http://schemas.openxmlformats.org/officeDocument/2006/relationships/hyperlink" Target="https://pngimg.com/uploads/pinocchio/pinocchio_PNG41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hite-winter-roses.blogspot.com/2010/02/lumikki-ja-seitseman-kaapiota.html" TargetMode="External"/><Relationship Id="rId4" Type="http://schemas.openxmlformats.org/officeDocument/2006/relationships/hyperlink" Target="http://www.umgasmagazine.com/pippi-longstocking-inger-nilsson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/>
              <a:t>Welches</a:t>
            </a:r>
            <a:r>
              <a:rPr lang="fi-FI" dirty="0" smtClean="0"/>
              <a:t> </a:t>
            </a:r>
            <a:r>
              <a:rPr lang="fi-FI" dirty="0" err="1" smtClean="0"/>
              <a:t>Land</a:t>
            </a:r>
            <a:r>
              <a:rPr lang="fi-FI" dirty="0" smtClean="0"/>
              <a:t>?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820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Ägypten</a:t>
            </a:r>
            <a:r>
              <a:rPr lang="fi-FI" dirty="0" smtClean="0"/>
              <a:t> - Egypti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2765901"/>
            <a:ext cx="5852160" cy="2194560"/>
          </a:xfrm>
        </p:spPr>
      </p:pic>
    </p:spTree>
    <p:extLst>
      <p:ext uri="{BB962C8B-B14F-4D97-AF65-F5344CB8AC3E}">
        <p14:creationId xmlns:p14="http://schemas.microsoft.com/office/powerpoint/2010/main" val="252857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Deutschland - Saksa</a:t>
            </a:r>
            <a:endParaRPr lang="fi-FI" dirty="0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240" y="1600200"/>
            <a:ext cx="6857519" cy="4525963"/>
          </a:xfrm>
        </p:spPr>
      </p:pic>
    </p:spTree>
    <p:extLst>
      <p:ext uri="{BB962C8B-B14F-4D97-AF65-F5344CB8AC3E}">
        <p14:creationId xmlns:p14="http://schemas.microsoft.com/office/powerpoint/2010/main" val="131107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Deutschland - Saksa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1683861"/>
            <a:ext cx="5852160" cy="4358640"/>
          </a:xfrm>
        </p:spPr>
      </p:pic>
    </p:spTree>
    <p:extLst>
      <p:ext uri="{BB962C8B-B14F-4D97-AF65-F5344CB8AC3E}">
        <p14:creationId xmlns:p14="http://schemas.microsoft.com/office/powerpoint/2010/main" val="46863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Finnland</a:t>
            </a:r>
            <a:r>
              <a:rPr lang="fi-FI" dirty="0" smtClean="0"/>
              <a:t> - Suomi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2217261"/>
            <a:ext cx="5852160" cy="3291840"/>
          </a:xfrm>
        </p:spPr>
      </p:pic>
    </p:spTree>
    <p:extLst>
      <p:ext uri="{BB962C8B-B14F-4D97-AF65-F5344CB8AC3E}">
        <p14:creationId xmlns:p14="http://schemas.microsoft.com/office/powerpoint/2010/main" val="112062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Deutschland - Saksa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97" y="1600200"/>
            <a:ext cx="7333205" cy="4525963"/>
          </a:xfrm>
        </p:spPr>
      </p:pic>
    </p:spTree>
    <p:extLst>
      <p:ext uri="{BB962C8B-B14F-4D97-AF65-F5344CB8AC3E}">
        <p14:creationId xmlns:p14="http://schemas.microsoft.com/office/powerpoint/2010/main" val="112437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Deutschland - Saksa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16832"/>
            <a:ext cx="6473420" cy="4332471"/>
          </a:xfrm>
        </p:spPr>
      </p:pic>
    </p:spTree>
    <p:extLst>
      <p:ext uri="{BB962C8B-B14F-4D97-AF65-F5344CB8AC3E}">
        <p14:creationId xmlns:p14="http://schemas.microsoft.com/office/powerpoint/2010/main" val="44691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Deutschland – Saksa (Hampuri)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1912461"/>
            <a:ext cx="5852160" cy="3901440"/>
          </a:xfrm>
        </p:spPr>
      </p:pic>
    </p:spTree>
    <p:extLst>
      <p:ext uri="{BB962C8B-B14F-4D97-AF65-F5344CB8AC3E}">
        <p14:creationId xmlns:p14="http://schemas.microsoft.com/office/powerpoint/2010/main" val="87151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Die USA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412776"/>
            <a:ext cx="3641452" cy="4855270"/>
          </a:xfrm>
        </p:spPr>
      </p:pic>
    </p:spTree>
    <p:extLst>
      <p:ext uri="{BB962C8B-B14F-4D97-AF65-F5344CB8AC3E}">
        <p14:creationId xmlns:p14="http://schemas.microsoft.com/office/powerpoint/2010/main" val="47030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Finnland</a:t>
            </a:r>
            <a:r>
              <a:rPr lang="fi-FI" dirty="0" smtClean="0"/>
              <a:t> - Suomi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276871"/>
            <a:ext cx="5112568" cy="3702205"/>
          </a:xfrm>
        </p:spPr>
      </p:pic>
    </p:spTree>
    <p:extLst>
      <p:ext uri="{BB962C8B-B14F-4D97-AF65-F5344CB8AC3E}">
        <p14:creationId xmlns:p14="http://schemas.microsoft.com/office/powerpoint/2010/main" val="150100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Kuvat: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https://</a:t>
            </a:r>
            <a:r>
              <a:rPr lang="fi-FI" dirty="0" smtClean="0">
                <a:hlinkClick r:id="rId2"/>
              </a:rPr>
              <a:t>pngimg.com/uploads/pinocchio/pinocchio_PNG41.png</a:t>
            </a:r>
            <a:endParaRPr lang="fi-FI" dirty="0" smtClean="0"/>
          </a:p>
          <a:p>
            <a:r>
              <a:rPr lang="fi-FI" dirty="0" err="1" smtClean="0">
                <a:hlinkClick r:id="rId3"/>
              </a:rPr>
              <a:t>www.pixabay.com</a:t>
            </a:r>
            <a:endParaRPr lang="fi-FI" dirty="0" smtClean="0"/>
          </a:p>
          <a:p>
            <a:r>
              <a:rPr lang="fi-FI" dirty="0">
                <a:hlinkClick r:id="rId4"/>
              </a:rPr>
              <a:t>http://www.umgasmagazine.com/pippi-longstocking-inger-nilsson</a:t>
            </a:r>
            <a:r>
              <a:rPr lang="fi-FI" dirty="0" smtClean="0">
                <a:hlinkClick r:id="rId4"/>
              </a:rPr>
              <a:t>/</a:t>
            </a:r>
            <a:endParaRPr lang="fi-FI" dirty="0" smtClean="0"/>
          </a:p>
          <a:p>
            <a:r>
              <a:rPr lang="fi-FI" dirty="0">
                <a:hlinkClick r:id="rId5"/>
              </a:rPr>
              <a:t>http://</a:t>
            </a:r>
            <a:r>
              <a:rPr lang="fi-FI" dirty="0" smtClean="0">
                <a:hlinkClick r:id="rId5"/>
              </a:rPr>
              <a:t>white-winter-roses.blogspot.com/2010/02/lumikki-ja-seitseman-kaapiota.html</a:t>
            </a:r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3445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Deutschland - Saksa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874" y="1600200"/>
            <a:ext cx="6794252" cy="4525963"/>
          </a:xfrm>
        </p:spPr>
      </p:pic>
    </p:spTree>
    <p:extLst>
      <p:ext uri="{BB962C8B-B14F-4D97-AF65-F5344CB8AC3E}">
        <p14:creationId xmlns:p14="http://schemas.microsoft.com/office/powerpoint/2010/main" val="418872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Finnland</a:t>
            </a:r>
            <a:r>
              <a:rPr lang="fi-FI" dirty="0" smtClean="0"/>
              <a:t> - </a:t>
            </a:r>
            <a:r>
              <a:rPr lang="fi-FI" dirty="0" smtClean="0"/>
              <a:t>Suomi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341" y="1600200"/>
            <a:ext cx="6147318" cy="4525963"/>
          </a:xfrm>
        </p:spPr>
      </p:pic>
    </p:spTree>
    <p:extLst>
      <p:ext uri="{BB962C8B-B14F-4D97-AF65-F5344CB8AC3E}">
        <p14:creationId xmlns:p14="http://schemas.microsoft.com/office/powerpoint/2010/main" val="63716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Finnland-</a:t>
            </a:r>
            <a:r>
              <a:rPr lang="fi-FI" dirty="0" smtClean="0"/>
              <a:t> Suomi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55" y="1700808"/>
            <a:ext cx="7435793" cy="4248471"/>
          </a:xfrm>
        </p:spPr>
      </p:pic>
    </p:spTree>
    <p:extLst>
      <p:ext uri="{BB962C8B-B14F-4D97-AF65-F5344CB8AC3E}">
        <p14:creationId xmlns:p14="http://schemas.microsoft.com/office/powerpoint/2010/main" val="328427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Schweden</a:t>
            </a:r>
            <a:r>
              <a:rPr lang="fi-FI" dirty="0" smtClean="0"/>
              <a:t> - Ruotsi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09746"/>
            <a:ext cx="8229600" cy="4106871"/>
          </a:xfrm>
        </p:spPr>
      </p:pic>
    </p:spTree>
    <p:extLst>
      <p:ext uri="{BB962C8B-B14F-4D97-AF65-F5344CB8AC3E}">
        <p14:creationId xmlns:p14="http://schemas.microsoft.com/office/powerpoint/2010/main" val="39124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Italien</a:t>
            </a:r>
            <a:r>
              <a:rPr lang="fi-FI" dirty="0" smtClean="0"/>
              <a:t> - Italia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51514"/>
            <a:ext cx="8229600" cy="3823335"/>
          </a:xfrm>
        </p:spPr>
      </p:pic>
    </p:spTree>
    <p:extLst>
      <p:ext uri="{BB962C8B-B14F-4D97-AF65-F5344CB8AC3E}">
        <p14:creationId xmlns:p14="http://schemas.microsoft.com/office/powerpoint/2010/main" val="231936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Deutschland - Saksa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073" y="1600200"/>
            <a:ext cx="2545854" cy="4525963"/>
          </a:xfrm>
        </p:spPr>
      </p:pic>
    </p:spTree>
    <p:extLst>
      <p:ext uri="{BB962C8B-B14F-4D97-AF65-F5344CB8AC3E}">
        <p14:creationId xmlns:p14="http://schemas.microsoft.com/office/powerpoint/2010/main" val="76903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Frankreich</a:t>
            </a:r>
            <a:r>
              <a:rPr lang="fi-FI" dirty="0" smtClean="0"/>
              <a:t> - Ranska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773" y="1600200"/>
            <a:ext cx="3064454" cy="4525963"/>
          </a:xfrm>
        </p:spPr>
      </p:pic>
    </p:spTree>
    <p:extLst>
      <p:ext uri="{BB962C8B-B14F-4D97-AF65-F5344CB8AC3E}">
        <p14:creationId xmlns:p14="http://schemas.microsoft.com/office/powerpoint/2010/main" val="185047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Italien</a:t>
            </a:r>
            <a:r>
              <a:rPr lang="fi-FI" dirty="0" smtClean="0"/>
              <a:t> - Italia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073" y="1600200"/>
            <a:ext cx="2693853" cy="4525963"/>
          </a:xfrm>
        </p:spPr>
      </p:pic>
    </p:spTree>
    <p:extLst>
      <p:ext uri="{BB962C8B-B14F-4D97-AF65-F5344CB8AC3E}">
        <p14:creationId xmlns:p14="http://schemas.microsoft.com/office/powerpoint/2010/main" val="198512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68</Words>
  <Application>Microsoft Office PowerPoint</Application>
  <PresentationFormat>Näytössä katseltava diaesitys (4:3)</PresentationFormat>
  <Paragraphs>23</Paragraphs>
  <Slides>19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0" baseType="lpstr">
      <vt:lpstr>Office-teema</vt:lpstr>
      <vt:lpstr>Welches Land?</vt:lpstr>
      <vt:lpstr>Deutschland - Saksa</vt:lpstr>
      <vt:lpstr>Finnland - Suomi</vt:lpstr>
      <vt:lpstr>Finnland- Suomi</vt:lpstr>
      <vt:lpstr>Schweden - Ruotsi</vt:lpstr>
      <vt:lpstr>Italien - Italia</vt:lpstr>
      <vt:lpstr>Deutschland - Saksa</vt:lpstr>
      <vt:lpstr>Frankreich - Ranska</vt:lpstr>
      <vt:lpstr>Italien - Italia</vt:lpstr>
      <vt:lpstr>Ägypten - Egypti</vt:lpstr>
      <vt:lpstr>Deutschland - Saksa</vt:lpstr>
      <vt:lpstr>Deutschland - Saksa</vt:lpstr>
      <vt:lpstr>Finnland - Suomi</vt:lpstr>
      <vt:lpstr>Deutschland - Saksa</vt:lpstr>
      <vt:lpstr>Deutschland - Saksa</vt:lpstr>
      <vt:lpstr>Deutschland – Saksa (Hampuri)</vt:lpstr>
      <vt:lpstr>Die USA</vt:lpstr>
      <vt:lpstr>Finnland - Suomi</vt:lpstr>
      <vt:lpstr>Kuvat:</vt:lpstr>
    </vt:vector>
  </TitlesOfParts>
  <Company>Jyväskylän kaupunki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Welches Land?</dc:title>
  <dc:creator>JKL</dc:creator>
  <cp:lastModifiedBy>JKL</cp:lastModifiedBy>
  <cp:revision>13</cp:revision>
  <dcterms:created xsi:type="dcterms:W3CDTF">2018-07-31T07:37:49Z</dcterms:created>
  <dcterms:modified xsi:type="dcterms:W3CDTF">2018-07-31T09:22:48Z</dcterms:modified>
</cp:coreProperties>
</file>