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2" r:id="rId6"/>
    <p:sldId id="260" r:id="rId7"/>
    <p:sldId id="263" r:id="rId8"/>
    <p:sldId id="264" r:id="rId9"/>
    <p:sldId id="265" r:id="rId10"/>
    <p:sldId id="259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54AE603-6A78-4657-B751-5B366F5BC43F}" type="datetimeFigureOut">
              <a:rPr lang="fi-FI" smtClean="0"/>
              <a:t>7.8.2018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2FABE66-4620-4A02-80DC-154F4AB0355C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oppimateriaalit/kirja-arkku/materiaalit/vos/harjoitukset2/sananlaskutf/vs" TargetMode="External"/><Relationship Id="rId2" Type="http://schemas.openxmlformats.org/officeDocument/2006/relationships/hyperlink" Target="https://peda.net/oppimateriaalit/kirja-arkku/materiaalit/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l.ecml.at/Portals/33/teaching-materials/IDIOMS%20OF%20THE%20WORLD.edited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view/9x9qykWjYzARcf1Mrj1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k/ec0c7cd1-861e-4a85-a58a-86a69720d4d4" TargetMode="External"/><Relationship Id="rId2" Type="http://schemas.openxmlformats.org/officeDocument/2006/relationships/hyperlink" Target="https://www.youtube.com/watch?v=ahfB64V63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l.ecml.at/Portals/33/documents/EDL-WRIST-BANDS-language-key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3b8ef939-5dbf-4873-bfd4-82cd35a469e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l.ecml.at/LanguageFun/Hello/tabid/1876/language/fi-FI/Default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l.ecml.at/Portals/33/teaching-materials/EDL-animals-onepage-form.pdf" TargetMode="External"/><Relationship Id="rId2" Type="http://schemas.openxmlformats.org/officeDocument/2006/relationships/hyperlink" Target="https://edl.ecml.at/Portals/33/documents/EDL-animal-cards-all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jyvaskyla/kielisuihkutus/kj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l.ecml.at/LanguageFun/CountryGame/tabid/3128/Default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3" y="133118"/>
            <a:ext cx="8496944" cy="656742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87624" y="5085184"/>
            <a:ext cx="7772400" cy="1470025"/>
          </a:xfrm>
        </p:spPr>
        <p:txBody>
          <a:bodyPr/>
          <a:lstStyle/>
          <a:p>
            <a:r>
              <a:rPr lang="fi-FI" dirty="0" smtClean="0"/>
              <a:t>Euroopan kielten päivä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5856" y="5106144"/>
            <a:ext cx="6400800" cy="175260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26. syyskuuta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8175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Sananlaskut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Joka kielialueelta löytyy omia sananlaskuja, joille saattaa olla hankala löytää vastinetta muilla kielillä.</a:t>
            </a:r>
          </a:p>
          <a:p>
            <a:r>
              <a:rPr lang="fi-FI" dirty="0" smtClean="0"/>
              <a:t>Tutustukaa </a:t>
            </a:r>
            <a:r>
              <a:rPr lang="fi-FI" dirty="0" smtClean="0">
                <a:hlinkClick r:id="rId2"/>
              </a:rPr>
              <a:t>vieraankielisiin sananlaskuihin. </a:t>
            </a:r>
            <a:r>
              <a:rPr lang="fi-FI" dirty="0" smtClean="0">
                <a:hlinkClick r:id="rId3"/>
              </a:rPr>
              <a:t>Venäjänkielisiin</a:t>
            </a:r>
            <a:r>
              <a:rPr lang="fi-FI" dirty="0"/>
              <a:t> </a:t>
            </a:r>
            <a:r>
              <a:rPr lang="fi-FI" dirty="0" smtClean="0"/>
              <a:t>tai </a:t>
            </a:r>
            <a:r>
              <a:rPr lang="fi-FI" dirty="0" smtClean="0">
                <a:hlinkClick r:id="rId4"/>
              </a:rPr>
              <a:t>englanniksi selitettyihin eri </a:t>
            </a:r>
            <a:r>
              <a:rPr lang="fi-FI" dirty="0" err="1" smtClean="0">
                <a:hlinkClick r:id="rId4"/>
              </a:rPr>
              <a:t>kielisiin</a:t>
            </a:r>
            <a:r>
              <a:rPr lang="fi-FI" dirty="0" smtClean="0">
                <a:hlinkClick r:id="rId4"/>
              </a:rPr>
              <a:t> sananlaskuihin</a:t>
            </a:r>
            <a:r>
              <a:rPr lang="fi-FI" dirty="0" smtClean="0"/>
              <a:t>. Löytyykö niille suomenkielistä vastinetta?</a:t>
            </a:r>
          </a:p>
          <a:p>
            <a:r>
              <a:rPr lang="fi-FI" dirty="0" smtClean="0"/>
              <a:t> </a:t>
            </a:r>
            <a:r>
              <a:rPr lang="fi-FI" dirty="0"/>
              <a:t>K</a:t>
            </a:r>
            <a:r>
              <a:rPr lang="fi-FI" dirty="0" smtClean="0"/>
              <a:t>uvittakaa vieraankielinen sananlasku. Kirjoittakaa myös teksti näkyviin. Järjestäkää sitten sananlaskunäyttely. Voitte myös arvuutella mikä kuva vastaa mitäkin sananlaskua.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5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False</a:t>
            </a:r>
            <a:r>
              <a:rPr lang="fi-FI" dirty="0" smtClean="0"/>
              <a:t> </a:t>
            </a:r>
            <a:r>
              <a:rPr lang="fi-FI" dirty="0" err="1" smtClean="0"/>
              <a:t>friends-</a:t>
            </a:r>
            <a:r>
              <a:rPr lang="fi-FI" dirty="0" smtClean="0"/>
              <a:t> sekaannussanat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Monessa kielessä on samalta kuulostavia ja samalla tavalla kirjoitettavia sanoja, joilla on kuitenkin eri kielissä aivan toisenlainen merkitys.</a:t>
            </a:r>
          </a:p>
          <a:p>
            <a:r>
              <a:rPr lang="fi-FI" dirty="0" smtClean="0"/>
              <a:t>Esimerkiksi Virossa </a:t>
            </a:r>
            <a:r>
              <a:rPr lang="fi-FI" dirty="0" err="1" smtClean="0"/>
              <a:t>viiner</a:t>
            </a:r>
            <a:r>
              <a:rPr lang="fi-FI" dirty="0" smtClean="0"/>
              <a:t> ei olekaan leivonnainen vaan nakki!</a:t>
            </a:r>
          </a:p>
          <a:p>
            <a:r>
              <a:rPr lang="fi-FI" dirty="0" smtClean="0"/>
              <a:t>Katso lisää eri kielien sekaannussanoja linkistä:</a:t>
            </a:r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https://prezi.com/view/9x9qykWjYzARcf1Mrj1S/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02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Vanhemmat lapset opettajina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Voisivatko ylempien luokkien oppilaat toimia opettajina nuoremmille?</a:t>
            </a:r>
          </a:p>
          <a:p>
            <a:r>
              <a:rPr lang="fi-FI" dirty="0" smtClean="0"/>
              <a:t>Millaisista tehtävistä oppilaat itse pitävät? Miten he itse oppivat parhaiten? </a:t>
            </a:r>
          </a:p>
          <a:p>
            <a:r>
              <a:rPr lang="fi-FI" dirty="0" smtClean="0"/>
              <a:t>Suunnitelkaa nämä kysymykset mielessä aktiviteetteja nuoremmille oppilaille ja oppikaa yhdessä</a:t>
            </a:r>
          </a:p>
          <a:p>
            <a:r>
              <a:rPr lang="fi-FI" dirty="0" smtClean="0"/>
              <a:t>Oppitunti/tunnit on hyvä toteuttaa työpistetyöskentelynä, jolloin jokainen pääsee varmasti opettamaan ja suunnittelemaan.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3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Hyvää Euroopan kielten päivää!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dirty="0" smtClean="0"/>
              <a:t>Toivottavasti sait vinkkejä ja ideoita kielipainotteisten aktiviteettien suunnitteluun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4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>
              <a:hlinkClick r:id="rId2"/>
            </a:endParaRPr>
          </a:p>
          <a:p>
            <a:r>
              <a:rPr lang="fi-FI" dirty="0" smtClean="0">
                <a:hlinkClick r:id="rId2"/>
              </a:rPr>
              <a:t>Puhu minulle video (15s)</a:t>
            </a:r>
            <a:r>
              <a:rPr lang="fi-FI" dirty="0" smtClean="0"/>
              <a:t> Mitä kieliä videolla puhuttiin</a:t>
            </a:r>
            <a:r>
              <a:rPr lang="fi-FI" dirty="0" smtClean="0"/>
              <a:t>?</a:t>
            </a:r>
          </a:p>
          <a:p>
            <a:endParaRPr lang="fi-FI" dirty="0" smtClean="0"/>
          </a:p>
          <a:p>
            <a:r>
              <a:rPr lang="fi-FI" dirty="0" smtClean="0"/>
              <a:t>Yleistietoa kielistä voi kartuttaa vaikka pelaamalla </a:t>
            </a:r>
            <a:r>
              <a:rPr lang="fi-FI" dirty="0" err="1" smtClean="0">
                <a:hlinkClick r:id="rId3"/>
              </a:rPr>
              <a:t>Kahoot</a:t>
            </a:r>
            <a:r>
              <a:rPr lang="fi-FI" dirty="0" smtClean="0">
                <a:hlinkClick r:id="rId3"/>
              </a:rPr>
              <a:t>! Tietovisa Euroopan kielten päivästä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7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Kielirannekkeet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https://edl.ecml.at/Portals/33/documents/EDL-WRIST-BANDS-language-key.pdf</a:t>
            </a:r>
            <a:endParaRPr lang="fi-FI" dirty="0"/>
          </a:p>
          <a:p>
            <a:r>
              <a:rPr lang="fi-FI" dirty="0" smtClean="0"/>
              <a:t>Tulosta kielirannekkeet ja anna lasten valita millä kielellä he sen haluavat.</a:t>
            </a:r>
          </a:p>
          <a:p>
            <a:r>
              <a:rPr lang="fi-FI" dirty="0" smtClean="0"/>
              <a:t>Rannekkeita voi käyttää myös ryhmiin jakamisen työkaluina. Lapset löytävät ryhmänsä etsimällä samanlaiset rannekkeet.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9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Eurooppa, maat ja kielet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Missä on Eurooppa on kartalla?</a:t>
            </a:r>
          </a:p>
          <a:p>
            <a:r>
              <a:rPr lang="fi-FI" dirty="0" smtClean="0"/>
              <a:t>Tunnetteko Euroopan valtioita?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Testatkaa tuntemuksenne esimerkiksi tämän: </a:t>
            </a:r>
          </a:p>
          <a:p>
            <a:pPr marL="0" indent="0">
              <a:buNone/>
            </a:pPr>
            <a:r>
              <a:rPr lang="fi-FI" dirty="0" err="1" smtClean="0">
                <a:hlinkClick r:id="rId2"/>
              </a:rPr>
              <a:t>Kahoot</a:t>
            </a:r>
            <a:r>
              <a:rPr lang="fi-FI" dirty="0" smtClean="0">
                <a:hlinkClick r:id="rId2"/>
              </a:rPr>
              <a:t>! -pelin avulla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84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Tervehdykset ja maiden liput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Miten eri kielillä tervehditään</a:t>
            </a:r>
            <a:r>
              <a:rPr lang="fi-FI" dirty="0" smtClean="0"/>
              <a:t>?</a:t>
            </a:r>
          </a:p>
          <a:p>
            <a:r>
              <a:rPr lang="fi-FI" dirty="0" smtClean="0">
                <a:hlinkClick r:id="rId2"/>
              </a:rPr>
              <a:t>Kuuntele tervehdyksiä eri kielillä.</a:t>
            </a:r>
            <a:endParaRPr lang="fi-FI" dirty="0" smtClean="0"/>
          </a:p>
          <a:p>
            <a:r>
              <a:rPr lang="fi-FI" dirty="0" smtClean="0"/>
              <a:t>Valitse maa ja etsi, miten sen kielellä sanotaan hei, hyvää huomenta, päivää tai jokin muu tervehdysfraasi.</a:t>
            </a:r>
          </a:p>
          <a:p>
            <a:r>
              <a:rPr lang="fi-FI" dirty="0" smtClean="0"/>
              <a:t>Kirjoita fraasi tämän jälkeen paperille ja väritä se kohdemaan lipun väreillä, jotta muut tunnistavat myös fraasin alkuperän.</a:t>
            </a:r>
          </a:p>
          <a:p>
            <a:r>
              <a:rPr lang="fi-FI" dirty="0" smtClean="0"/>
              <a:t>Piirrosfraasit voivat jäädä koristamaan käytäviä ja ilahduttamaan ohikulkijoita.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87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Eläinten äänet eri kielillä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Puhuvatko eläimetkin eri kieliä?</a:t>
            </a:r>
          </a:p>
          <a:p>
            <a:r>
              <a:rPr lang="fi-FI" dirty="0" smtClean="0"/>
              <a:t>Kielillä on tapana tulkita eri tavalla mitä eläimet sanovat.</a:t>
            </a:r>
          </a:p>
          <a:p>
            <a:r>
              <a:rPr lang="fi-FI" dirty="0" smtClean="0"/>
              <a:t>Tutustu </a:t>
            </a:r>
            <a:r>
              <a:rPr lang="fi-FI" dirty="0" smtClean="0">
                <a:hlinkClick r:id="rId2"/>
              </a:rPr>
              <a:t>kuvakorttien avulla</a:t>
            </a:r>
            <a:r>
              <a:rPr lang="fi-FI" dirty="0" smtClean="0"/>
              <a:t> </a:t>
            </a:r>
            <a:r>
              <a:rPr lang="fi-FI" dirty="0" smtClean="0"/>
              <a:t>eläinten </a:t>
            </a:r>
            <a:r>
              <a:rPr lang="fi-FI" dirty="0" smtClean="0"/>
              <a:t>ääniin eri kielillä. </a:t>
            </a:r>
          </a:p>
          <a:p>
            <a:r>
              <a:rPr lang="fi-FI" dirty="0" smtClean="0">
                <a:hlinkClick r:id="rId3"/>
              </a:rPr>
              <a:t>Voitte myös täyttää itse mitä eläimet sanovat</a:t>
            </a:r>
            <a:r>
              <a:rPr lang="fi-FI" dirty="0" smtClean="0"/>
              <a:t> omalla tai valitsemallasi kielellä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Mitä eläimiä osaatte nimetä vieraalla kielellä? Jakautukaa ryhmiin ja kirjoittakaa kilpaa ylös niin monta eläintä vierailla kielillä kuin muistatte 3min aikana. Kaikki kielet ovat sallittuja eikä pieniä kirjoitusvirheitä lasketa.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68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Lorukortit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hlinkClick r:id="rId2"/>
              </a:rPr>
              <a:t>https://peda.net/jyvaskyla/kielisuihkutus/kjm</a:t>
            </a:r>
            <a:r>
              <a:rPr lang="fi-FI" dirty="0" smtClean="0"/>
              <a:t> sivuilta löytyy kielittäin valmiita kuvitettuja ja tulostettavia lorukortteja. Valmista muutamat kortit ja esitä ne lapsille. Lapset voivat tämän jälkeen kertoa suomeksi omin sanoin, mitä lorussa sanottiin.</a:t>
            </a:r>
          </a:p>
          <a:p>
            <a:r>
              <a:rPr lang="fi-FI" dirty="0" smtClean="0"/>
              <a:t>Mikä loru oli lapsista mukavin? Anna heidän valita lempparinsa ja tehdä siitä oma lorukortti.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11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Satuhetki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Kesken kiireisen arjen on hyvä välillä rentoutua. Ottakaa mukava asento ja kuunnelkaa tuttu satu vieraalla kielellä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Youtubessa</a:t>
            </a:r>
            <a:r>
              <a:rPr lang="fi-FI" dirty="0" smtClean="0"/>
              <a:t> on paljon videoituja satuja, jotka voi kuunnella myös ilman kuvaa.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32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Viittomakieli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Joka kielellä on oma viittomakielensä eikä oikeaa viittomakieltä, jota kaikki viittovat ymmärtäisivät, ole olemassa. Naapurimaiden viittomakieliset saattavat tosin ymmärtää toisiaan.</a:t>
            </a:r>
          </a:p>
          <a:p>
            <a:r>
              <a:rPr lang="fi-FI" dirty="0" smtClean="0"/>
              <a:t>Viittomakieli ei ole minkään toisen kielen kääntämistä viittomiksi. Viittomakielellä on omat säännöt sekä sanoja, joita ei löydy muista kielistä.</a:t>
            </a:r>
          </a:p>
          <a:p>
            <a:r>
              <a:rPr lang="fi-FI" dirty="0" smtClean="0"/>
              <a:t>Viittomakieltä voidaan kirjoittaa eri tavoin. Useimmiten käden asentoa ja liikettä merkataan kuvin.</a:t>
            </a:r>
            <a:endParaRPr lang="fi-FI" dirty="0"/>
          </a:p>
          <a:p>
            <a:r>
              <a:rPr lang="fi-FI" dirty="0" smtClean="0"/>
              <a:t>Myös muut kuin kuurot käyttävät viittomakieltä.</a:t>
            </a:r>
          </a:p>
          <a:p>
            <a:r>
              <a:rPr lang="fi-FI" dirty="0" smtClean="0"/>
              <a:t>Suomessa viittomakieltä puhuu äidinkielenään n.5000, Euroopassa määrä on n. 750 000.</a:t>
            </a:r>
          </a:p>
          <a:p>
            <a:r>
              <a:rPr lang="fi-FI" dirty="0" err="1" smtClean="0">
                <a:hlinkClick r:id="rId2"/>
              </a:rPr>
              <a:t>Tustustu</a:t>
            </a:r>
            <a:r>
              <a:rPr lang="fi-FI" dirty="0" smtClean="0">
                <a:hlinkClick r:id="rId2"/>
              </a:rPr>
              <a:t> </a:t>
            </a:r>
            <a:r>
              <a:rPr lang="fi-FI" dirty="0">
                <a:hlinkClick r:id="rId2"/>
              </a:rPr>
              <a:t>E</a:t>
            </a:r>
            <a:r>
              <a:rPr lang="fi-FI" dirty="0" smtClean="0">
                <a:hlinkClick r:id="rId2"/>
              </a:rPr>
              <a:t>uroopan maiden kansainvälisiin nimiin viittomakielellä ja pelaa viittomakielipeliä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58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553</Words>
  <Application>Microsoft Office PowerPoint</Application>
  <PresentationFormat>Näytössä katseltava diaesitys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Sketchbook</vt:lpstr>
      <vt:lpstr>Euroopan kielten päivä</vt:lpstr>
      <vt:lpstr>Aluksi</vt:lpstr>
      <vt:lpstr>Kielirannekkeet</vt:lpstr>
      <vt:lpstr>Eurooppa, maat ja kielet</vt:lpstr>
      <vt:lpstr>Tervehdykset ja maiden liput</vt:lpstr>
      <vt:lpstr>Eläinten äänet eri kielillä</vt:lpstr>
      <vt:lpstr>Lorukortit</vt:lpstr>
      <vt:lpstr>Satuhetki</vt:lpstr>
      <vt:lpstr>Viittomakieli</vt:lpstr>
      <vt:lpstr>Sananlaskut</vt:lpstr>
      <vt:lpstr>False friends- sekaannussanat</vt:lpstr>
      <vt:lpstr>Vanhemmat lapset opettajina</vt:lpstr>
      <vt:lpstr>Hyvää Euroopan kielten päivää!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Euroopan kielten päivä</dc:title>
  <dc:creator>JKL</dc:creator>
  <cp:lastModifiedBy>JKL</cp:lastModifiedBy>
  <cp:revision>30</cp:revision>
  <dcterms:created xsi:type="dcterms:W3CDTF">2018-08-06T06:10:58Z</dcterms:created>
  <dcterms:modified xsi:type="dcterms:W3CDTF">2018-08-07T08:38:15Z</dcterms:modified>
</cp:coreProperties>
</file>