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6"/>
  </p:notesMasterIdLst>
  <p:handoutMasterIdLst>
    <p:handoutMasterId r:id="rId17"/>
  </p:handoutMasterIdLst>
  <p:sldIdLst>
    <p:sldId id="277" r:id="rId2"/>
    <p:sldId id="268" r:id="rId3"/>
    <p:sldId id="279" r:id="rId4"/>
    <p:sldId id="280" r:id="rId5"/>
    <p:sldId id="281" r:id="rId6"/>
    <p:sldId id="282" r:id="rId7"/>
    <p:sldId id="283" r:id="rId8"/>
    <p:sldId id="284" r:id="rId9"/>
    <p:sldId id="285" r:id="rId10"/>
    <p:sldId id="286" r:id="rId11"/>
    <p:sldId id="287" r:id="rId12"/>
    <p:sldId id="289" r:id="rId13"/>
    <p:sldId id="288" r:id="rId14"/>
    <p:sldId id="278" r:id="rId15"/>
  </p:sldIdLst>
  <p:sldSz cx="17640300" cy="8820150"/>
  <p:notesSz cx="6858000" cy="9144000"/>
  <p:embeddedFontLst>
    <p:embeddedFont>
      <p:font typeface="Calibri" panose="020F0502020204030204" pitchFamily="34" charset="0"/>
      <p:regular r:id="rId18"/>
      <p:bold r:id="rId19"/>
      <p:italic r:id="rId20"/>
      <p:boldItalic r:id="rId21"/>
    </p:embeddedFont>
    <p:embeddedFont>
      <p:font typeface="Twinkl SemiBold" pitchFamily="2" charset="0"/>
      <p:bold r:id="rId22"/>
    </p:embeddedFont>
    <p:embeddedFont>
      <p:font typeface="Berlin Sans FB" panose="020E0602020502020306" pitchFamily="34" charset="0"/>
      <p:regular r:id="rId23"/>
      <p:bold r:id="rId24"/>
    </p:embeddedFont>
    <p:embeddedFont>
      <p:font typeface="Twinkl" panose="020B0604020202020204" pitchFamily="2" charset="0"/>
      <p:regular r:id="rId25"/>
      <p:bold r:id="rId26"/>
    </p:embeddedFont>
    <p:embeddedFont>
      <p:font typeface="Calibri Light" panose="020F0302020204030204" pitchFamily="34" charset="0"/>
      <p:regular r:id="rId27"/>
      <p:italic r:id="rId28"/>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7" d="100"/>
          <a:sy n="57" d="100"/>
        </p:scale>
        <p:origin x="294" y="84"/>
      </p:cViewPr>
      <p:guideLst>
        <p:guide orient="horz" pos="2665"/>
        <p:guide pos="5556"/>
        <p:guide pos="398"/>
        <p:guide orient="horz" pos="5111"/>
        <p:guide pos="10682"/>
        <p:guide orient="horz" pos="309"/>
        <p:guide pos="607"/>
        <p:guide orient="horz" pos="514"/>
        <p:guide orient="horz" pos="4918"/>
        <p:guide pos="10477"/>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03/04/2020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03/04/2020</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4/3/2020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4/3/2020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4/3/2020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4/3/2020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4/3/2020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4/3/2020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4/3/2020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4/3/2020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4/3/2020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4/3/2020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4/3/2020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4/3/2020</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6" r:id="rId12"/>
    <p:sldLayoutId id="2147484447" r:id="rId13"/>
    <p:sldLayoutId id="2147484448" r:id="rId14"/>
    <p:sldLayoutId id="2147484449" r:id="rId15"/>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09334" y="4080933"/>
            <a:ext cx="13716000" cy="1446550"/>
          </a:xfrm>
          <a:prstGeom prst="rect">
            <a:avLst/>
          </a:prstGeom>
          <a:noFill/>
        </p:spPr>
        <p:txBody>
          <a:bodyPr wrap="square" rtlCol="0">
            <a:spAutoFit/>
          </a:bodyPr>
          <a:lstStyle/>
          <a:p>
            <a:pPr algn="ctr"/>
            <a:r>
              <a:rPr lang="fi-FI" sz="8800" dirty="0" err="1" smtClean="0">
                <a:latin typeface="Berlin Sans FB" panose="020E0602020502020306" pitchFamily="34" charset="0"/>
              </a:rPr>
              <a:t>The</a:t>
            </a:r>
            <a:r>
              <a:rPr lang="fi-FI" sz="8800" dirty="0" smtClean="0">
                <a:latin typeface="Berlin Sans FB" panose="020E0602020502020306" pitchFamily="34" charset="0"/>
              </a:rPr>
              <a:t> </a:t>
            </a:r>
            <a:r>
              <a:rPr lang="fi-FI" sz="8800" dirty="0" err="1" smtClean="0">
                <a:latin typeface="Berlin Sans FB" panose="020E0602020502020306" pitchFamily="34" charset="0"/>
              </a:rPr>
              <a:t>Runaway</a:t>
            </a:r>
            <a:r>
              <a:rPr lang="fi-FI" sz="8800" dirty="0" smtClean="0">
                <a:latin typeface="Berlin Sans FB" panose="020E0602020502020306" pitchFamily="34" charset="0"/>
              </a:rPr>
              <a:t> </a:t>
            </a:r>
            <a:r>
              <a:rPr lang="fi-FI" sz="8800" dirty="0" err="1" smtClean="0">
                <a:latin typeface="Berlin Sans FB" panose="020E0602020502020306" pitchFamily="34" charset="0"/>
              </a:rPr>
              <a:t>Iceberg</a:t>
            </a:r>
            <a:endParaRPr lang="fi-FI" sz="8800" dirty="0">
              <a:latin typeface="Berlin Sans FB" panose="020E0602020502020306"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5954477"/>
            <a:ext cx="2557509"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two penguins turned to face each other in shock. The iceberg was getting smaller…</a:t>
            </a:r>
          </a:p>
        </p:txBody>
      </p:sp>
      <p:sp>
        <p:nvSpPr>
          <p:cNvPr id="6" name="Rectangle 4"/>
          <p:cNvSpPr>
            <a:spLocks noChangeArrowheads="1"/>
          </p:cNvSpPr>
          <p:nvPr/>
        </p:nvSpPr>
        <p:spPr bwMode="auto">
          <a:xfrm>
            <a:off x="880489" y="700088"/>
            <a:ext cx="573867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“Hey! Stick to your side, Captain!” laughed Rossi as Gaspar’s tail feathers tickled her feet.</a:t>
            </a:r>
          </a:p>
        </p:txBody>
      </p:sp>
      <p:sp>
        <p:nvSpPr>
          <p:cNvPr id="8" name="Rectangle 4"/>
          <p:cNvSpPr>
            <a:spLocks noChangeArrowheads="1"/>
          </p:cNvSpPr>
          <p:nvPr/>
        </p:nvSpPr>
        <p:spPr bwMode="auto">
          <a:xfrm>
            <a:off x="9918701" y="700088"/>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smaller!</a:t>
            </a:r>
          </a:p>
        </p:txBody>
      </p:sp>
      <p:sp>
        <p:nvSpPr>
          <p:cNvPr id="9" name="Rectangle 4"/>
          <p:cNvSpPr>
            <a:spLocks noChangeArrowheads="1"/>
          </p:cNvSpPr>
          <p:nvPr/>
        </p:nvSpPr>
        <p:spPr bwMode="auto">
          <a:xfrm>
            <a:off x="9835575" y="1346403"/>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melting!” shrieked Gaspar. “We need to move faster!”</a:t>
            </a:r>
          </a:p>
        </p:txBody>
      </p:sp>
      <p:sp>
        <p:nvSpPr>
          <p:cNvPr id="11" name="Rectangle 4"/>
          <p:cNvSpPr>
            <a:spLocks noChangeArrowheads="1"/>
          </p:cNvSpPr>
          <p:nvPr/>
        </p:nvSpPr>
        <p:spPr bwMode="auto">
          <a:xfrm>
            <a:off x="4808959" y="3086932"/>
            <a:ext cx="268062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“I’m right on the edge!” grumbled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swam quicker...</a:t>
            </a:r>
          </a:p>
        </p:txBody>
      </p:sp>
      <p:sp>
        <p:nvSpPr>
          <p:cNvPr id="7" name="Rectangle 4"/>
          <p:cNvSpPr>
            <a:spLocks noChangeArrowheads="1"/>
          </p:cNvSpPr>
          <p:nvPr/>
        </p:nvSpPr>
        <p:spPr bwMode="auto">
          <a:xfrm>
            <a:off x="9835575" y="2235199"/>
            <a:ext cx="6757987" cy="55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400" dirty="0">
                <a:latin typeface="Twinkl" pitchFamily="2" charset="0"/>
              </a:rPr>
              <a:t>“Gaspar! Gaspar! Gaspar!”</a:t>
            </a:r>
          </a:p>
        </p:txBody>
      </p:sp>
      <p:sp>
        <p:nvSpPr>
          <p:cNvPr id="9" name="Rectangle 4"/>
          <p:cNvSpPr>
            <a:spLocks noChangeArrowheads="1"/>
          </p:cNvSpPr>
          <p:nvPr/>
        </p:nvSpPr>
        <p:spPr bwMode="auto">
          <a:xfrm>
            <a:off x="9918701" y="1900857"/>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started to cheer. </a:t>
            </a:r>
          </a:p>
        </p:txBody>
      </p:sp>
      <p:sp>
        <p:nvSpPr>
          <p:cNvPr id="10" name="Rectangle 4"/>
          <p:cNvSpPr>
            <a:spLocks noChangeArrowheads="1"/>
          </p:cNvSpPr>
          <p:nvPr/>
        </p:nvSpPr>
        <p:spPr bwMode="auto">
          <a:xfrm>
            <a:off x="9835575" y="700088"/>
            <a:ext cx="617324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have to swim from here,” said Rossi. “You can do this, Gaspar. I know you can. You are the captain, after all!”</a:t>
            </a:r>
          </a:p>
        </p:txBody>
      </p:sp>
      <p:sp>
        <p:nvSpPr>
          <p:cNvPr id="12" name="Rectangle 4"/>
          <p:cNvSpPr>
            <a:spLocks noChangeArrowheads="1"/>
          </p:cNvSpPr>
          <p:nvPr/>
        </p:nvSpPr>
        <p:spPr bwMode="auto">
          <a:xfrm>
            <a:off x="963613" y="434183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the blue whale helped to push...</a:t>
            </a:r>
          </a:p>
        </p:txBody>
      </p:sp>
      <p:sp>
        <p:nvSpPr>
          <p:cNvPr id="13" name="Rectangle 4"/>
          <p:cNvSpPr>
            <a:spLocks noChangeArrowheads="1"/>
          </p:cNvSpPr>
          <p:nvPr/>
        </p:nvSpPr>
        <p:spPr bwMode="auto">
          <a:xfrm>
            <a:off x="963613" y="780732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but the ice was melting too fast.</a:t>
            </a:r>
          </a:p>
        </p:txBody>
      </p:sp>
      <p:sp>
        <p:nvSpPr>
          <p:cNvPr id="14" name="Rectangle 4"/>
          <p:cNvSpPr>
            <a:spLocks noChangeArrowheads="1"/>
          </p:cNvSpPr>
          <p:nvPr/>
        </p:nvSpPr>
        <p:spPr bwMode="auto">
          <a:xfrm>
            <a:off x="9918702" y="7499548"/>
            <a:ext cx="578987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Soon, everyone had joined in, and Gaspar began to feel braver.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686560"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gulped. Then, with one big jump, he sploshed into the water. </a:t>
            </a:r>
          </a:p>
        </p:txBody>
      </p:sp>
      <p:sp>
        <p:nvSpPr>
          <p:cNvPr id="8" name="Rectangle 4"/>
          <p:cNvSpPr>
            <a:spLocks noChangeArrowheads="1"/>
          </p:cNvSpPr>
          <p:nvPr/>
        </p:nvSpPr>
        <p:spPr bwMode="auto">
          <a:xfrm>
            <a:off x="880488" y="1622408"/>
            <a:ext cx="4674151"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Brrrr</a:t>
            </a:r>
            <a:r>
              <a:rPr lang="en-GB" altLang="en-US" sz="2000" dirty="0">
                <a:latin typeface="Twinkl" pitchFamily="2" charset="0"/>
              </a:rPr>
              <a:t>!” he spluttered. “It’s so chilly!”</a:t>
            </a:r>
          </a:p>
          <a:p>
            <a:pPr marL="97200" indent="-457200"/>
            <a:endParaRPr lang="en-GB" altLang="en-US" sz="2000" dirty="0">
              <a:latin typeface="Twinkl" pitchFamily="2" charset="0"/>
            </a:endParaRPr>
          </a:p>
          <a:p>
            <a:pPr marL="97200" indent="-457200"/>
            <a:r>
              <a:rPr lang="en-GB" altLang="en-US" sz="2000" dirty="0">
                <a:latin typeface="Twinkl" pitchFamily="2" charset="0"/>
              </a:rPr>
              <a:t>“Use your flippers!” shouted Rossi as she dived in over Gaspar’s head.</a:t>
            </a:r>
          </a:p>
        </p:txBody>
      </p:sp>
      <p:sp>
        <p:nvSpPr>
          <p:cNvPr id="11" name="Rectangle 4"/>
          <p:cNvSpPr>
            <a:spLocks noChangeArrowheads="1"/>
          </p:cNvSpPr>
          <p:nvPr/>
        </p:nvSpPr>
        <p:spPr bwMode="auto">
          <a:xfrm>
            <a:off x="9835575"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Wheeeeee</a:t>
            </a:r>
            <a:r>
              <a:rPr lang="en-GB" altLang="en-US" sz="2000" dirty="0">
                <a:latin typeface="Twinkl" pitchFamily="2" charset="0"/>
              </a:rPr>
              <a:t>!” said Rossi, as she headed for home. Gaspar flapped his flippers and followed nervously behind.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592850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wasn’t long before Rossi and Gaspar were back home with their families.</a:t>
            </a:r>
          </a:p>
        </p:txBody>
      </p:sp>
      <p:sp>
        <p:nvSpPr>
          <p:cNvPr id="10" name="Rectangle 4"/>
          <p:cNvSpPr>
            <a:spLocks noChangeArrowheads="1"/>
          </p:cNvSpPr>
          <p:nvPr/>
        </p:nvSpPr>
        <p:spPr bwMode="auto">
          <a:xfrm>
            <a:off x="9835576" y="700088"/>
            <a:ext cx="622784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did it, Captain!” said Rossi. “You got us through our most dangerous adventure yet.”</a:t>
            </a:r>
          </a:p>
          <a:p>
            <a:pPr marL="97200" indent="-457200"/>
            <a:endParaRPr lang="en-GB" altLang="en-US" sz="2000" dirty="0">
              <a:latin typeface="Twinkl" pitchFamily="2" charset="0"/>
            </a:endParaRPr>
          </a:p>
          <a:p>
            <a:pPr marL="97200" indent="-457200"/>
            <a:r>
              <a:rPr lang="en-GB" altLang="en-US" sz="2000" dirty="0">
                <a:latin typeface="Twinkl" pitchFamily="2" charset="0"/>
              </a:rPr>
              <a:t>“I guess I did!” agreed Gaspar, feeling proud. “But I couldn’t have done it without my trusty first 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shouted Rossi, looking out to sea with her telescope. “Shall we dive in and explore, Captain?”</a:t>
            </a:r>
          </a:p>
        </p:txBody>
      </p:sp>
      <p:sp>
        <p:nvSpPr>
          <p:cNvPr id="13"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know I don’t like swimming,” Gaspar said with a sigh.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6078632"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Suddenly, a cracking sound came from below them.</a:t>
            </a:r>
          </a:p>
          <a:p>
            <a:endParaRPr lang="en-GB" altLang="en-US" sz="2000" dirty="0">
              <a:latin typeface="Twinkl" pitchFamily="2" charset="0"/>
            </a:endParaRPr>
          </a:p>
          <a:p>
            <a:r>
              <a:rPr lang="en-GB" altLang="en-US" sz="2000" dirty="0">
                <a:latin typeface="Twinkl" pitchFamily="2" charset="0"/>
              </a:rPr>
              <a:t>Before they had realised what was happening, a chunk of ice had broken off and Gaspar and Rossi were floating out to sea on an iceberg. </a:t>
            </a:r>
          </a:p>
        </p:txBody>
      </p:sp>
      <p:sp>
        <p:nvSpPr>
          <p:cNvPr id="11" name="Rectangle 4"/>
          <p:cNvSpPr>
            <a:spLocks noChangeArrowheads="1"/>
          </p:cNvSpPr>
          <p:nvPr/>
        </p:nvSpPr>
        <p:spPr bwMode="auto">
          <a:xfrm>
            <a:off x="9918701" y="1291539"/>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But Gaspar was afraid. “I can’t!” he cried, peering into the deep, dark sea below.</a:t>
            </a:r>
          </a:p>
        </p:txBody>
      </p:sp>
      <p:sp>
        <p:nvSpPr>
          <p:cNvPr id="12"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“Quick, swim!” shouted Rossi.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56995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iceberg floated out farther and farther until they could no longer see land. </a:t>
            </a:r>
          </a:p>
        </p:txBody>
      </p:sp>
      <p:sp>
        <p:nvSpPr>
          <p:cNvPr id="9" name="Rectangle 4"/>
          <p:cNvSpPr>
            <a:spLocks noChangeArrowheads="1"/>
          </p:cNvSpPr>
          <p:nvPr/>
        </p:nvSpPr>
        <p:spPr bwMode="auto">
          <a:xfrm>
            <a:off x="880488" y="1622408"/>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“What are we going to do?” asked Gaspar, trembling.</a:t>
            </a:r>
          </a:p>
        </p:txBody>
      </p:sp>
      <p:sp>
        <p:nvSpPr>
          <p:cNvPr id="10" name="Rectangle 4"/>
          <p:cNvSpPr>
            <a:spLocks noChangeArrowheads="1"/>
          </p:cNvSpPr>
          <p:nvPr/>
        </p:nvSpPr>
        <p:spPr bwMode="auto">
          <a:xfrm>
            <a:off x="9918701" y="1610157"/>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Gaspar took a deep breath. “I guess we could use our flippers to row back,” he said. “But which way is home?”</a:t>
            </a:r>
          </a:p>
        </p:txBody>
      </p:sp>
      <p:sp>
        <p:nvSpPr>
          <p:cNvPr id="12" name="Rectangle 4"/>
          <p:cNvSpPr>
            <a:spLocks noChangeArrowheads="1"/>
          </p:cNvSpPr>
          <p:nvPr/>
        </p:nvSpPr>
        <p:spPr bwMode="auto">
          <a:xfrm>
            <a:off x="880487" y="7406044"/>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“We’re brave explorers, remember,” said Rossi, holding Gaspar’s flippers. “We will find a way.”</a:t>
            </a:r>
          </a:p>
        </p:txBody>
      </p:sp>
      <p:sp>
        <p:nvSpPr>
          <p:cNvPr id="13" name="Rectangle 4"/>
          <p:cNvSpPr>
            <a:spLocks noChangeArrowheads="1"/>
          </p:cNvSpPr>
          <p:nvPr/>
        </p:nvSpPr>
        <p:spPr bwMode="auto">
          <a:xfrm>
            <a:off x="880487" y="1930185"/>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“How will we ever get 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“Lift me up!” said Rossi. She climbed onto Gaspar’s head but she was still not high enough to see land.</a:t>
            </a:r>
          </a:p>
        </p:txBody>
      </p:sp>
      <p:sp>
        <p:nvSpPr>
          <p:cNvPr id="11" name="Rectangle 4"/>
          <p:cNvSpPr>
            <a:spLocks noChangeArrowheads="1"/>
          </p:cNvSpPr>
          <p:nvPr/>
        </p:nvSpPr>
        <p:spPr bwMode="auto">
          <a:xfrm>
            <a:off x="12048741" y="5722465"/>
            <a:ext cx="4131125"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jumped...</a:t>
            </a:r>
          </a:p>
        </p:txBody>
      </p:sp>
      <p:sp>
        <p:nvSpPr>
          <p:cNvPr id="12" name="Rectangle 4"/>
          <p:cNvSpPr>
            <a:spLocks noChangeArrowheads="1"/>
          </p:cNvSpPr>
          <p:nvPr/>
        </p:nvSpPr>
        <p:spPr bwMode="auto">
          <a:xfrm>
            <a:off x="9835575" y="700088"/>
            <a:ext cx="456281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“Try jumping!” she suggested, giving him a little nudge with her foot.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solidFill>
                  <a:schemeClr val="bg1"/>
                </a:solidFill>
                <a:latin typeface="Twinkl" pitchFamily="2" charset="0"/>
              </a:rPr>
              <a:t>....and they both landed on the ice with a thud.</a:t>
            </a:r>
          </a:p>
        </p:txBody>
      </p:sp>
      <p:sp>
        <p:nvSpPr>
          <p:cNvPr id="10" name="Rectangle 4"/>
          <p:cNvSpPr>
            <a:spLocks noChangeArrowheads="1"/>
          </p:cNvSpPr>
          <p:nvPr/>
        </p:nvSpPr>
        <p:spPr bwMode="auto">
          <a:xfrm>
            <a:off x="9835576" y="700088"/>
            <a:ext cx="6337022"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“Need some help finding your way?” asked a snow petrel from above.</a:t>
            </a:r>
          </a:p>
          <a:p>
            <a:pPr marL="97200" indent="-457200"/>
            <a:endParaRPr lang="en-GB" altLang="en-US" sz="2000" dirty="0">
              <a:latin typeface="Twinkl" pitchFamily="2" charset="0"/>
            </a:endParaRPr>
          </a:p>
          <a:p>
            <a:pPr marL="97200" indent="-457200"/>
            <a:r>
              <a:rPr lang="en-GB" altLang="en-US" sz="2000" dirty="0">
                <a:latin typeface="Twinkl" pitchFamily="2" charset="0"/>
              </a:rPr>
              <a:t>“Oh, yes, please!” called Gaspar. “Which way is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47378"/>
            <a:ext cx="592850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and Rossi used their flippers to row as hard as they could but the current kept pushing them the wrong way.</a:t>
            </a:r>
          </a:p>
        </p:txBody>
      </p:sp>
      <p:sp>
        <p:nvSpPr>
          <p:cNvPr id="10" name="Rectangle 4"/>
          <p:cNvSpPr>
            <a:spLocks noChangeArrowheads="1"/>
          </p:cNvSpPr>
          <p:nvPr/>
        </p:nvSpPr>
        <p:spPr bwMode="auto">
          <a:xfrm>
            <a:off x="2380282" y="700088"/>
            <a:ext cx="36505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“It’s this way,” called the snow petrel, flying high above them.</a:t>
            </a:r>
          </a:p>
        </p:txBody>
      </p:sp>
      <p:sp>
        <p:nvSpPr>
          <p:cNvPr id="12" name="Rectangle 4"/>
          <p:cNvSpPr>
            <a:spLocks noChangeArrowheads="1"/>
          </p:cNvSpPr>
          <p:nvPr/>
        </p:nvSpPr>
        <p:spPr bwMode="auto">
          <a:xfrm>
            <a:off x="11137482" y="700088"/>
            <a:ext cx="4126085"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us to give you a push?” asked an Antarctic silverfish from below.</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pushed the iceberg along...</a:t>
            </a:r>
          </a:p>
        </p:txBody>
      </p:sp>
      <p:sp>
        <p:nvSpPr>
          <p:cNvPr id="7" name="Rectangle 4"/>
          <p:cNvSpPr>
            <a:spLocks noChangeArrowheads="1"/>
          </p:cNvSpPr>
          <p:nvPr/>
        </p:nvSpPr>
        <p:spPr bwMode="auto">
          <a:xfrm>
            <a:off x="880488" y="4624916"/>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never get through here!” exclaimed Gaspar.</a:t>
            </a:r>
          </a:p>
        </p:txBody>
      </p:sp>
      <p:sp>
        <p:nvSpPr>
          <p:cNvPr id="10" name="Rectangle 4"/>
          <p:cNvSpPr>
            <a:spLocks noChangeArrowheads="1"/>
          </p:cNvSpPr>
          <p:nvPr/>
        </p:nvSpPr>
        <p:spPr bwMode="auto">
          <a:xfrm>
            <a:off x="10707577" y="700088"/>
            <a:ext cx="4985894"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some help breaking through the ice?” asked a blue whale from the deep. </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
        <p:nvSpPr>
          <p:cNvPr id="11" name="Rectangle 10"/>
          <p:cNvSpPr>
            <a:spLocks noChangeArrowheads="1"/>
          </p:cNvSpPr>
          <p:nvPr/>
        </p:nvSpPr>
        <p:spPr bwMode="auto">
          <a:xfrm>
            <a:off x="963613" y="398329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until suddenly, it became stuck.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With a huge flip of its tail, the whale smashed the ice and cleared the way. Gaspar and Rossi bobbed along behind it, glad to finally be on their way back to safety.</a:t>
            </a:r>
          </a:p>
        </p:txBody>
      </p:sp>
      <p:sp>
        <p:nvSpPr>
          <p:cNvPr id="8" name="Rectangle 4"/>
          <p:cNvSpPr>
            <a:spLocks noChangeArrowheads="1"/>
          </p:cNvSpPr>
          <p:nvPr/>
        </p:nvSpPr>
        <p:spPr bwMode="auto">
          <a:xfrm>
            <a:off x="9918701" y="7406044"/>
            <a:ext cx="58581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The sun shone brightly in the sky as Gaspar and Rossi headed for home.</a:t>
            </a:r>
          </a:p>
        </p:txBody>
      </p:sp>
      <p:sp>
        <p:nvSpPr>
          <p:cNvPr id="10" name="Rectangle 4"/>
          <p:cNvSpPr>
            <a:spLocks noChangeArrowheads="1"/>
          </p:cNvSpPr>
          <p:nvPr/>
        </p:nvSpPr>
        <p:spPr bwMode="auto">
          <a:xfrm>
            <a:off x="9835575" y="700088"/>
            <a:ext cx="6757987"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squawked the snow petrel. </a:t>
            </a:r>
          </a:p>
          <a:p>
            <a:pPr marL="97200" indent="-457200"/>
            <a:endParaRPr lang="en-GB" altLang="en-US" sz="2000" dirty="0">
              <a:latin typeface="Twinkl" pitchFamily="2" charset="0"/>
            </a:endParaRPr>
          </a:p>
          <a:p>
            <a:pPr marL="97200" indent="-457200"/>
            <a:r>
              <a:rPr lang="en-GB" altLang="en-US" sz="2000" dirty="0">
                <a:latin typeface="Twinkl" pitchFamily="2" charset="0"/>
              </a:rPr>
              <a:t>“It’s all been a great adventure,” said Rossi, grinning. “We’re just like real explorers!”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163</TotalTime>
  <Words>743</Words>
  <Application>Microsoft Office PowerPoint</Application>
  <PresentationFormat>Custom</PresentationFormat>
  <Paragraphs>57</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Twinkl SemiBold</vt:lpstr>
      <vt:lpstr>Berlin Sans FB</vt:lpstr>
      <vt:lpstr>Twinkl</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Pilgram, Jeffrey</cp:lastModifiedBy>
  <cp:revision>12</cp:revision>
  <dcterms:created xsi:type="dcterms:W3CDTF">2019-12-17T15:36:17Z</dcterms:created>
  <dcterms:modified xsi:type="dcterms:W3CDTF">2020-04-03T14:09:43Z</dcterms:modified>
</cp:coreProperties>
</file>