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F8034-1F92-4350-8C41-ED4140804E5D}" type="datetimeFigureOut">
              <a:rPr lang="fi-FI" smtClean="0"/>
              <a:t>17.4.2020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4F32F-7F62-4FA3-B33E-B3A81F382D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2408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F8034-1F92-4350-8C41-ED4140804E5D}" type="datetimeFigureOut">
              <a:rPr lang="fi-FI" smtClean="0"/>
              <a:t>17.4.2020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4F32F-7F62-4FA3-B33E-B3A81F382D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3033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F8034-1F92-4350-8C41-ED4140804E5D}" type="datetimeFigureOut">
              <a:rPr lang="fi-FI" smtClean="0"/>
              <a:t>17.4.2020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4F32F-7F62-4FA3-B33E-B3A81F382D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3199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F8034-1F92-4350-8C41-ED4140804E5D}" type="datetimeFigureOut">
              <a:rPr lang="fi-FI" smtClean="0"/>
              <a:t>17.4.2020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4F32F-7F62-4FA3-B33E-B3A81F382D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87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F8034-1F92-4350-8C41-ED4140804E5D}" type="datetimeFigureOut">
              <a:rPr lang="fi-FI" smtClean="0"/>
              <a:t>17.4.2020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4F32F-7F62-4FA3-B33E-B3A81F382D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9865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F8034-1F92-4350-8C41-ED4140804E5D}" type="datetimeFigureOut">
              <a:rPr lang="fi-FI" smtClean="0"/>
              <a:t>17.4.2020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4F32F-7F62-4FA3-B33E-B3A81F382D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2749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F8034-1F92-4350-8C41-ED4140804E5D}" type="datetimeFigureOut">
              <a:rPr lang="fi-FI" smtClean="0"/>
              <a:t>17.4.2020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4F32F-7F62-4FA3-B33E-B3A81F382D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8829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F8034-1F92-4350-8C41-ED4140804E5D}" type="datetimeFigureOut">
              <a:rPr lang="fi-FI" smtClean="0"/>
              <a:t>17.4.2020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4F32F-7F62-4FA3-B33E-B3A81F382D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1651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F8034-1F92-4350-8C41-ED4140804E5D}" type="datetimeFigureOut">
              <a:rPr lang="fi-FI" smtClean="0"/>
              <a:t>17.4.2020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4F32F-7F62-4FA3-B33E-B3A81F382D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3453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F8034-1F92-4350-8C41-ED4140804E5D}" type="datetimeFigureOut">
              <a:rPr lang="fi-FI" smtClean="0"/>
              <a:t>17.4.2020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4F32F-7F62-4FA3-B33E-B3A81F382D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9864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F8034-1F92-4350-8C41-ED4140804E5D}" type="datetimeFigureOut">
              <a:rPr lang="fi-FI" smtClean="0"/>
              <a:t>17.4.2020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4F32F-7F62-4FA3-B33E-B3A81F382D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5789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9F8034-1F92-4350-8C41-ED4140804E5D}" type="datetimeFigureOut">
              <a:rPr lang="fi-FI" smtClean="0"/>
              <a:t>17.4.2020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64F32F-7F62-4FA3-B33E-B3A81F382D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9105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Label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smtClean="0"/>
              <a:t>penguin</a:t>
            </a:r>
            <a:endParaRPr lang="fi-FI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4640" y="3679372"/>
            <a:ext cx="5567623" cy="1754285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1204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78332" y="208370"/>
            <a:ext cx="6012130" cy="5811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3008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Label the penguin</vt:lpstr>
      <vt:lpstr>PowerPoint Presentation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Label the penguin</dc:title>
  <dc:creator>Pilgram, Jeffrey</dc:creator>
  <cp:lastModifiedBy>Pilgram, Jeffrey</cp:lastModifiedBy>
  <cp:revision>1</cp:revision>
  <dcterms:created xsi:type="dcterms:W3CDTF">2020-04-17T11:36:48Z</dcterms:created>
  <dcterms:modified xsi:type="dcterms:W3CDTF">2020-04-17T11:36:57Z</dcterms:modified>
</cp:coreProperties>
</file>