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07B41E-7558-DA59-B424-F4AE7860CCA5}" v="23" dt="2019-12-19T20:27:24.0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merkki, kello&#10;&#10;Kuvaus luotu, erittäin korkea luotettavuus">
            <a:extLst>
              <a:ext uri="{FF2B5EF4-FFF2-40B4-BE49-F238E27FC236}">
                <a16:creationId xmlns:a16="http://schemas.microsoft.com/office/drawing/2014/main" id="{7653064D-2C6B-4994-B09B-0F931715B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10" y="-1941"/>
            <a:ext cx="12198220" cy="686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49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merkki&#10;&#10;Kuvaus luotu, erittäin korkea luotettavuus">
            <a:extLst>
              <a:ext uri="{FF2B5EF4-FFF2-40B4-BE49-F238E27FC236}">
                <a16:creationId xmlns:a16="http://schemas.microsoft.com/office/drawing/2014/main" id="{CF1771DB-9F63-4C21-BED8-2BA6418C1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094"/>
            <a:ext cx="12192000" cy="689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91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kartta, teksti&#10;&#10;Kuvaus luotu, erittäin korkea luotettavuus">
            <a:extLst>
              <a:ext uri="{FF2B5EF4-FFF2-40B4-BE49-F238E27FC236}">
                <a16:creationId xmlns:a16="http://schemas.microsoft.com/office/drawing/2014/main" id="{F9C6B66F-5D15-4FD4-A869-90F778961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989" y="2620"/>
            <a:ext cx="9646023" cy="68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01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teksti, kartta&#10;&#10;Kuvaus luotu, erittäin korkea luotettavuus">
            <a:extLst>
              <a:ext uri="{FF2B5EF4-FFF2-40B4-BE49-F238E27FC236}">
                <a16:creationId xmlns:a16="http://schemas.microsoft.com/office/drawing/2014/main" id="{BE70D72A-8962-40B2-AAE8-31E5CA11C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059" y="2620"/>
            <a:ext cx="9681882" cy="68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59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Laajakuva</PresentationFormat>
  <Paragraphs>0</Paragraphs>
  <Slides>4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5" baseType="lpstr">
      <vt:lpstr>Office-teema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/>
  <cp:revision>17</cp:revision>
  <dcterms:created xsi:type="dcterms:W3CDTF">2019-12-19T20:25:54Z</dcterms:created>
  <dcterms:modified xsi:type="dcterms:W3CDTF">2019-12-19T20:27:37Z</dcterms:modified>
</cp:coreProperties>
</file>