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D6520-0D33-2473-9877-1D6A7CBA21B8}" v="22" dt="2019-12-19T20:44:21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94E1FA4D-2F21-4A69-A551-DD71BD40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53" y="-1435"/>
            <a:ext cx="12224740" cy="68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merkki&#10;&#10;Kuvaus luotu, erittäin korkea luotettavuus">
            <a:extLst>
              <a:ext uri="{FF2B5EF4-FFF2-40B4-BE49-F238E27FC236}">
                <a16:creationId xmlns:a16="http://schemas.microsoft.com/office/drawing/2014/main" id="{DC42273B-21A7-4D90-A6A4-C283C01A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47" y="-1435"/>
            <a:ext cx="12251634" cy="68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5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D5F5C757-4AE6-4E92-9156-1336B4BA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423" y="-985"/>
            <a:ext cx="9708873" cy="68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7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78F42E68-6B77-4568-BFAC-FAF769998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5" y="-985"/>
            <a:ext cx="9700591" cy="68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2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21</cp:revision>
  <dcterms:created xsi:type="dcterms:W3CDTF">2019-12-19T20:42:13Z</dcterms:created>
  <dcterms:modified xsi:type="dcterms:W3CDTF">2019-12-19T20:44:35Z</dcterms:modified>
</cp:coreProperties>
</file>