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BCD56-168A-A6EA-614B-1BBDF43941CA}" v="21" dt="2019-12-19T19:47:33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piirtäminen, tietokone&#10;&#10;Kuvaus luotu, erittäin korkea luotettavuus">
            <a:extLst>
              <a:ext uri="{FF2B5EF4-FFF2-40B4-BE49-F238E27FC236}">
                <a16:creationId xmlns:a16="http://schemas.microsoft.com/office/drawing/2014/main" id="{2C2D19C4-F1A2-48AA-AA45-4E531818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17" y="-1435"/>
            <a:ext cx="12218504" cy="68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0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merkki, piirtäminen&#10;&#10;Kuvaus luotu, erittäin korkea luotettavuus">
            <a:extLst>
              <a:ext uri="{FF2B5EF4-FFF2-40B4-BE49-F238E27FC236}">
                <a16:creationId xmlns:a16="http://schemas.microsoft.com/office/drawing/2014/main" id="{16923EA5-999E-4DAB-8EDF-C3B2F509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29"/>
            <a:ext cx="12192000" cy="6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F1007CAD-5701-4C6A-A50F-319E0194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4" y="2620"/>
            <a:ext cx="9654988" cy="68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04700C42-CED6-4E48-8300-09494CAD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65" y="2620"/>
            <a:ext cx="9654988" cy="68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3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16</cp:revision>
  <dcterms:created xsi:type="dcterms:W3CDTF">2019-12-19T19:42:51Z</dcterms:created>
  <dcterms:modified xsi:type="dcterms:W3CDTF">2019-12-19T19:47:50Z</dcterms:modified>
</cp:coreProperties>
</file>