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3" r:id="rId5"/>
    <p:sldId id="264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A007DD-6DC0-4B53-B7AE-89ED83796CCD}" v="42" dt="2019-12-19T19:42:19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ietokone, huone&#10;&#10;Kuvaus luotu, erittäin korkea luotettavuus">
            <a:extLst>
              <a:ext uri="{FF2B5EF4-FFF2-40B4-BE49-F238E27FC236}">
                <a16:creationId xmlns:a16="http://schemas.microsoft.com/office/drawing/2014/main" id="{654AF959-8CD2-4B0B-AA48-95CCAA09E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17" y="-1435"/>
            <a:ext cx="12218504" cy="68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08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laatikko, kello&#10;&#10;Kuvaus luotu, erittäin korkea luotettavuus">
            <a:extLst>
              <a:ext uri="{FF2B5EF4-FFF2-40B4-BE49-F238E27FC236}">
                <a16:creationId xmlns:a16="http://schemas.microsoft.com/office/drawing/2014/main" id="{F09CA9B6-765A-46D1-8C80-CDE0AD701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129"/>
            <a:ext cx="12192000" cy="68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29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A7B4E0A7-5D83-4CBA-8AD1-77AA90D8C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89" y="2620"/>
            <a:ext cx="9646023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34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näyttökuva&#10;&#10;Kuvaus luotu, erittäin korkea luotettavuus">
            <a:extLst>
              <a:ext uri="{FF2B5EF4-FFF2-40B4-BE49-F238E27FC236}">
                <a16:creationId xmlns:a16="http://schemas.microsoft.com/office/drawing/2014/main" id="{2E065F03-6AC1-46B2-B9C8-A64025052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24" y="2620"/>
            <a:ext cx="9654988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62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D43BCA40-087C-4C86-9C7B-4BB04A2A2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129"/>
            <a:ext cx="12192000" cy="68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86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näyttökuva&#10;&#10;Kuvaus luotu, erittäin korkea luotettavuus">
            <a:extLst>
              <a:ext uri="{FF2B5EF4-FFF2-40B4-BE49-F238E27FC236}">
                <a16:creationId xmlns:a16="http://schemas.microsoft.com/office/drawing/2014/main" id="{8C74B769-EFCC-49A2-BBDD-7CA655588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129"/>
            <a:ext cx="12192000" cy="68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99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näyttökuva&#10;&#10;Kuvaus luotu, erittäin korkea luotettavuus">
            <a:extLst>
              <a:ext uri="{FF2B5EF4-FFF2-40B4-BE49-F238E27FC236}">
                <a16:creationId xmlns:a16="http://schemas.microsoft.com/office/drawing/2014/main" id="{0D40C401-F053-449E-9D8D-04CCEDCC8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89" y="2620"/>
            <a:ext cx="9646023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58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D3DF92B4-F5CF-456C-9970-C6C6BD4D0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24" y="2620"/>
            <a:ext cx="9654988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23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8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9" baseType="lpstr"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/>
  <cp:revision>36</cp:revision>
  <dcterms:created xsi:type="dcterms:W3CDTF">2019-12-19T19:31:51Z</dcterms:created>
  <dcterms:modified xsi:type="dcterms:W3CDTF">2019-12-19T19:42:38Z</dcterms:modified>
</cp:coreProperties>
</file>