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158DA6-A4C2-6E4B-6968-290A04EB0518}" v="50" dt="2019-12-19T19:31:36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piirtäminen, huone&#10;&#10;Kuvaus luotu, erittäin korkea luotettavuus">
            <a:extLst>
              <a:ext uri="{FF2B5EF4-FFF2-40B4-BE49-F238E27FC236}">
                <a16:creationId xmlns:a16="http://schemas.microsoft.com/office/drawing/2014/main" id="{47E55066-8D94-42F4-8C3E-C768D49D1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17" y="-1435"/>
            <a:ext cx="12218504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53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merkki, piirtäminen&#10;&#10;Kuvaus luotu, erittäin korkea luotettavuus">
            <a:extLst>
              <a:ext uri="{FF2B5EF4-FFF2-40B4-BE49-F238E27FC236}">
                <a16:creationId xmlns:a16="http://schemas.microsoft.com/office/drawing/2014/main" id="{DB38ADF7-47FE-466A-8670-20F00D4A1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29"/>
            <a:ext cx="12192000" cy="6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00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28BCE53B-705D-4F7D-B24B-0C4BEBDCE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161" y="-985"/>
            <a:ext cx="9700591" cy="68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9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769F1565-9A63-45F8-8B2C-63FB9D5D8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23" y="-985"/>
            <a:ext cx="9708873" cy="68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2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huone, ruoka, paita, merkki&#10;&#10;Kuvaus luotu, erittäin korkea luotettavuus">
            <a:extLst>
              <a:ext uri="{FF2B5EF4-FFF2-40B4-BE49-F238E27FC236}">
                <a16:creationId xmlns:a16="http://schemas.microsoft.com/office/drawing/2014/main" id="{06EBA252-A1EB-4C98-9AE6-AB9174416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66" y="-1435"/>
            <a:ext cx="12243353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12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merkki, katu, bussi&#10;&#10;Kuvaus luotu, erittäin korkea luotettavuus">
            <a:extLst>
              <a:ext uri="{FF2B5EF4-FFF2-40B4-BE49-F238E27FC236}">
                <a16:creationId xmlns:a16="http://schemas.microsoft.com/office/drawing/2014/main" id="{3F856AE5-242B-4E53-9254-E0C750752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382" y="-1435"/>
            <a:ext cx="12235069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69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0E067508-3FFB-4F8D-BE84-D84F5D454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531" y="-985"/>
            <a:ext cx="9700591" cy="68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0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B924F2D8-4BE2-439F-B7B8-252053B3E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39" y="-25833"/>
            <a:ext cx="9725439" cy="68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85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8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9" baseType="lpstr"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34</cp:revision>
  <dcterms:created xsi:type="dcterms:W3CDTF">2019-12-19T19:20:54Z</dcterms:created>
  <dcterms:modified xsi:type="dcterms:W3CDTF">2019-12-19T19:31:46Z</dcterms:modified>
</cp:coreProperties>
</file>