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531F53-F998-0FF9-EC89-701F8343435E}" v="21" dt="2019-12-19T19:20:41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valokuva, pöytä, tietokone, huone&#10;&#10;Kuvaus luotu, erittäin korkea luotettavuus">
            <a:extLst>
              <a:ext uri="{FF2B5EF4-FFF2-40B4-BE49-F238E27FC236}">
                <a16:creationId xmlns:a16="http://schemas.microsoft.com/office/drawing/2014/main" id="{A1A014E1-6E27-4B73-A5A1-D03514FF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99" y="-1435"/>
            <a:ext cx="12226786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8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&#10;&#10;Kuvaus luotu, erittäin korkea luotettavuus">
            <a:extLst>
              <a:ext uri="{FF2B5EF4-FFF2-40B4-BE49-F238E27FC236}">
                <a16:creationId xmlns:a16="http://schemas.microsoft.com/office/drawing/2014/main" id="{B9ABF045-1DE3-41C5-AD1E-D4C66AB95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68BCA98F-12A4-4AD2-B619-2F25FF806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620"/>
            <a:ext cx="9663952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5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025E980A-420E-4A6F-8682-25D9BA6B0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59" y="2620"/>
            <a:ext cx="9672917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48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4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5" baseType="lpstr"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17</cp:revision>
  <dcterms:created xsi:type="dcterms:W3CDTF">2019-12-19T19:11:52Z</dcterms:created>
  <dcterms:modified xsi:type="dcterms:W3CDTF">2019-12-19T19:20:50Z</dcterms:modified>
</cp:coreProperties>
</file>