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0939BE-28F0-FE68-B729-46F737E31F5B}" v="25" dt="2019-12-19T19:11:36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2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uva, joka sisältää kohteen valokuva, erilainen, huone, mies&#10;&#10;Kuvaus luotu, erittäin korkea luotettavuus">
            <a:extLst>
              <a:ext uri="{FF2B5EF4-FFF2-40B4-BE49-F238E27FC236}">
                <a16:creationId xmlns:a16="http://schemas.microsoft.com/office/drawing/2014/main" id="{242E3F5D-F474-43EE-A8A9-2A6C5F0CE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13" y="-71"/>
            <a:ext cx="12192000" cy="685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10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Kuva, joka sisältää kohteen valokuva, erilainen, huone, pitäminen&#10;&#10;Kuvaus luotu, erittäin korkea luotettavuus">
            <a:extLst>
              <a:ext uri="{FF2B5EF4-FFF2-40B4-BE49-F238E27FC236}">
                <a16:creationId xmlns:a16="http://schemas.microsoft.com/office/drawing/2014/main" id="{5F1CBC09-F66F-4C50-8138-04C89A7E0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129"/>
            <a:ext cx="12192000" cy="68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13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Kuva, joka sisältää kohteen teksti&#10;&#10;Kuvaus luotu, erittäin korkea luotettavuus">
            <a:extLst>
              <a:ext uri="{FF2B5EF4-FFF2-40B4-BE49-F238E27FC236}">
                <a16:creationId xmlns:a16="http://schemas.microsoft.com/office/drawing/2014/main" id="{9E5179DE-C3D7-41BE-8A9C-027A0241C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095" y="2620"/>
            <a:ext cx="9699811" cy="685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8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extLst>
              <a:ext uri="{FF2B5EF4-FFF2-40B4-BE49-F238E27FC236}">
                <a16:creationId xmlns:a16="http://schemas.microsoft.com/office/drawing/2014/main" id="{E041ED7F-F3C3-4F7D-8A31-76CDFA322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989" y="2620"/>
            <a:ext cx="9646023" cy="685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38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>Bärlund Pia</cp:lastModifiedBy>
  <cp:revision>18</cp:revision>
  <dcterms:created xsi:type="dcterms:W3CDTF">2019-12-19T19:06:20Z</dcterms:created>
  <dcterms:modified xsi:type="dcterms:W3CDTF">2020-01-23T09:13:53Z</dcterms:modified>
</cp:coreProperties>
</file>