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78E50-650A-EF65-D6D5-5A26B5169AF5}" v="43" dt="2019-12-19T18:25:04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huone, makuuhuone, piirtäminen&#10;&#10;Kuvaus luotu, erittäin korkea luotettavuus">
            <a:extLst>
              <a:ext uri="{FF2B5EF4-FFF2-40B4-BE49-F238E27FC236}">
                <a16:creationId xmlns:a16="http://schemas.microsoft.com/office/drawing/2014/main" id="{EBDB55AE-0C59-42F2-8041-185D9B0A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" y="-1435"/>
            <a:ext cx="12185373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2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valokuva, lelu, huone, makuuhuone&#10;&#10;Kuvaus luotu, erittäin korkea luotettavuus">
            <a:extLst>
              <a:ext uri="{FF2B5EF4-FFF2-40B4-BE49-F238E27FC236}">
                <a16:creationId xmlns:a16="http://schemas.microsoft.com/office/drawing/2014/main" id="{8235FC7A-A3ED-436B-8B17-29D8DE5C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2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C0F92782-F10E-4C80-B8D6-40B36BD68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99" y="2620"/>
            <a:ext cx="9654988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9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5BC4A5DF-C1C5-4257-82BC-64D151869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99"/>
            <a:ext cx="9715500" cy="685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3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F99406E9-2371-4CFE-9770-E5F93C08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3"/>
            <a:ext cx="12192000" cy="68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5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merkki&#10;&#10;Kuvaus luotu, erittäin korkea luotettavuus">
            <a:extLst>
              <a:ext uri="{FF2B5EF4-FFF2-40B4-BE49-F238E27FC236}">
                <a16:creationId xmlns:a16="http://schemas.microsoft.com/office/drawing/2014/main" id="{995966EF-7403-4C4A-B559-0915D8B56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3"/>
            <a:ext cx="12192000" cy="68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51EE6394-6973-41BC-97CC-E4434E61A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499"/>
            <a:ext cx="9658350" cy="685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6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04918A58-D99A-4AAE-8C97-28CA039FD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499"/>
            <a:ext cx="9705975" cy="685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2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Bärlund Pia</dc:creator>
  <cp:lastModifiedBy>Bärlund Pia</cp:lastModifiedBy>
  <cp:revision>32</cp:revision>
  <dcterms:created xsi:type="dcterms:W3CDTF">2019-12-19T18:12:30Z</dcterms:created>
  <dcterms:modified xsi:type="dcterms:W3CDTF">2020-01-23T09:01:59Z</dcterms:modified>
</cp:coreProperties>
</file>