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1" r:id="rId7"/>
    <p:sldId id="262" r:id="rId8"/>
    <p:sldId id="263" r:id="rId9"/>
  </p:sldIdLst>
  <p:sldSz cx="12192000" cy="6858000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24B19-D755-6A6F-0E65-43E3483A6876}" v="43" dt="2019-12-19T17:50:59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23.1.2020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huone, pöytä&#10;&#10;Kuvaus luotu, erittäin korkea luotettavuus">
            <a:extLst>
              <a:ext uri="{FF2B5EF4-FFF2-40B4-BE49-F238E27FC236}">
                <a16:creationId xmlns:a16="http://schemas.microsoft.com/office/drawing/2014/main" id="{DF0B7BDC-6D92-4B74-BB4B-6960B43A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9" y="-1435"/>
            <a:ext cx="12226786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öytä, merkki, huone&#10;&#10;Kuvaus luotu, erittäin korkea luotettavuus">
            <a:extLst>
              <a:ext uri="{FF2B5EF4-FFF2-40B4-BE49-F238E27FC236}">
                <a16:creationId xmlns:a16="http://schemas.microsoft.com/office/drawing/2014/main" id="{FD7C07C8-4889-4FD4-A368-2BD41BC9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094"/>
            <a:ext cx="12192000" cy="68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, erittäin korkea luotettavuus">
            <a:extLst>
              <a:ext uri="{FF2B5EF4-FFF2-40B4-BE49-F238E27FC236}">
                <a16:creationId xmlns:a16="http://schemas.microsoft.com/office/drawing/2014/main" id="{1D743CC3-265B-405E-9CCD-902933A6F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9C6F8E80-5632-4714-B814-3A04A71D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460" y="2620"/>
            <a:ext cx="9663952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7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iirtäminen&#10;&#10;Kuvaus luotu, erittäin korkea luotettavuus">
            <a:extLst>
              <a:ext uri="{FF2B5EF4-FFF2-40B4-BE49-F238E27FC236}">
                <a16:creationId xmlns:a16="http://schemas.microsoft.com/office/drawing/2014/main" id="{63FF7654-4D0D-4FB9-9DA2-792C5428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" y="-1435"/>
            <a:ext cx="12185373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7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huone, kello&#10;&#10;Kuvaus luotu, erittäin korkea luotettavuus">
            <a:extLst>
              <a:ext uri="{FF2B5EF4-FFF2-40B4-BE49-F238E27FC236}">
                <a16:creationId xmlns:a16="http://schemas.microsoft.com/office/drawing/2014/main" id="{3DC89D41-7208-43D8-B820-946FCDCD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-1435"/>
            <a:ext cx="12218504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8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1A760AF-72AA-438F-8F4E-6A4FC9C9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30" y="2620"/>
            <a:ext cx="9654988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4F03F3F3-33BF-467B-9E6E-1AEC2C6B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620"/>
            <a:ext cx="9672917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98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Laajakuva</PresentationFormat>
  <Paragraphs>0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Bärlund Pia</cp:lastModifiedBy>
  <cp:revision>33</cp:revision>
  <cp:lastPrinted>2020-01-23T08:44:09Z</cp:lastPrinted>
  <dcterms:created xsi:type="dcterms:W3CDTF">2019-12-19T17:35:48Z</dcterms:created>
  <dcterms:modified xsi:type="dcterms:W3CDTF">2020-01-23T08:44:51Z</dcterms:modified>
</cp:coreProperties>
</file>