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799263" cy="99298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888192-DFC4-55CC-B9E9-9514C2875285}" v="21" dt="2019-12-19T17:35:31.7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kello&#10;&#10;Kuvaus luotu, erittäin korkea luotettavuus">
            <a:extLst>
              <a:ext uri="{FF2B5EF4-FFF2-40B4-BE49-F238E27FC236}">
                <a16:creationId xmlns:a16="http://schemas.microsoft.com/office/drawing/2014/main" id="{4B18566A-595B-4733-A146-D8B4643BF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" y="-1435"/>
            <a:ext cx="12185373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72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laatikko, merkki&#10;&#10;Kuvaus luotu, erittäin korkea luotettavuus">
            <a:extLst>
              <a:ext uri="{FF2B5EF4-FFF2-40B4-BE49-F238E27FC236}">
                <a16:creationId xmlns:a16="http://schemas.microsoft.com/office/drawing/2014/main" id="{7BAC0DB1-B383-4E16-B29E-E7B7A09C1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29"/>
            <a:ext cx="12192000" cy="6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72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22FC349A-7EEE-494C-8724-2399AEEFF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9" y="2607"/>
            <a:ext cx="9646023" cy="685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28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6D3E6373-7D9F-420B-AB7D-902DC5074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620"/>
            <a:ext cx="9690847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98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>Bärlund Pia</cp:lastModifiedBy>
  <cp:revision>18</cp:revision>
  <cp:lastPrinted>2020-01-23T08:39:39Z</cp:lastPrinted>
  <dcterms:created xsi:type="dcterms:W3CDTF">2019-12-19T17:28:33Z</dcterms:created>
  <dcterms:modified xsi:type="dcterms:W3CDTF">2020-01-23T08:39:52Z</dcterms:modified>
</cp:coreProperties>
</file>