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4" r:id="rId6"/>
    <p:sldId id="263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7D0D17-529D-BE5A-1FB3-DE8BB029B4ED}" v="54" dt="2019-12-19T17:17:18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2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23.1.2020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Kuva, joka sisältää kohteen laatikko, pieni, pitäminen, henkilöt&#10;&#10;Kuvaus luotu, erittäin korkea luotettavuus">
            <a:extLst>
              <a:ext uri="{FF2B5EF4-FFF2-40B4-BE49-F238E27FC236}">
                <a16:creationId xmlns:a16="http://schemas.microsoft.com/office/drawing/2014/main" id="{2B4D830A-25DC-4018-AFCA-2CCD841CE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8" y="-1451"/>
            <a:ext cx="12192000" cy="685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32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extLst>
              <a:ext uri="{FF2B5EF4-FFF2-40B4-BE49-F238E27FC236}">
                <a16:creationId xmlns:a16="http://schemas.microsoft.com/office/drawing/2014/main" id="{5FF230A4-A09A-4B59-A854-55DF38863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1486"/>
            <a:ext cx="9648825" cy="685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37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Kuva, joka sisältää kohteen laatikko, huone, tietokone&#10;&#10;Kuvaus luotu, erittäin korkea luotettavuus">
            <a:extLst>
              <a:ext uri="{FF2B5EF4-FFF2-40B4-BE49-F238E27FC236}">
                <a16:creationId xmlns:a16="http://schemas.microsoft.com/office/drawing/2014/main" id="{2CE6AC5C-1923-452D-98CB-225885AC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3"/>
            <a:ext cx="12192000" cy="685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5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Kuva, joka sisältää kohteen laatikko&#10;&#10;Kuvaus luotu, erittäin korkea luotettavuus">
            <a:extLst>
              <a:ext uri="{FF2B5EF4-FFF2-40B4-BE49-F238E27FC236}">
                <a16:creationId xmlns:a16="http://schemas.microsoft.com/office/drawing/2014/main" id="{C02F958F-6E4F-41F5-8E32-6E1600897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7" y="-1451"/>
            <a:ext cx="12192000" cy="685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16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extLst>
              <a:ext uri="{FF2B5EF4-FFF2-40B4-BE49-F238E27FC236}">
                <a16:creationId xmlns:a16="http://schemas.microsoft.com/office/drawing/2014/main" id="{F3741F1B-F772-41E9-9C8E-1488ECBAE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1486"/>
            <a:ext cx="9648825" cy="685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80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extLst>
              <a:ext uri="{FF2B5EF4-FFF2-40B4-BE49-F238E27FC236}">
                <a16:creationId xmlns:a16="http://schemas.microsoft.com/office/drawing/2014/main" id="{0952A443-5F20-4669-9237-94AA7EFE5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1486"/>
            <a:ext cx="9648825" cy="685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39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>Bärlund Pia</cp:lastModifiedBy>
  <cp:revision>46</cp:revision>
  <dcterms:created xsi:type="dcterms:W3CDTF">2019-12-19T16:59:41Z</dcterms:created>
  <dcterms:modified xsi:type="dcterms:W3CDTF">2020-01-23T08:23:43Z</dcterms:modified>
</cp:coreProperties>
</file>