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46DA5-2911-0E91-565D-520673600B42}" v="53" dt="2019-12-19T16:58:41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huone&#10;&#10;Kuvaus luotu, erittäin korkea luotettavuus">
            <a:extLst>
              <a:ext uri="{FF2B5EF4-FFF2-40B4-BE49-F238E27FC236}">
                <a16:creationId xmlns:a16="http://schemas.microsoft.com/office/drawing/2014/main" id="{CC7F7526-1592-4B51-B7B5-B7A0BF999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" y="122"/>
            <a:ext cx="12192000" cy="68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 descr="Kuva, joka sisältää kohteen huone&#10;&#10;Kuvaus luotu, erittäin korkea luotettavuus">
            <a:extLst>
              <a:ext uri="{FF2B5EF4-FFF2-40B4-BE49-F238E27FC236}">
                <a16:creationId xmlns:a16="http://schemas.microsoft.com/office/drawing/2014/main" id="{C9F99321-D874-475E-B543-88A9FB14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8" y="-143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6FF3D301-0AA4-4CD8-B920-5D9E285E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829"/>
            <a:ext cx="9648825" cy="68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0598584E-5B0C-42F0-91B8-B816ACF3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829"/>
            <a:ext cx="9715500" cy="68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5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Bärlund Pia</dc:creator>
  <cp:lastModifiedBy>Bärlund Pia</cp:lastModifiedBy>
  <cp:revision>35</cp:revision>
  <dcterms:created xsi:type="dcterms:W3CDTF">2019-12-19T16:54:36Z</dcterms:created>
  <dcterms:modified xsi:type="dcterms:W3CDTF">2020-01-23T07:14:54Z</dcterms:modified>
</cp:coreProperties>
</file>