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6B2DF0-84BD-4C01-9E9D-812F365AF2E5}" v="321" dt="2025-08-18T14:16:47.145"/>
    <p1510:client id="{FF43B525-12AB-5599-0C92-5D7899EBF139}" v="364" dt="2025-08-18T13:56:41.6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27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4E798B-D9EF-4AAE-96C9-39123F98A8D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4EDDC5F-9709-4C74-A224-938AFD71C438}">
      <dgm:prSet/>
      <dgm:spPr/>
      <dgm:t>
        <a:bodyPr/>
        <a:lstStyle/>
        <a:p>
          <a:r>
            <a:rPr lang="fi-FI"/>
            <a:t>Lukujärjestys</a:t>
          </a:r>
          <a:endParaRPr lang="en-US"/>
        </a:p>
      </dgm:t>
    </dgm:pt>
    <dgm:pt modelId="{66D3B93E-A1BD-4436-B47C-4528A6DC4A93}" type="parTrans" cxnId="{B6E0A47B-D9EF-4EA6-AAE3-305B34000462}">
      <dgm:prSet/>
      <dgm:spPr/>
      <dgm:t>
        <a:bodyPr/>
        <a:lstStyle/>
        <a:p>
          <a:endParaRPr lang="en-US"/>
        </a:p>
      </dgm:t>
    </dgm:pt>
    <dgm:pt modelId="{E2ADCFC4-1072-4144-A4BE-4A716D7E424D}" type="sibTrans" cxnId="{B6E0A47B-D9EF-4EA6-AAE3-305B34000462}">
      <dgm:prSet/>
      <dgm:spPr/>
      <dgm:t>
        <a:bodyPr/>
        <a:lstStyle/>
        <a:p>
          <a:endParaRPr lang="en-US"/>
        </a:p>
      </dgm:t>
    </dgm:pt>
    <dgm:pt modelId="{8BBC3DE8-F3D4-4994-9A67-74ADEE301C3B}">
      <dgm:prSet/>
      <dgm:spPr/>
      <dgm:t>
        <a:bodyPr/>
        <a:lstStyle/>
        <a:p>
          <a:r>
            <a:rPr lang="fi-FI"/>
            <a:t>Ryhmäjako / jakotunnit</a:t>
          </a:r>
          <a:endParaRPr lang="en-US"/>
        </a:p>
      </dgm:t>
    </dgm:pt>
    <dgm:pt modelId="{0B327104-D25B-4B46-9EFB-50DBAB6EFE63}" type="parTrans" cxnId="{5AF89173-F6FA-4E34-8B68-69D22CB2280E}">
      <dgm:prSet/>
      <dgm:spPr/>
      <dgm:t>
        <a:bodyPr/>
        <a:lstStyle/>
        <a:p>
          <a:endParaRPr lang="en-US"/>
        </a:p>
      </dgm:t>
    </dgm:pt>
    <dgm:pt modelId="{B7CA39AD-178B-4079-B52F-CD9A8EB8D1FD}" type="sibTrans" cxnId="{5AF89173-F6FA-4E34-8B68-69D22CB2280E}">
      <dgm:prSet/>
      <dgm:spPr/>
      <dgm:t>
        <a:bodyPr/>
        <a:lstStyle/>
        <a:p>
          <a:endParaRPr lang="en-US"/>
        </a:p>
      </dgm:t>
    </dgm:pt>
    <dgm:pt modelId="{5383C422-5335-434F-9314-60FD1D34016F}">
      <dgm:prSet/>
      <dgm:spPr/>
      <dgm:t>
        <a:bodyPr/>
        <a:lstStyle/>
        <a:p>
          <a:r>
            <a:rPr lang="fi-FI"/>
            <a:t>Istumapaikka tunneilla</a:t>
          </a:r>
          <a:endParaRPr lang="en-US"/>
        </a:p>
      </dgm:t>
    </dgm:pt>
    <dgm:pt modelId="{66448A94-E2D2-41A4-9ED8-8ADA669B468E}" type="parTrans" cxnId="{E4669DA2-5D2A-453D-ADBF-B794C2FB5391}">
      <dgm:prSet/>
      <dgm:spPr/>
      <dgm:t>
        <a:bodyPr/>
        <a:lstStyle/>
        <a:p>
          <a:endParaRPr lang="en-US"/>
        </a:p>
      </dgm:t>
    </dgm:pt>
    <dgm:pt modelId="{890C0F32-4E08-4773-97A5-3E4408C6FE3D}" type="sibTrans" cxnId="{E4669DA2-5D2A-453D-ADBF-B794C2FB5391}">
      <dgm:prSet/>
      <dgm:spPr/>
      <dgm:t>
        <a:bodyPr/>
        <a:lstStyle/>
        <a:p>
          <a:endParaRPr lang="en-US"/>
        </a:p>
      </dgm:t>
    </dgm:pt>
    <dgm:pt modelId="{4ADB6012-6CC2-4D80-9C00-773961293266}">
      <dgm:prSet/>
      <dgm:spPr/>
      <dgm:t>
        <a:bodyPr/>
        <a:lstStyle/>
        <a:p>
          <a:r>
            <a:rPr lang="fi-FI"/>
            <a:t>Vastuu – Luottamuksen rakentaminen</a:t>
          </a:r>
          <a:endParaRPr lang="en-US"/>
        </a:p>
      </dgm:t>
    </dgm:pt>
    <dgm:pt modelId="{26584514-AFC8-404C-8BAE-5B7E3E709CF8}" type="parTrans" cxnId="{4E61B450-631A-45EA-AD28-ADE29B65AFF5}">
      <dgm:prSet/>
      <dgm:spPr/>
      <dgm:t>
        <a:bodyPr/>
        <a:lstStyle/>
        <a:p>
          <a:endParaRPr lang="en-US"/>
        </a:p>
      </dgm:t>
    </dgm:pt>
    <dgm:pt modelId="{F02C474D-7C9F-48A9-86B4-00CD86E9CDB9}" type="sibTrans" cxnId="{4E61B450-631A-45EA-AD28-ADE29B65AFF5}">
      <dgm:prSet/>
      <dgm:spPr/>
      <dgm:t>
        <a:bodyPr/>
        <a:lstStyle/>
        <a:p>
          <a:endParaRPr lang="en-US"/>
        </a:p>
      </dgm:t>
    </dgm:pt>
    <dgm:pt modelId="{C2F5E7B1-13A4-40FD-99A3-37F8515D7EC7}">
      <dgm:prSet/>
      <dgm:spPr/>
      <dgm:t>
        <a:bodyPr/>
        <a:lstStyle/>
        <a:p>
          <a:r>
            <a:rPr lang="fi-FI" dirty="0"/>
            <a:t>Wilma - tuntimerkinnät, kotitehtävät, oppilaan Wilma-tunnukset</a:t>
          </a:r>
          <a:endParaRPr lang="en-US" dirty="0"/>
        </a:p>
      </dgm:t>
    </dgm:pt>
    <dgm:pt modelId="{9E503982-143E-455A-8AA1-1567FDE3710B}" type="parTrans" cxnId="{4D04FEEE-F397-4DA3-84C2-72BA3CAED5BE}">
      <dgm:prSet/>
      <dgm:spPr/>
      <dgm:t>
        <a:bodyPr/>
        <a:lstStyle/>
        <a:p>
          <a:endParaRPr lang="en-US"/>
        </a:p>
      </dgm:t>
    </dgm:pt>
    <dgm:pt modelId="{8E1F010C-8C92-4650-B56E-56878FAA2B6A}" type="sibTrans" cxnId="{4D04FEEE-F397-4DA3-84C2-72BA3CAED5BE}">
      <dgm:prSet/>
      <dgm:spPr/>
      <dgm:t>
        <a:bodyPr/>
        <a:lstStyle/>
        <a:p>
          <a:endParaRPr lang="en-US"/>
        </a:p>
      </dgm:t>
    </dgm:pt>
    <dgm:pt modelId="{53F4F43A-EC15-4F9D-A270-4BBE3778DAB2}" type="pres">
      <dgm:prSet presAssocID="{464E798B-D9EF-4AAE-96C9-39123F98A8D1}" presName="linear" presStyleCnt="0">
        <dgm:presLayoutVars>
          <dgm:animLvl val="lvl"/>
          <dgm:resizeHandles val="exact"/>
        </dgm:presLayoutVars>
      </dgm:prSet>
      <dgm:spPr/>
    </dgm:pt>
    <dgm:pt modelId="{D65D6BB5-03A5-457B-9457-09AD26D0AFC1}" type="pres">
      <dgm:prSet presAssocID="{44EDDC5F-9709-4C74-A224-938AFD71C43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7953D1A-49B4-45DF-AF75-4B31854146E8}" type="pres">
      <dgm:prSet presAssocID="{E2ADCFC4-1072-4144-A4BE-4A716D7E424D}" presName="spacer" presStyleCnt="0"/>
      <dgm:spPr/>
    </dgm:pt>
    <dgm:pt modelId="{476BB5FC-24A1-41FF-9149-D355420EFB76}" type="pres">
      <dgm:prSet presAssocID="{8BBC3DE8-F3D4-4994-9A67-74ADEE301C3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9D4F880-B170-4D2B-BB7F-887B4FA302D5}" type="pres">
      <dgm:prSet presAssocID="{B7CA39AD-178B-4079-B52F-CD9A8EB8D1FD}" presName="spacer" presStyleCnt="0"/>
      <dgm:spPr/>
    </dgm:pt>
    <dgm:pt modelId="{A5842AAC-1D9F-4B95-8DA4-E72961A3B9A0}" type="pres">
      <dgm:prSet presAssocID="{5383C422-5335-434F-9314-60FD1D34016F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AA4BF08-4EC2-414A-8DAA-233BBD0C3530}" type="pres">
      <dgm:prSet presAssocID="{890C0F32-4E08-4773-97A5-3E4408C6FE3D}" presName="spacer" presStyleCnt="0"/>
      <dgm:spPr/>
    </dgm:pt>
    <dgm:pt modelId="{A6A47352-AFBE-4838-A394-A7864838C634}" type="pres">
      <dgm:prSet presAssocID="{4ADB6012-6CC2-4D80-9C00-773961293266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E29B6E0-76DB-42B9-ABD2-5E57A37F589C}" type="pres">
      <dgm:prSet presAssocID="{F02C474D-7C9F-48A9-86B4-00CD86E9CDB9}" presName="spacer" presStyleCnt="0"/>
      <dgm:spPr/>
    </dgm:pt>
    <dgm:pt modelId="{CC4F4B8D-76A5-4562-A2C8-929F38436ED1}" type="pres">
      <dgm:prSet presAssocID="{C2F5E7B1-13A4-40FD-99A3-37F8515D7EC7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88BB706-3042-4D2B-A7D2-F53DDBC47952}" type="presOf" srcId="{44EDDC5F-9709-4C74-A224-938AFD71C438}" destId="{D65D6BB5-03A5-457B-9457-09AD26D0AFC1}" srcOrd="0" destOrd="0" presId="urn:microsoft.com/office/officeart/2005/8/layout/vList2"/>
    <dgm:cxn modelId="{2BFB2A39-FD66-4DBA-B3DC-830AA9AD73D1}" type="presOf" srcId="{C2F5E7B1-13A4-40FD-99A3-37F8515D7EC7}" destId="{CC4F4B8D-76A5-4562-A2C8-929F38436ED1}" srcOrd="0" destOrd="0" presId="urn:microsoft.com/office/officeart/2005/8/layout/vList2"/>
    <dgm:cxn modelId="{733DA33B-6CAC-4FF0-B8BC-A3A8833BB129}" type="presOf" srcId="{8BBC3DE8-F3D4-4994-9A67-74ADEE301C3B}" destId="{476BB5FC-24A1-41FF-9149-D355420EFB76}" srcOrd="0" destOrd="0" presId="urn:microsoft.com/office/officeart/2005/8/layout/vList2"/>
    <dgm:cxn modelId="{BDF2C33C-65C9-42A4-B5DD-C1A96CBB2B8E}" type="presOf" srcId="{5383C422-5335-434F-9314-60FD1D34016F}" destId="{A5842AAC-1D9F-4B95-8DA4-E72961A3B9A0}" srcOrd="0" destOrd="0" presId="urn:microsoft.com/office/officeart/2005/8/layout/vList2"/>
    <dgm:cxn modelId="{4E61B450-631A-45EA-AD28-ADE29B65AFF5}" srcId="{464E798B-D9EF-4AAE-96C9-39123F98A8D1}" destId="{4ADB6012-6CC2-4D80-9C00-773961293266}" srcOrd="3" destOrd="0" parTransId="{26584514-AFC8-404C-8BAE-5B7E3E709CF8}" sibTransId="{F02C474D-7C9F-48A9-86B4-00CD86E9CDB9}"/>
    <dgm:cxn modelId="{5AF89173-F6FA-4E34-8B68-69D22CB2280E}" srcId="{464E798B-D9EF-4AAE-96C9-39123F98A8D1}" destId="{8BBC3DE8-F3D4-4994-9A67-74ADEE301C3B}" srcOrd="1" destOrd="0" parTransId="{0B327104-D25B-4B46-9EFB-50DBAB6EFE63}" sibTransId="{B7CA39AD-178B-4079-B52F-CD9A8EB8D1FD}"/>
    <dgm:cxn modelId="{B6E0A47B-D9EF-4EA6-AAE3-305B34000462}" srcId="{464E798B-D9EF-4AAE-96C9-39123F98A8D1}" destId="{44EDDC5F-9709-4C74-A224-938AFD71C438}" srcOrd="0" destOrd="0" parTransId="{66D3B93E-A1BD-4436-B47C-4528A6DC4A93}" sibTransId="{E2ADCFC4-1072-4144-A4BE-4A716D7E424D}"/>
    <dgm:cxn modelId="{E4669DA2-5D2A-453D-ADBF-B794C2FB5391}" srcId="{464E798B-D9EF-4AAE-96C9-39123F98A8D1}" destId="{5383C422-5335-434F-9314-60FD1D34016F}" srcOrd="2" destOrd="0" parTransId="{66448A94-E2D2-41A4-9ED8-8ADA669B468E}" sibTransId="{890C0F32-4E08-4773-97A5-3E4408C6FE3D}"/>
    <dgm:cxn modelId="{BB32B6A7-CB06-4A6B-85E9-0A470903D7A9}" type="presOf" srcId="{464E798B-D9EF-4AAE-96C9-39123F98A8D1}" destId="{53F4F43A-EC15-4F9D-A270-4BBE3778DAB2}" srcOrd="0" destOrd="0" presId="urn:microsoft.com/office/officeart/2005/8/layout/vList2"/>
    <dgm:cxn modelId="{77A9D7E4-5EF0-463E-883A-351EBBEE5A5D}" type="presOf" srcId="{4ADB6012-6CC2-4D80-9C00-773961293266}" destId="{A6A47352-AFBE-4838-A394-A7864838C634}" srcOrd="0" destOrd="0" presId="urn:microsoft.com/office/officeart/2005/8/layout/vList2"/>
    <dgm:cxn modelId="{4D04FEEE-F397-4DA3-84C2-72BA3CAED5BE}" srcId="{464E798B-D9EF-4AAE-96C9-39123F98A8D1}" destId="{C2F5E7B1-13A4-40FD-99A3-37F8515D7EC7}" srcOrd="4" destOrd="0" parTransId="{9E503982-143E-455A-8AA1-1567FDE3710B}" sibTransId="{8E1F010C-8C92-4650-B56E-56878FAA2B6A}"/>
    <dgm:cxn modelId="{B542D632-DFC9-4A86-93B0-19274928D53C}" type="presParOf" srcId="{53F4F43A-EC15-4F9D-A270-4BBE3778DAB2}" destId="{D65D6BB5-03A5-457B-9457-09AD26D0AFC1}" srcOrd="0" destOrd="0" presId="urn:microsoft.com/office/officeart/2005/8/layout/vList2"/>
    <dgm:cxn modelId="{3809AF61-5F23-49D0-88A0-1877776349E3}" type="presParOf" srcId="{53F4F43A-EC15-4F9D-A270-4BBE3778DAB2}" destId="{07953D1A-49B4-45DF-AF75-4B31854146E8}" srcOrd="1" destOrd="0" presId="urn:microsoft.com/office/officeart/2005/8/layout/vList2"/>
    <dgm:cxn modelId="{1F892FAD-3027-43B0-99A4-C70D92A60BDC}" type="presParOf" srcId="{53F4F43A-EC15-4F9D-A270-4BBE3778DAB2}" destId="{476BB5FC-24A1-41FF-9149-D355420EFB76}" srcOrd="2" destOrd="0" presId="urn:microsoft.com/office/officeart/2005/8/layout/vList2"/>
    <dgm:cxn modelId="{CC32B630-3054-4606-B7F3-5FED47395312}" type="presParOf" srcId="{53F4F43A-EC15-4F9D-A270-4BBE3778DAB2}" destId="{E9D4F880-B170-4D2B-BB7F-887B4FA302D5}" srcOrd="3" destOrd="0" presId="urn:microsoft.com/office/officeart/2005/8/layout/vList2"/>
    <dgm:cxn modelId="{AFC6CA2F-9E5F-42AA-99C3-CE0AF29F968F}" type="presParOf" srcId="{53F4F43A-EC15-4F9D-A270-4BBE3778DAB2}" destId="{A5842AAC-1D9F-4B95-8DA4-E72961A3B9A0}" srcOrd="4" destOrd="0" presId="urn:microsoft.com/office/officeart/2005/8/layout/vList2"/>
    <dgm:cxn modelId="{96241916-FA7B-4CBD-B1EB-A1E6981764E6}" type="presParOf" srcId="{53F4F43A-EC15-4F9D-A270-4BBE3778DAB2}" destId="{EAA4BF08-4EC2-414A-8DAA-233BBD0C3530}" srcOrd="5" destOrd="0" presId="urn:microsoft.com/office/officeart/2005/8/layout/vList2"/>
    <dgm:cxn modelId="{DD05FC4C-1A74-45FF-9753-7CE9950EC109}" type="presParOf" srcId="{53F4F43A-EC15-4F9D-A270-4BBE3778DAB2}" destId="{A6A47352-AFBE-4838-A394-A7864838C634}" srcOrd="6" destOrd="0" presId="urn:microsoft.com/office/officeart/2005/8/layout/vList2"/>
    <dgm:cxn modelId="{AEBA90C2-9F9A-4B13-8BAF-E4E1A8670C8E}" type="presParOf" srcId="{53F4F43A-EC15-4F9D-A270-4BBE3778DAB2}" destId="{5E29B6E0-76DB-42B9-ABD2-5E57A37F589C}" srcOrd="7" destOrd="0" presId="urn:microsoft.com/office/officeart/2005/8/layout/vList2"/>
    <dgm:cxn modelId="{D6C8ACDE-6910-4952-97AD-CBF90F63CDBA}" type="presParOf" srcId="{53F4F43A-EC15-4F9D-A270-4BBE3778DAB2}" destId="{CC4F4B8D-76A5-4562-A2C8-929F38436ED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7F242F-E709-406F-A6E7-1148ABCC6B1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EF1CAF4-7AC7-458A-BE0D-5F028BF7819B}">
      <dgm:prSet/>
      <dgm:spPr/>
      <dgm:t>
        <a:bodyPr/>
        <a:lstStyle/>
        <a:p>
          <a:r>
            <a:rPr lang="en-US"/>
            <a:t>Oppilaiden yleinen tilanne ja ilmapiiri</a:t>
          </a:r>
        </a:p>
      </dgm:t>
    </dgm:pt>
    <dgm:pt modelId="{8A63C377-EC3D-41E8-ABA0-D946AD84CB35}" type="parTrans" cxnId="{76364A62-AF36-48C8-82F9-17BECE06AD9A}">
      <dgm:prSet/>
      <dgm:spPr/>
      <dgm:t>
        <a:bodyPr/>
        <a:lstStyle/>
        <a:p>
          <a:endParaRPr lang="en-US"/>
        </a:p>
      </dgm:t>
    </dgm:pt>
    <dgm:pt modelId="{11F02D6C-044A-4214-9A40-5B4DC8B09347}" type="sibTrans" cxnId="{76364A62-AF36-48C8-82F9-17BECE06AD9A}">
      <dgm:prSet/>
      <dgm:spPr/>
      <dgm:t>
        <a:bodyPr/>
        <a:lstStyle/>
        <a:p>
          <a:endParaRPr lang="en-US"/>
        </a:p>
      </dgm:t>
    </dgm:pt>
    <dgm:pt modelId="{1535F899-420E-4279-B32B-51555C4F9760}">
      <dgm:prSet/>
      <dgm:spPr/>
      <dgm:t>
        <a:bodyPr/>
        <a:lstStyle/>
        <a:p>
          <a:r>
            <a:rPr lang="en-US"/>
            <a:t>Ryhmähenki ja yhteistyötaidot</a:t>
          </a:r>
        </a:p>
      </dgm:t>
    </dgm:pt>
    <dgm:pt modelId="{76CDA60D-3170-40C8-B947-33E629908638}" type="parTrans" cxnId="{2275F064-6DB6-412E-A729-027A8A7A89E4}">
      <dgm:prSet/>
      <dgm:spPr/>
      <dgm:t>
        <a:bodyPr/>
        <a:lstStyle/>
        <a:p>
          <a:endParaRPr lang="en-US"/>
        </a:p>
      </dgm:t>
    </dgm:pt>
    <dgm:pt modelId="{DB1B3E38-663A-4901-84CD-CCC1F09E64F2}" type="sibTrans" cxnId="{2275F064-6DB6-412E-A729-027A8A7A89E4}">
      <dgm:prSet/>
      <dgm:spPr/>
      <dgm:t>
        <a:bodyPr/>
        <a:lstStyle/>
        <a:p>
          <a:endParaRPr lang="en-US"/>
        </a:p>
      </dgm:t>
    </dgm:pt>
    <dgm:pt modelId="{35F9EEDA-5E10-427F-876F-B7F9DDE32D8A}" type="pres">
      <dgm:prSet presAssocID="{C37F242F-E709-406F-A6E7-1148ABCC6B10}" presName="linear" presStyleCnt="0">
        <dgm:presLayoutVars>
          <dgm:animLvl val="lvl"/>
          <dgm:resizeHandles val="exact"/>
        </dgm:presLayoutVars>
      </dgm:prSet>
      <dgm:spPr/>
    </dgm:pt>
    <dgm:pt modelId="{FE5564E8-CF35-437F-9864-ADD3C8D961B9}" type="pres">
      <dgm:prSet presAssocID="{8EF1CAF4-7AC7-458A-BE0D-5F028BF7819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500D5B8-3530-4152-B646-72A82C075587}" type="pres">
      <dgm:prSet presAssocID="{11F02D6C-044A-4214-9A40-5B4DC8B09347}" presName="spacer" presStyleCnt="0"/>
      <dgm:spPr/>
    </dgm:pt>
    <dgm:pt modelId="{C3A6A826-B97D-45A7-B5CB-9E83F0B47DF5}" type="pres">
      <dgm:prSet presAssocID="{1535F899-420E-4279-B32B-51555C4F9760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B5B222E-7656-4FDF-B612-F6EB6E598B75}" type="presOf" srcId="{C37F242F-E709-406F-A6E7-1148ABCC6B10}" destId="{35F9EEDA-5E10-427F-876F-B7F9DDE32D8A}" srcOrd="0" destOrd="0" presId="urn:microsoft.com/office/officeart/2005/8/layout/vList2"/>
    <dgm:cxn modelId="{79DDC641-AA89-4C8C-A029-3E8A63ACE232}" type="presOf" srcId="{8EF1CAF4-7AC7-458A-BE0D-5F028BF7819B}" destId="{FE5564E8-CF35-437F-9864-ADD3C8D961B9}" srcOrd="0" destOrd="0" presId="urn:microsoft.com/office/officeart/2005/8/layout/vList2"/>
    <dgm:cxn modelId="{76364A62-AF36-48C8-82F9-17BECE06AD9A}" srcId="{C37F242F-E709-406F-A6E7-1148ABCC6B10}" destId="{8EF1CAF4-7AC7-458A-BE0D-5F028BF7819B}" srcOrd="0" destOrd="0" parTransId="{8A63C377-EC3D-41E8-ABA0-D946AD84CB35}" sibTransId="{11F02D6C-044A-4214-9A40-5B4DC8B09347}"/>
    <dgm:cxn modelId="{2275F064-6DB6-412E-A729-027A8A7A89E4}" srcId="{C37F242F-E709-406F-A6E7-1148ABCC6B10}" destId="{1535F899-420E-4279-B32B-51555C4F9760}" srcOrd="1" destOrd="0" parTransId="{76CDA60D-3170-40C8-B947-33E629908638}" sibTransId="{DB1B3E38-663A-4901-84CD-CCC1F09E64F2}"/>
    <dgm:cxn modelId="{463A4369-9A8B-4EBE-BC18-0E674F86F2EB}" type="presOf" srcId="{1535F899-420E-4279-B32B-51555C4F9760}" destId="{C3A6A826-B97D-45A7-B5CB-9E83F0B47DF5}" srcOrd="0" destOrd="0" presId="urn:microsoft.com/office/officeart/2005/8/layout/vList2"/>
    <dgm:cxn modelId="{52DABA85-9542-45ED-A26B-0F0137140274}" type="presParOf" srcId="{35F9EEDA-5E10-427F-876F-B7F9DDE32D8A}" destId="{FE5564E8-CF35-437F-9864-ADD3C8D961B9}" srcOrd="0" destOrd="0" presId="urn:microsoft.com/office/officeart/2005/8/layout/vList2"/>
    <dgm:cxn modelId="{6165361F-59F6-43CE-9596-3E7066DC37F6}" type="presParOf" srcId="{35F9EEDA-5E10-427F-876F-B7F9DDE32D8A}" destId="{9500D5B8-3530-4152-B646-72A82C075587}" srcOrd="1" destOrd="0" presId="urn:microsoft.com/office/officeart/2005/8/layout/vList2"/>
    <dgm:cxn modelId="{CE4195A7-C82B-495E-ADE4-DB6B9DA6EBEC}" type="presParOf" srcId="{35F9EEDA-5E10-427F-876F-B7F9DDE32D8A}" destId="{C3A6A826-B97D-45A7-B5CB-9E83F0B47DF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C9ED3F-5FF3-44DF-89E1-1EC8928ED41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3B7AC83-A651-4C93-A7C5-AC269294ED80}">
      <dgm:prSet/>
      <dgm:spPr/>
      <dgm:t>
        <a:bodyPr/>
        <a:lstStyle/>
        <a:p>
          <a:r>
            <a:rPr lang="fi-FI" dirty="0"/>
            <a:t>5.- luokan sisällöt </a:t>
          </a:r>
          <a:endParaRPr lang="en-US" dirty="0"/>
        </a:p>
      </dgm:t>
    </dgm:pt>
    <dgm:pt modelId="{5260B6B2-31DB-45A5-917A-4F44AA134EAE}" type="parTrans" cxnId="{42DC8297-56C8-43CC-AC4B-861A428467E8}">
      <dgm:prSet/>
      <dgm:spPr/>
      <dgm:t>
        <a:bodyPr/>
        <a:lstStyle/>
        <a:p>
          <a:endParaRPr lang="en-US"/>
        </a:p>
      </dgm:t>
    </dgm:pt>
    <dgm:pt modelId="{1100F174-0B4D-4391-BEB4-7D5A41F0833C}" type="sibTrans" cxnId="{42DC8297-56C8-43CC-AC4B-861A428467E8}">
      <dgm:prSet/>
      <dgm:spPr/>
      <dgm:t>
        <a:bodyPr/>
        <a:lstStyle/>
        <a:p>
          <a:endParaRPr lang="en-US"/>
        </a:p>
      </dgm:t>
    </dgm:pt>
    <dgm:pt modelId="{EE0F81E7-08DA-46A4-868D-BDF8103D9157}">
      <dgm:prSet/>
      <dgm:spPr/>
      <dgm:t>
        <a:bodyPr/>
        <a:lstStyle/>
        <a:p>
          <a:r>
            <a:rPr lang="fi-FI" dirty="0"/>
            <a:t>Eriyttäminen (materiaali, aikuiset, paikat, jaksot, diplomit)</a:t>
          </a:r>
          <a:endParaRPr lang="en-US" dirty="0"/>
        </a:p>
      </dgm:t>
    </dgm:pt>
    <dgm:pt modelId="{EDE216C2-F5F8-4450-8A4D-04215882B1A1}" type="parTrans" cxnId="{F40A99E0-5A5A-4B24-9B52-575B25C7BE37}">
      <dgm:prSet/>
      <dgm:spPr/>
      <dgm:t>
        <a:bodyPr/>
        <a:lstStyle/>
        <a:p>
          <a:endParaRPr lang="en-US"/>
        </a:p>
      </dgm:t>
    </dgm:pt>
    <dgm:pt modelId="{9BFB8AA7-DF51-42F8-BC89-7BFAFF2089FB}" type="sibTrans" cxnId="{F40A99E0-5A5A-4B24-9B52-575B25C7BE37}">
      <dgm:prSet/>
      <dgm:spPr/>
      <dgm:t>
        <a:bodyPr/>
        <a:lstStyle/>
        <a:p>
          <a:endParaRPr lang="en-US"/>
        </a:p>
      </dgm:t>
    </dgm:pt>
    <dgm:pt modelId="{7F5097E3-7291-4898-AD7F-3D340B890E63}">
      <dgm:prSet/>
      <dgm:spPr/>
      <dgm:t>
        <a:bodyPr/>
        <a:lstStyle/>
        <a:p>
          <a:r>
            <a:rPr lang="fi-FI" dirty="0"/>
            <a:t>Tukiopetus – voitte laittaa viestiä, mikäli katsotte tukiopetuksen tarpeelliseksi jostain aiheesta</a:t>
          </a:r>
          <a:endParaRPr lang="en-US" dirty="0"/>
        </a:p>
      </dgm:t>
    </dgm:pt>
    <dgm:pt modelId="{98B63B3F-3EED-471D-9D06-15F0E7110AB9}" type="parTrans" cxnId="{6184D852-4268-4D0A-921B-973C385B03D9}">
      <dgm:prSet/>
      <dgm:spPr/>
      <dgm:t>
        <a:bodyPr/>
        <a:lstStyle/>
        <a:p>
          <a:endParaRPr lang="en-US"/>
        </a:p>
      </dgm:t>
    </dgm:pt>
    <dgm:pt modelId="{DE7267F1-45EC-4F1D-9A8E-F0E3BC6CE6D8}" type="sibTrans" cxnId="{6184D852-4268-4D0A-921B-973C385B03D9}">
      <dgm:prSet/>
      <dgm:spPr/>
      <dgm:t>
        <a:bodyPr/>
        <a:lstStyle/>
        <a:p>
          <a:endParaRPr lang="en-US"/>
        </a:p>
      </dgm:t>
    </dgm:pt>
    <dgm:pt modelId="{AE3017BA-B422-4D36-8A5D-77EB474B7619}">
      <dgm:prSet/>
      <dgm:spPr/>
      <dgm:t>
        <a:bodyPr/>
        <a:lstStyle/>
        <a:p>
          <a:r>
            <a:rPr lang="fi-FI" dirty="0"/>
            <a:t>Projektit: mm. kasvio</a:t>
          </a:r>
          <a:endParaRPr lang="en-US" dirty="0"/>
        </a:p>
      </dgm:t>
    </dgm:pt>
    <dgm:pt modelId="{B6B02251-7DB1-4F17-AAFF-8428BEB79459}" type="parTrans" cxnId="{7102D03E-7C6F-4F4A-A8C2-1F44F9E2111C}">
      <dgm:prSet/>
      <dgm:spPr/>
      <dgm:t>
        <a:bodyPr/>
        <a:lstStyle/>
        <a:p>
          <a:endParaRPr lang="fi-FI"/>
        </a:p>
      </dgm:t>
    </dgm:pt>
    <dgm:pt modelId="{3E950ADA-6532-4917-81FC-285C7786A826}" type="sibTrans" cxnId="{7102D03E-7C6F-4F4A-A8C2-1F44F9E2111C}">
      <dgm:prSet/>
      <dgm:spPr/>
      <dgm:t>
        <a:bodyPr/>
        <a:lstStyle/>
        <a:p>
          <a:endParaRPr lang="fi-FI"/>
        </a:p>
      </dgm:t>
    </dgm:pt>
    <dgm:pt modelId="{94D65D59-09EF-4045-9841-44CCA4CCAF9B}" type="pres">
      <dgm:prSet presAssocID="{B7C9ED3F-5FF3-44DF-89E1-1EC8928ED41D}" presName="linear" presStyleCnt="0">
        <dgm:presLayoutVars>
          <dgm:animLvl val="lvl"/>
          <dgm:resizeHandles val="exact"/>
        </dgm:presLayoutVars>
      </dgm:prSet>
      <dgm:spPr/>
    </dgm:pt>
    <dgm:pt modelId="{6A7B5462-DD74-40B0-B7F4-A28DE774AFD5}" type="pres">
      <dgm:prSet presAssocID="{D3B7AC83-A651-4C93-A7C5-AC269294ED8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D0E4517-5211-45F0-898D-08E158F9DA7D}" type="pres">
      <dgm:prSet presAssocID="{1100F174-0B4D-4391-BEB4-7D5A41F0833C}" presName="spacer" presStyleCnt="0"/>
      <dgm:spPr/>
    </dgm:pt>
    <dgm:pt modelId="{B304EEEF-7B3A-4E5A-8C3B-EBB56E1A6CF1}" type="pres">
      <dgm:prSet presAssocID="{AE3017BA-B422-4D36-8A5D-77EB474B7619}" presName="parentText" presStyleLbl="node1" presStyleIdx="1" presStyleCnt="4" custLinFactNeighborX="334" custLinFactNeighborY="12524">
        <dgm:presLayoutVars>
          <dgm:chMax val="0"/>
          <dgm:bulletEnabled val="1"/>
        </dgm:presLayoutVars>
      </dgm:prSet>
      <dgm:spPr/>
    </dgm:pt>
    <dgm:pt modelId="{79BC5337-EB56-4913-82A7-257A24CE95DC}" type="pres">
      <dgm:prSet presAssocID="{3E950ADA-6532-4917-81FC-285C7786A826}" presName="spacer" presStyleCnt="0"/>
      <dgm:spPr/>
    </dgm:pt>
    <dgm:pt modelId="{98A18DB5-839B-4035-BE40-65C6E316D1A9}" type="pres">
      <dgm:prSet presAssocID="{EE0F81E7-08DA-46A4-868D-BDF8103D915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F5E8007-F423-4445-A536-840FB159DCB1}" type="pres">
      <dgm:prSet presAssocID="{9BFB8AA7-DF51-42F8-BC89-7BFAFF2089FB}" presName="spacer" presStyleCnt="0"/>
      <dgm:spPr/>
    </dgm:pt>
    <dgm:pt modelId="{7D8F68CC-6BDC-4B41-8920-81FF21E3A396}" type="pres">
      <dgm:prSet presAssocID="{7F5097E3-7291-4898-AD7F-3D340B890E6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B5E950A-A991-47C8-AE67-B642D823A289}" type="presOf" srcId="{AE3017BA-B422-4D36-8A5D-77EB474B7619}" destId="{B304EEEF-7B3A-4E5A-8C3B-EBB56E1A6CF1}" srcOrd="0" destOrd="0" presId="urn:microsoft.com/office/officeart/2005/8/layout/vList2"/>
    <dgm:cxn modelId="{7102D03E-7C6F-4F4A-A8C2-1F44F9E2111C}" srcId="{B7C9ED3F-5FF3-44DF-89E1-1EC8928ED41D}" destId="{AE3017BA-B422-4D36-8A5D-77EB474B7619}" srcOrd="1" destOrd="0" parTransId="{B6B02251-7DB1-4F17-AAFF-8428BEB79459}" sibTransId="{3E950ADA-6532-4917-81FC-285C7786A826}"/>
    <dgm:cxn modelId="{B3EE0F5F-211E-4CC7-819D-29B4D81E12B7}" type="presOf" srcId="{7F5097E3-7291-4898-AD7F-3D340B890E63}" destId="{7D8F68CC-6BDC-4B41-8920-81FF21E3A396}" srcOrd="0" destOrd="0" presId="urn:microsoft.com/office/officeart/2005/8/layout/vList2"/>
    <dgm:cxn modelId="{6184D852-4268-4D0A-921B-973C385B03D9}" srcId="{B7C9ED3F-5FF3-44DF-89E1-1EC8928ED41D}" destId="{7F5097E3-7291-4898-AD7F-3D340B890E63}" srcOrd="3" destOrd="0" parTransId="{98B63B3F-3EED-471D-9D06-15F0E7110AB9}" sibTransId="{DE7267F1-45EC-4F1D-9A8E-F0E3BC6CE6D8}"/>
    <dgm:cxn modelId="{42DC8297-56C8-43CC-AC4B-861A428467E8}" srcId="{B7C9ED3F-5FF3-44DF-89E1-1EC8928ED41D}" destId="{D3B7AC83-A651-4C93-A7C5-AC269294ED80}" srcOrd="0" destOrd="0" parTransId="{5260B6B2-31DB-45A5-917A-4F44AA134EAE}" sibTransId="{1100F174-0B4D-4391-BEB4-7D5A41F0833C}"/>
    <dgm:cxn modelId="{645981A1-84F5-493C-9EB3-AFA6E9424BC8}" type="presOf" srcId="{EE0F81E7-08DA-46A4-868D-BDF8103D9157}" destId="{98A18DB5-839B-4035-BE40-65C6E316D1A9}" srcOrd="0" destOrd="0" presId="urn:microsoft.com/office/officeart/2005/8/layout/vList2"/>
    <dgm:cxn modelId="{68507AC1-D8EB-4F63-8D15-C86454A98715}" type="presOf" srcId="{B7C9ED3F-5FF3-44DF-89E1-1EC8928ED41D}" destId="{94D65D59-09EF-4045-9841-44CCA4CCAF9B}" srcOrd="0" destOrd="0" presId="urn:microsoft.com/office/officeart/2005/8/layout/vList2"/>
    <dgm:cxn modelId="{F40A99E0-5A5A-4B24-9B52-575B25C7BE37}" srcId="{B7C9ED3F-5FF3-44DF-89E1-1EC8928ED41D}" destId="{EE0F81E7-08DA-46A4-868D-BDF8103D9157}" srcOrd="2" destOrd="0" parTransId="{EDE216C2-F5F8-4450-8A4D-04215882B1A1}" sibTransId="{9BFB8AA7-DF51-42F8-BC89-7BFAFF2089FB}"/>
    <dgm:cxn modelId="{4A7180E6-4107-48E5-8438-F975747DEB6A}" type="presOf" srcId="{D3B7AC83-A651-4C93-A7C5-AC269294ED80}" destId="{6A7B5462-DD74-40B0-B7F4-A28DE774AFD5}" srcOrd="0" destOrd="0" presId="urn:microsoft.com/office/officeart/2005/8/layout/vList2"/>
    <dgm:cxn modelId="{0B613BCF-D266-4B7E-B600-D0250A024C74}" type="presParOf" srcId="{94D65D59-09EF-4045-9841-44CCA4CCAF9B}" destId="{6A7B5462-DD74-40B0-B7F4-A28DE774AFD5}" srcOrd="0" destOrd="0" presId="urn:microsoft.com/office/officeart/2005/8/layout/vList2"/>
    <dgm:cxn modelId="{FE530680-C5AA-44DB-8322-6516F5E8FC49}" type="presParOf" srcId="{94D65D59-09EF-4045-9841-44CCA4CCAF9B}" destId="{AD0E4517-5211-45F0-898D-08E158F9DA7D}" srcOrd="1" destOrd="0" presId="urn:microsoft.com/office/officeart/2005/8/layout/vList2"/>
    <dgm:cxn modelId="{51C5D0CA-7E80-4AD1-B50D-13F0A2BE698F}" type="presParOf" srcId="{94D65D59-09EF-4045-9841-44CCA4CCAF9B}" destId="{B304EEEF-7B3A-4E5A-8C3B-EBB56E1A6CF1}" srcOrd="2" destOrd="0" presId="urn:microsoft.com/office/officeart/2005/8/layout/vList2"/>
    <dgm:cxn modelId="{B116B637-BAD1-49CF-B362-14BCDB387A5D}" type="presParOf" srcId="{94D65D59-09EF-4045-9841-44CCA4CCAF9B}" destId="{79BC5337-EB56-4913-82A7-257A24CE95DC}" srcOrd="3" destOrd="0" presId="urn:microsoft.com/office/officeart/2005/8/layout/vList2"/>
    <dgm:cxn modelId="{1D7981AF-AAC9-4B22-9BCE-640A3ADE9353}" type="presParOf" srcId="{94D65D59-09EF-4045-9841-44CCA4CCAF9B}" destId="{98A18DB5-839B-4035-BE40-65C6E316D1A9}" srcOrd="4" destOrd="0" presId="urn:microsoft.com/office/officeart/2005/8/layout/vList2"/>
    <dgm:cxn modelId="{BADCD7AF-F391-4283-B580-205CF2EC3AEF}" type="presParOf" srcId="{94D65D59-09EF-4045-9841-44CCA4CCAF9B}" destId="{0F5E8007-F423-4445-A536-840FB159DCB1}" srcOrd="5" destOrd="0" presId="urn:microsoft.com/office/officeart/2005/8/layout/vList2"/>
    <dgm:cxn modelId="{5CB60111-4606-469A-9F5D-7B5C67438B6F}" type="presParOf" srcId="{94D65D59-09EF-4045-9841-44CCA4CCAF9B}" destId="{7D8F68CC-6BDC-4B41-8920-81FF21E3A39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8268C7-B526-42FA-A3DA-C8BA0AF2158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3B5ED8C-6514-4FE2-A2D6-664EA5F04A92}">
      <dgm:prSet/>
      <dgm:spPr/>
      <dgm:t>
        <a:bodyPr/>
        <a:lstStyle/>
        <a:p>
          <a:r>
            <a:rPr lang="en-US"/>
            <a:t>Viestintäkanavat (Wilma</a:t>
          </a:r>
          <a:r>
            <a:rPr lang="fi-FI"/>
            <a:t>, kiireellisissä asioissa soitto)</a:t>
          </a:r>
          <a:endParaRPr lang="en-US"/>
        </a:p>
      </dgm:t>
    </dgm:pt>
    <dgm:pt modelId="{39743412-7C4F-4E18-9402-6A8A4C9E52E2}" type="parTrans" cxnId="{2DE8618B-0925-46FD-A9EA-3B4E796ABE13}">
      <dgm:prSet/>
      <dgm:spPr/>
      <dgm:t>
        <a:bodyPr/>
        <a:lstStyle/>
        <a:p>
          <a:endParaRPr lang="en-US"/>
        </a:p>
      </dgm:t>
    </dgm:pt>
    <dgm:pt modelId="{F7EBC309-47A5-4606-8540-D3ED06D67CF1}" type="sibTrans" cxnId="{2DE8618B-0925-46FD-A9EA-3B4E796ABE13}">
      <dgm:prSet/>
      <dgm:spPr/>
      <dgm:t>
        <a:bodyPr/>
        <a:lstStyle/>
        <a:p>
          <a:endParaRPr lang="en-US"/>
        </a:p>
      </dgm:t>
    </dgm:pt>
    <dgm:pt modelId="{888AF9B5-FF73-4BA3-901E-3BCA3CF0DF7D}">
      <dgm:prSet/>
      <dgm:spPr/>
      <dgm:t>
        <a:bodyPr/>
        <a:lstStyle/>
        <a:p>
          <a:r>
            <a:rPr lang="fi-FI"/>
            <a:t>Instagram (keskipalokankoulun5xl)</a:t>
          </a:r>
          <a:endParaRPr lang="en-US"/>
        </a:p>
      </dgm:t>
    </dgm:pt>
    <dgm:pt modelId="{F4FC5AFE-2ABA-4BC4-BF94-C542CED3FD19}" type="parTrans" cxnId="{97C04828-374B-435C-B451-DF59E4FC1CCE}">
      <dgm:prSet/>
      <dgm:spPr/>
      <dgm:t>
        <a:bodyPr/>
        <a:lstStyle/>
        <a:p>
          <a:endParaRPr lang="en-US"/>
        </a:p>
      </dgm:t>
    </dgm:pt>
    <dgm:pt modelId="{B6516459-9C12-443F-A608-88870ACADB7E}" type="sibTrans" cxnId="{97C04828-374B-435C-B451-DF59E4FC1CCE}">
      <dgm:prSet/>
      <dgm:spPr/>
      <dgm:t>
        <a:bodyPr/>
        <a:lstStyle/>
        <a:p>
          <a:endParaRPr lang="en-US"/>
        </a:p>
      </dgm:t>
    </dgm:pt>
    <dgm:pt modelId="{494FEE24-4825-4FC8-8CC3-4BB005D3CE20}">
      <dgm:prSet/>
      <dgm:spPr/>
      <dgm:t>
        <a:bodyPr/>
        <a:lstStyle/>
        <a:p>
          <a:r>
            <a:rPr lang="en-US" dirty="0" err="1"/>
            <a:t>Kotitehtävät</a:t>
          </a:r>
          <a:r>
            <a:rPr lang="en-US" dirty="0"/>
            <a:t> (</a:t>
          </a:r>
          <a:r>
            <a:rPr lang="en-US" dirty="0" err="1"/>
            <a:t>tsekkaus</a:t>
          </a:r>
          <a:r>
            <a:rPr lang="en-US" dirty="0"/>
            <a:t> </a:t>
          </a:r>
          <a:r>
            <a:rPr lang="en-US" dirty="0" err="1"/>
            <a:t>kotona</a:t>
          </a:r>
          <a:r>
            <a:rPr lang="en-US" dirty="0"/>
            <a:t>, </a:t>
          </a:r>
          <a:r>
            <a:rPr lang="en-US" dirty="0" err="1"/>
            <a:t>seurataan</a:t>
          </a:r>
          <a:r>
            <a:rPr lang="en-US" dirty="0"/>
            <a:t> </a:t>
          </a:r>
          <a:r>
            <a:rPr lang="en-US" dirty="0" err="1"/>
            <a:t>koulussa</a:t>
          </a:r>
          <a:r>
            <a:rPr lang="en-US" dirty="0"/>
            <a:t>) </a:t>
          </a:r>
        </a:p>
      </dgm:t>
    </dgm:pt>
    <dgm:pt modelId="{B15CAFB9-9AAD-4490-BDDF-8F7F00BF96CC}" type="parTrans" cxnId="{AAE070D5-AA3D-4823-8464-BA0C38D096AC}">
      <dgm:prSet/>
      <dgm:spPr/>
      <dgm:t>
        <a:bodyPr/>
        <a:lstStyle/>
        <a:p>
          <a:endParaRPr lang="en-US"/>
        </a:p>
      </dgm:t>
    </dgm:pt>
    <dgm:pt modelId="{EACE8ADC-868B-4F69-91B4-96FD6E537F2F}" type="sibTrans" cxnId="{AAE070D5-AA3D-4823-8464-BA0C38D096AC}">
      <dgm:prSet/>
      <dgm:spPr/>
      <dgm:t>
        <a:bodyPr/>
        <a:lstStyle/>
        <a:p>
          <a:endParaRPr lang="en-US"/>
        </a:p>
      </dgm:t>
    </dgm:pt>
    <dgm:pt modelId="{3C365392-9907-43A0-9845-B01861664D90}">
      <dgm:prSet/>
      <dgm:spPr/>
      <dgm:t>
        <a:bodyPr/>
        <a:lstStyle/>
        <a:p>
          <a:r>
            <a:rPr lang="en-US" dirty="0" err="1"/>
            <a:t>Miten</a:t>
          </a:r>
          <a:r>
            <a:rPr lang="en-US" dirty="0"/>
            <a:t> </a:t>
          </a:r>
          <a:r>
            <a:rPr lang="en-US" dirty="0" err="1"/>
            <a:t>tukea</a:t>
          </a:r>
          <a:r>
            <a:rPr lang="en-US" dirty="0"/>
            <a:t> </a:t>
          </a:r>
          <a:r>
            <a:rPr lang="en-US" dirty="0" err="1"/>
            <a:t>oppimista</a:t>
          </a:r>
          <a:r>
            <a:rPr lang="en-US" dirty="0"/>
            <a:t> </a:t>
          </a:r>
          <a:r>
            <a:rPr lang="en-US" dirty="0" err="1"/>
            <a:t>kotona</a:t>
          </a:r>
          <a:r>
            <a:rPr lang="fi-FI" dirty="0"/>
            <a:t>?</a:t>
          </a:r>
          <a:endParaRPr lang="en-US" dirty="0"/>
        </a:p>
      </dgm:t>
    </dgm:pt>
    <dgm:pt modelId="{64585FAE-8AD2-472F-ABD5-127D29403A72}" type="parTrans" cxnId="{93046123-6AF6-479B-8A74-E7FF7F143853}">
      <dgm:prSet/>
      <dgm:spPr/>
      <dgm:t>
        <a:bodyPr/>
        <a:lstStyle/>
        <a:p>
          <a:endParaRPr lang="en-US"/>
        </a:p>
      </dgm:t>
    </dgm:pt>
    <dgm:pt modelId="{13444609-FDD3-406E-8523-A865F957A6CF}" type="sibTrans" cxnId="{93046123-6AF6-479B-8A74-E7FF7F143853}">
      <dgm:prSet/>
      <dgm:spPr/>
      <dgm:t>
        <a:bodyPr/>
        <a:lstStyle/>
        <a:p>
          <a:endParaRPr lang="en-US"/>
        </a:p>
      </dgm:t>
    </dgm:pt>
    <dgm:pt modelId="{358D7AE4-947E-41A1-A603-E9090FD9ACC5}" type="pres">
      <dgm:prSet presAssocID="{2D8268C7-B526-42FA-A3DA-C8BA0AF2158D}" presName="linear" presStyleCnt="0">
        <dgm:presLayoutVars>
          <dgm:animLvl val="lvl"/>
          <dgm:resizeHandles val="exact"/>
        </dgm:presLayoutVars>
      </dgm:prSet>
      <dgm:spPr/>
    </dgm:pt>
    <dgm:pt modelId="{31DBDC25-DA48-4ADB-9E14-0A106E62744E}" type="pres">
      <dgm:prSet presAssocID="{F3B5ED8C-6514-4FE2-A2D6-664EA5F04A9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DD0CF0B-C65D-448E-8015-81FAF9150845}" type="pres">
      <dgm:prSet presAssocID="{F7EBC309-47A5-4606-8540-D3ED06D67CF1}" presName="spacer" presStyleCnt="0"/>
      <dgm:spPr/>
    </dgm:pt>
    <dgm:pt modelId="{09A1CD24-D3AC-4431-9A57-54397543277E}" type="pres">
      <dgm:prSet presAssocID="{888AF9B5-FF73-4BA3-901E-3BCA3CF0DF7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E7DB350-42A1-46F2-A389-A3DF9D03658A}" type="pres">
      <dgm:prSet presAssocID="{B6516459-9C12-443F-A608-88870ACADB7E}" presName="spacer" presStyleCnt="0"/>
      <dgm:spPr/>
    </dgm:pt>
    <dgm:pt modelId="{086819AB-9A64-49D9-9964-B334EE8190A9}" type="pres">
      <dgm:prSet presAssocID="{494FEE24-4825-4FC8-8CC3-4BB005D3CE2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DCA3FF1-A2E9-4015-8B69-CA89FDADBDE4}" type="pres">
      <dgm:prSet presAssocID="{EACE8ADC-868B-4F69-91B4-96FD6E537F2F}" presName="spacer" presStyleCnt="0"/>
      <dgm:spPr/>
    </dgm:pt>
    <dgm:pt modelId="{C52040B6-9D7D-471D-A277-E0407C6EEA58}" type="pres">
      <dgm:prSet presAssocID="{3C365392-9907-43A0-9845-B01861664D9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3046123-6AF6-479B-8A74-E7FF7F143853}" srcId="{2D8268C7-B526-42FA-A3DA-C8BA0AF2158D}" destId="{3C365392-9907-43A0-9845-B01861664D90}" srcOrd="3" destOrd="0" parTransId="{64585FAE-8AD2-472F-ABD5-127D29403A72}" sibTransId="{13444609-FDD3-406E-8523-A865F957A6CF}"/>
    <dgm:cxn modelId="{97C04828-374B-435C-B451-DF59E4FC1CCE}" srcId="{2D8268C7-B526-42FA-A3DA-C8BA0AF2158D}" destId="{888AF9B5-FF73-4BA3-901E-3BCA3CF0DF7D}" srcOrd="1" destOrd="0" parTransId="{F4FC5AFE-2ABA-4BC4-BF94-C542CED3FD19}" sibTransId="{B6516459-9C12-443F-A608-88870ACADB7E}"/>
    <dgm:cxn modelId="{49684C38-93F2-46CD-B2B9-6E9E33CF4E8E}" type="presOf" srcId="{2D8268C7-B526-42FA-A3DA-C8BA0AF2158D}" destId="{358D7AE4-947E-41A1-A603-E9090FD9ACC5}" srcOrd="0" destOrd="0" presId="urn:microsoft.com/office/officeart/2005/8/layout/vList2"/>
    <dgm:cxn modelId="{B3A0A24B-6793-4D59-B117-7CA866BB3C68}" type="presOf" srcId="{3C365392-9907-43A0-9845-B01861664D90}" destId="{C52040B6-9D7D-471D-A277-E0407C6EEA58}" srcOrd="0" destOrd="0" presId="urn:microsoft.com/office/officeart/2005/8/layout/vList2"/>
    <dgm:cxn modelId="{2DE8618B-0925-46FD-A9EA-3B4E796ABE13}" srcId="{2D8268C7-B526-42FA-A3DA-C8BA0AF2158D}" destId="{F3B5ED8C-6514-4FE2-A2D6-664EA5F04A92}" srcOrd="0" destOrd="0" parTransId="{39743412-7C4F-4E18-9402-6A8A4C9E52E2}" sibTransId="{F7EBC309-47A5-4606-8540-D3ED06D67CF1}"/>
    <dgm:cxn modelId="{AAE070D5-AA3D-4823-8464-BA0C38D096AC}" srcId="{2D8268C7-B526-42FA-A3DA-C8BA0AF2158D}" destId="{494FEE24-4825-4FC8-8CC3-4BB005D3CE20}" srcOrd="2" destOrd="0" parTransId="{B15CAFB9-9AAD-4490-BDDF-8F7F00BF96CC}" sibTransId="{EACE8ADC-868B-4F69-91B4-96FD6E537F2F}"/>
    <dgm:cxn modelId="{61384ADA-05D0-4135-9CC7-CF491C94546B}" type="presOf" srcId="{494FEE24-4825-4FC8-8CC3-4BB005D3CE20}" destId="{086819AB-9A64-49D9-9964-B334EE8190A9}" srcOrd="0" destOrd="0" presId="urn:microsoft.com/office/officeart/2005/8/layout/vList2"/>
    <dgm:cxn modelId="{74825EDC-5684-4E0A-A80B-3CF73C1F6DEB}" type="presOf" srcId="{888AF9B5-FF73-4BA3-901E-3BCA3CF0DF7D}" destId="{09A1CD24-D3AC-4431-9A57-54397543277E}" srcOrd="0" destOrd="0" presId="urn:microsoft.com/office/officeart/2005/8/layout/vList2"/>
    <dgm:cxn modelId="{37141DF5-4170-4227-9B89-D75174B63694}" type="presOf" srcId="{F3B5ED8C-6514-4FE2-A2D6-664EA5F04A92}" destId="{31DBDC25-DA48-4ADB-9E14-0A106E62744E}" srcOrd="0" destOrd="0" presId="urn:microsoft.com/office/officeart/2005/8/layout/vList2"/>
    <dgm:cxn modelId="{7D3DA310-1137-4F4B-B860-7B09E07E7BEE}" type="presParOf" srcId="{358D7AE4-947E-41A1-A603-E9090FD9ACC5}" destId="{31DBDC25-DA48-4ADB-9E14-0A106E62744E}" srcOrd="0" destOrd="0" presId="urn:microsoft.com/office/officeart/2005/8/layout/vList2"/>
    <dgm:cxn modelId="{4127F05B-42A1-49BC-B738-D341B6D31040}" type="presParOf" srcId="{358D7AE4-947E-41A1-A603-E9090FD9ACC5}" destId="{DDD0CF0B-C65D-448E-8015-81FAF9150845}" srcOrd="1" destOrd="0" presId="urn:microsoft.com/office/officeart/2005/8/layout/vList2"/>
    <dgm:cxn modelId="{D022CB58-16E5-4661-BE1F-C8CCF5ADA217}" type="presParOf" srcId="{358D7AE4-947E-41A1-A603-E9090FD9ACC5}" destId="{09A1CD24-D3AC-4431-9A57-54397543277E}" srcOrd="2" destOrd="0" presId="urn:microsoft.com/office/officeart/2005/8/layout/vList2"/>
    <dgm:cxn modelId="{C7254B12-B093-47E6-8AEC-E8A2C728FE8E}" type="presParOf" srcId="{358D7AE4-947E-41A1-A603-E9090FD9ACC5}" destId="{0E7DB350-42A1-46F2-A389-A3DF9D03658A}" srcOrd="3" destOrd="0" presId="urn:microsoft.com/office/officeart/2005/8/layout/vList2"/>
    <dgm:cxn modelId="{796E18DC-C0D6-41D0-80C5-1F7A0A291302}" type="presParOf" srcId="{358D7AE4-947E-41A1-A603-E9090FD9ACC5}" destId="{086819AB-9A64-49D9-9964-B334EE8190A9}" srcOrd="4" destOrd="0" presId="urn:microsoft.com/office/officeart/2005/8/layout/vList2"/>
    <dgm:cxn modelId="{8B166851-A582-43DF-B1A5-DD16EB870890}" type="presParOf" srcId="{358D7AE4-947E-41A1-A603-E9090FD9ACC5}" destId="{2DCA3FF1-A2E9-4015-8B69-CA89FDADBDE4}" srcOrd="5" destOrd="0" presId="urn:microsoft.com/office/officeart/2005/8/layout/vList2"/>
    <dgm:cxn modelId="{FF443E98-B274-414D-8F33-FAC58EC1F14C}" type="presParOf" srcId="{358D7AE4-947E-41A1-A603-E9090FD9ACC5}" destId="{C52040B6-9D7D-471D-A277-E0407C6EEA5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5118DDF-C99A-4177-99F8-2022B5B0EDF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0A5C764-D0C7-48AB-AF68-9589CC4C3BC1}">
      <dgm:prSet/>
      <dgm:spPr/>
      <dgm:t>
        <a:bodyPr/>
        <a:lstStyle/>
        <a:p>
          <a:r>
            <a:rPr lang="en-US" dirty="0" err="1"/>
            <a:t>Varainkeruu</a:t>
          </a:r>
          <a:r>
            <a:rPr lang="fi-FI" dirty="0"/>
            <a:t> leirikoulua varten?</a:t>
          </a:r>
          <a:endParaRPr lang="en-US" dirty="0"/>
        </a:p>
      </dgm:t>
    </dgm:pt>
    <dgm:pt modelId="{DC71A94E-7BCE-4E91-A19E-D9260499285E}" type="parTrans" cxnId="{58F4AF22-A354-4AFA-8EA8-D0F997B760FF}">
      <dgm:prSet/>
      <dgm:spPr/>
      <dgm:t>
        <a:bodyPr/>
        <a:lstStyle/>
        <a:p>
          <a:endParaRPr lang="en-US"/>
        </a:p>
      </dgm:t>
    </dgm:pt>
    <dgm:pt modelId="{A7AFAA80-94D8-4732-A428-747ED050BD98}" type="sibTrans" cxnId="{58F4AF22-A354-4AFA-8EA8-D0F997B760FF}">
      <dgm:prSet/>
      <dgm:spPr/>
      <dgm:t>
        <a:bodyPr/>
        <a:lstStyle/>
        <a:p>
          <a:endParaRPr lang="en-US"/>
        </a:p>
      </dgm:t>
    </dgm:pt>
    <dgm:pt modelId="{5A57957F-E144-4345-B139-55AA70D8C64B}">
      <dgm:prSet/>
      <dgm:spPr/>
      <dgm:t>
        <a:bodyPr/>
        <a:lstStyle/>
        <a:p>
          <a:r>
            <a:rPr lang="fi-FI"/>
            <a:t>Entisellä 4D:llä kasassa 1045,04€.</a:t>
          </a:r>
          <a:endParaRPr lang="en-US"/>
        </a:p>
      </dgm:t>
    </dgm:pt>
    <dgm:pt modelId="{6DBF0D20-1001-4108-8BBC-D63C9CAB9ABF}" type="parTrans" cxnId="{E69BB57A-674B-4849-A0F3-9E766A6102B0}">
      <dgm:prSet/>
      <dgm:spPr/>
      <dgm:t>
        <a:bodyPr/>
        <a:lstStyle/>
        <a:p>
          <a:endParaRPr lang="en-US"/>
        </a:p>
      </dgm:t>
    </dgm:pt>
    <dgm:pt modelId="{09157C27-7567-4553-A320-E507064B1BAD}" type="sibTrans" cxnId="{E69BB57A-674B-4849-A0F3-9E766A6102B0}">
      <dgm:prSet/>
      <dgm:spPr/>
      <dgm:t>
        <a:bodyPr/>
        <a:lstStyle/>
        <a:p>
          <a:endParaRPr lang="en-US"/>
        </a:p>
      </dgm:t>
    </dgm:pt>
    <dgm:pt modelId="{2ADFE0D5-8B42-4E67-8B1E-0416DE24C8A7}">
      <dgm:prSet/>
      <dgm:spPr/>
      <dgm:t>
        <a:bodyPr/>
        <a:lstStyle/>
        <a:p>
          <a:r>
            <a:rPr lang="fi-FI"/>
            <a:t>Mihin lähetään ja milloin?</a:t>
          </a:r>
          <a:endParaRPr lang="en-US"/>
        </a:p>
      </dgm:t>
    </dgm:pt>
    <dgm:pt modelId="{DE1EB533-346B-44E1-9FC2-05728F8DF6EC}" type="parTrans" cxnId="{2081C552-0A3F-4B11-8671-6CC91EBA4392}">
      <dgm:prSet/>
      <dgm:spPr/>
      <dgm:t>
        <a:bodyPr/>
        <a:lstStyle/>
        <a:p>
          <a:endParaRPr lang="en-US"/>
        </a:p>
      </dgm:t>
    </dgm:pt>
    <dgm:pt modelId="{4FD3E17F-86FB-41D9-B07D-8BB7A75DE729}" type="sibTrans" cxnId="{2081C552-0A3F-4B11-8671-6CC91EBA4392}">
      <dgm:prSet/>
      <dgm:spPr/>
      <dgm:t>
        <a:bodyPr/>
        <a:lstStyle/>
        <a:p>
          <a:endParaRPr lang="en-US"/>
        </a:p>
      </dgm:t>
    </dgm:pt>
    <dgm:pt modelId="{E6A4776F-5FBA-4E0D-967E-03E0A35D4CF5}">
      <dgm:prSet/>
      <dgm:spPr/>
      <dgm:t>
        <a:bodyPr/>
        <a:lstStyle/>
        <a:p>
          <a:r>
            <a:rPr lang="fi-FI"/>
            <a:t>Esim. Piispala 2vrk/3pv olisi n. 8000€ yhteensä. </a:t>
          </a:r>
          <a:endParaRPr lang="en-US"/>
        </a:p>
      </dgm:t>
    </dgm:pt>
    <dgm:pt modelId="{B827262F-F999-44F5-A48D-BB8AA047ED06}" type="parTrans" cxnId="{150E9F47-A179-481D-A4FA-AC38BEB58479}">
      <dgm:prSet/>
      <dgm:spPr/>
      <dgm:t>
        <a:bodyPr/>
        <a:lstStyle/>
        <a:p>
          <a:endParaRPr lang="en-US"/>
        </a:p>
      </dgm:t>
    </dgm:pt>
    <dgm:pt modelId="{46BA9E02-9F31-4633-92C0-15A4354EB413}" type="sibTrans" cxnId="{150E9F47-A179-481D-A4FA-AC38BEB58479}">
      <dgm:prSet/>
      <dgm:spPr/>
      <dgm:t>
        <a:bodyPr/>
        <a:lstStyle/>
        <a:p>
          <a:endParaRPr lang="en-US"/>
        </a:p>
      </dgm:t>
    </dgm:pt>
    <dgm:pt modelId="{6ADF3DE3-8C22-4703-BB89-D29EF1A8E9A9}" type="pres">
      <dgm:prSet presAssocID="{E5118DDF-C99A-4177-99F8-2022B5B0EDFA}" presName="linear" presStyleCnt="0">
        <dgm:presLayoutVars>
          <dgm:animLvl val="lvl"/>
          <dgm:resizeHandles val="exact"/>
        </dgm:presLayoutVars>
      </dgm:prSet>
      <dgm:spPr/>
    </dgm:pt>
    <dgm:pt modelId="{CD94D45C-8FCD-4192-90C5-75B18FE704A3}" type="pres">
      <dgm:prSet presAssocID="{30A5C764-D0C7-48AB-AF68-9589CC4C3BC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D8376B6-DF65-40EB-8C6A-95EBAF57A842}" type="pres">
      <dgm:prSet presAssocID="{A7AFAA80-94D8-4732-A428-747ED050BD98}" presName="spacer" presStyleCnt="0"/>
      <dgm:spPr/>
    </dgm:pt>
    <dgm:pt modelId="{442024FD-39C0-451B-9A13-0EE2FDF698CA}" type="pres">
      <dgm:prSet presAssocID="{5A57957F-E144-4345-B139-55AA70D8C64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7FA496C-2528-4F84-B702-6BEA6B5A1987}" type="pres">
      <dgm:prSet presAssocID="{09157C27-7567-4553-A320-E507064B1BAD}" presName="spacer" presStyleCnt="0"/>
      <dgm:spPr/>
    </dgm:pt>
    <dgm:pt modelId="{1182D64C-0989-4521-91E6-2B1835DAAA82}" type="pres">
      <dgm:prSet presAssocID="{2ADFE0D5-8B42-4E67-8B1E-0416DE24C8A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25EC4F1-4E4D-42F2-97D7-B9346475EE45}" type="pres">
      <dgm:prSet presAssocID="{4FD3E17F-86FB-41D9-B07D-8BB7A75DE729}" presName="spacer" presStyleCnt="0"/>
      <dgm:spPr/>
    </dgm:pt>
    <dgm:pt modelId="{158F9ED2-9149-4DF4-987C-1C87706F7E7E}" type="pres">
      <dgm:prSet presAssocID="{E6A4776F-5FBA-4E0D-967E-03E0A35D4CF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8F4AF22-A354-4AFA-8EA8-D0F997B760FF}" srcId="{E5118DDF-C99A-4177-99F8-2022B5B0EDFA}" destId="{30A5C764-D0C7-48AB-AF68-9589CC4C3BC1}" srcOrd="0" destOrd="0" parTransId="{DC71A94E-7BCE-4E91-A19E-D9260499285E}" sibTransId="{A7AFAA80-94D8-4732-A428-747ED050BD98}"/>
    <dgm:cxn modelId="{844AE82C-BD07-43E5-8025-599BAA613B60}" type="presOf" srcId="{2ADFE0D5-8B42-4E67-8B1E-0416DE24C8A7}" destId="{1182D64C-0989-4521-91E6-2B1835DAAA82}" srcOrd="0" destOrd="0" presId="urn:microsoft.com/office/officeart/2005/8/layout/vList2"/>
    <dgm:cxn modelId="{A59EF963-5F3E-4F57-94AA-5AA1C1799957}" type="presOf" srcId="{30A5C764-D0C7-48AB-AF68-9589CC4C3BC1}" destId="{CD94D45C-8FCD-4192-90C5-75B18FE704A3}" srcOrd="0" destOrd="0" presId="urn:microsoft.com/office/officeart/2005/8/layout/vList2"/>
    <dgm:cxn modelId="{150E9F47-A179-481D-A4FA-AC38BEB58479}" srcId="{E5118DDF-C99A-4177-99F8-2022B5B0EDFA}" destId="{E6A4776F-5FBA-4E0D-967E-03E0A35D4CF5}" srcOrd="3" destOrd="0" parTransId="{B827262F-F999-44F5-A48D-BB8AA047ED06}" sibTransId="{46BA9E02-9F31-4633-92C0-15A4354EB413}"/>
    <dgm:cxn modelId="{2081C552-0A3F-4B11-8671-6CC91EBA4392}" srcId="{E5118DDF-C99A-4177-99F8-2022B5B0EDFA}" destId="{2ADFE0D5-8B42-4E67-8B1E-0416DE24C8A7}" srcOrd="2" destOrd="0" parTransId="{DE1EB533-346B-44E1-9FC2-05728F8DF6EC}" sibTransId="{4FD3E17F-86FB-41D9-B07D-8BB7A75DE729}"/>
    <dgm:cxn modelId="{E69BB57A-674B-4849-A0F3-9E766A6102B0}" srcId="{E5118DDF-C99A-4177-99F8-2022B5B0EDFA}" destId="{5A57957F-E144-4345-B139-55AA70D8C64B}" srcOrd="1" destOrd="0" parTransId="{6DBF0D20-1001-4108-8BBC-D63C9CAB9ABF}" sibTransId="{09157C27-7567-4553-A320-E507064B1BAD}"/>
    <dgm:cxn modelId="{FB38F95A-DDE5-4B61-A393-E20046B9B8E0}" type="presOf" srcId="{5A57957F-E144-4345-B139-55AA70D8C64B}" destId="{442024FD-39C0-451B-9A13-0EE2FDF698CA}" srcOrd="0" destOrd="0" presId="urn:microsoft.com/office/officeart/2005/8/layout/vList2"/>
    <dgm:cxn modelId="{2372AFBC-F060-46F2-8DC4-DF3C770146F9}" type="presOf" srcId="{E5118DDF-C99A-4177-99F8-2022B5B0EDFA}" destId="{6ADF3DE3-8C22-4703-BB89-D29EF1A8E9A9}" srcOrd="0" destOrd="0" presId="urn:microsoft.com/office/officeart/2005/8/layout/vList2"/>
    <dgm:cxn modelId="{F6ACDBED-EF57-47BC-8C24-C33F49B427FA}" type="presOf" srcId="{E6A4776F-5FBA-4E0D-967E-03E0A35D4CF5}" destId="{158F9ED2-9149-4DF4-987C-1C87706F7E7E}" srcOrd="0" destOrd="0" presId="urn:microsoft.com/office/officeart/2005/8/layout/vList2"/>
    <dgm:cxn modelId="{325E27A0-E36B-4A80-AFDA-7BAAF9AC3FD5}" type="presParOf" srcId="{6ADF3DE3-8C22-4703-BB89-D29EF1A8E9A9}" destId="{CD94D45C-8FCD-4192-90C5-75B18FE704A3}" srcOrd="0" destOrd="0" presId="urn:microsoft.com/office/officeart/2005/8/layout/vList2"/>
    <dgm:cxn modelId="{3E44E60E-21D0-49D7-BEEC-78720BDAF85B}" type="presParOf" srcId="{6ADF3DE3-8C22-4703-BB89-D29EF1A8E9A9}" destId="{9D8376B6-DF65-40EB-8C6A-95EBAF57A842}" srcOrd="1" destOrd="0" presId="urn:microsoft.com/office/officeart/2005/8/layout/vList2"/>
    <dgm:cxn modelId="{5832B111-F7AE-4BED-AE76-4CDFD43CB89B}" type="presParOf" srcId="{6ADF3DE3-8C22-4703-BB89-D29EF1A8E9A9}" destId="{442024FD-39C0-451B-9A13-0EE2FDF698CA}" srcOrd="2" destOrd="0" presId="urn:microsoft.com/office/officeart/2005/8/layout/vList2"/>
    <dgm:cxn modelId="{A87AF4F7-D463-4B4E-858B-E15A0407F00D}" type="presParOf" srcId="{6ADF3DE3-8C22-4703-BB89-D29EF1A8E9A9}" destId="{07FA496C-2528-4F84-B702-6BEA6B5A1987}" srcOrd="3" destOrd="0" presId="urn:microsoft.com/office/officeart/2005/8/layout/vList2"/>
    <dgm:cxn modelId="{59F0BC13-E492-4876-8F9A-C9E3FBC1B0EC}" type="presParOf" srcId="{6ADF3DE3-8C22-4703-BB89-D29EF1A8E9A9}" destId="{1182D64C-0989-4521-91E6-2B1835DAAA82}" srcOrd="4" destOrd="0" presId="urn:microsoft.com/office/officeart/2005/8/layout/vList2"/>
    <dgm:cxn modelId="{98C96B3B-213B-41B6-8971-525A365B656A}" type="presParOf" srcId="{6ADF3DE3-8C22-4703-BB89-D29EF1A8E9A9}" destId="{525EC4F1-4E4D-42F2-97D7-B9346475EE45}" srcOrd="5" destOrd="0" presId="urn:microsoft.com/office/officeart/2005/8/layout/vList2"/>
    <dgm:cxn modelId="{F60FD3AF-8FE9-4483-AA85-E04508252A00}" type="presParOf" srcId="{6ADF3DE3-8C22-4703-BB89-D29EF1A8E9A9}" destId="{158F9ED2-9149-4DF4-987C-1C87706F7E7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BF7A9CB-1777-46F2-B9D1-5FA37FEFAD6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B8FD391-18AC-4113-83DA-3BFDC815BE87}">
      <dgm:prSet/>
      <dgm:spPr/>
      <dgm:t>
        <a:bodyPr/>
        <a:lstStyle/>
        <a:p>
          <a:r>
            <a:rPr lang="en-US"/>
            <a:t>Avoin keskustelu</a:t>
          </a:r>
        </a:p>
      </dgm:t>
    </dgm:pt>
    <dgm:pt modelId="{F8759D5C-D466-4312-8A6C-2920E32B28DD}" type="parTrans" cxnId="{12B767D9-B791-4D8E-9982-A2D1A52A4DAD}">
      <dgm:prSet/>
      <dgm:spPr/>
      <dgm:t>
        <a:bodyPr/>
        <a:lstStyle/>
        <a:p>
          <a:endParaRPr lang="en-US"/>
        </a:p>
      </dgm:t>
    </dgm:pt>
    <dgm:pt modelId="{8A2653B7-4AFC-4675-BAA1-0CAB81F15C83}" type="sibTrans" cxnId="{12B767D9-B791-4D8E-9982-A2D1A52A4DAD}">
      <dgm:prSet/>
      <dgm:spPr/>
      <dgm:t>
        <a:bodyPr/>
        <a:lstStyle/>
        <a:p>
          <a:endParaRPr lang="en-US"/>
        </a:p>
      </dgm:t>
    </dgm:pt>
    <dgm:pt modelId="{2A034320-7F58-44F0-ADBD-CAD0A6F76274}">
      <dgm:prSet/>
      <dgm:spPr/>
      <dgm:t>
        <a:bodyPr/>
        <a:lstStyle/>
        <a:p>
          <a:r>
            <a:rPr lang="fi-FI"/>
            <a:t>Toiveet</a:t>
          </a:r>
          <a:r>
            <a:rPr lang="en-US"/>
            <a:t> ja huolenaiheet</a:t>
          </a:r>
        </a:p>
      </dgm:t>
    </dgm:pt>
    <dgm:pt modelId="{0F313534-7840-4226-9329-E04C6899ED97}" type="parTrans" cxnId="{C0768921-EDDC-4208-BC6E-27889793E116}">
      <dgm:prSet/>
      <dgm:spPr/>
      <dgm:t>
        <a:bodyPr/>
        <a:lstStyle/>
        <a:p>
          <a:endParaRPr lang="en-US"/>
        </a:p>
      </dgm:t>
    </dgm:pt>
    <dgm:pt modelId="{44BA353B-7B02-4B36-93E8-136B4CBA0DFD}" type="sibTrans" cxnId="{C0768921-EDDC-4208-BC6E-27889793E116}">
      <dgm:prSet/>
      <dgm:spPr/>
      <dgm:t>
        <a:bodyPr/>
        <a:lstStyle/>
        <a:p>
          <a:endParaRPr lang="en-US"/>
        </a:p>
      </dgm:t>
    </dgm:pt>
    <dgm:pt modelId="{58A2A2AB-9C80-4C49-8F86-33DE7BA841A0}" type="pres">
      <dgm:prSet presAssocID="{ABF7A9CB-1777-46F2-B9D1-5FA37FEFAD68}" presName="linear" presStyleCnt="0">
        <dgm:presLayoutVars>
          <dgm:animLvl val="lvl"/>
          <dgm:resizeHandles val="exact"/>
        </dgm:presLayoutVars>
      </dgm:prSet>
      <dgm:spPr/>
    </dgm:pt>
    <dgm:pt modelId="{F7F56DEA-1389-4BDF-A679-40FEEC3AC2EE}" type="pres">
      <dgm:prSet presAssocID="{7B8FD391-18AC-4113-83DA-3BFDC815BE8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48487FA-D4B3-439D-ABF6-D968815AE833}" type="pres">
      <dgm:prSet presAssocID="{8A2653B7-4AFC-4675-BAA1-0CAB81F15C83}" presName="spacer" presStyleCnt="0"/>
      <dgm:spPr/>
    </dgm:pt>
    <dgm:pt modelId="{E897C082-4B27-4316-A254-ABDB08EAC2EF}" type="pres">
      <dgm:prSet presAssocID="{2A034320-7F58-44F0-ADBD-CAD0A6F7627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F2DB70D-FFAD-4E15-B16C-B72FC8E6BDDA}" type="presOf" srcId="{2A034320-7F58-44F0-ADBD-CAD0A6F76274}" destId="{E897C082-4B27-4316-A254-ABDB08EAC2EF}" srcOrd="0" destOrd="0" presId="urn:microsoft.com/office/officeart/2005/8/layout/vList2"/>
    <dgm:cxn modelId="{C0768921-EDDC-4208-BC6E-27889793E116}" srcId="{ABF7A9CB-1777-46F2-B9D1-5FA37FEFAD68}" destId="{2A034320-7F58-44F0-ADBD-CAD0A6F76274}" srcOrd="1" destOrd="0" parTransId="{0F313534-7840-4226-9329-E04C6899ED97}" sibTransId="{44BA353B-7B02-4B36-93E8-136B4CBA0DFD}"/>
    <dgm:cxn modelId="{E584D27B-DA6F-49F4-834B-2B71B2CD8B85}" type="presOf" srcId="{7B8FD391-18AC-4113-83DA-3BFDC815BE87}" destId="{F7F56DEA-1389-4BDF-A679-40FEEC3AC2EE}" srcOrd="0" destOrd="0" presId="urn:microsoft.com/office/officeart/2005/8/layout/vList2"/>
    <dgm:cxn modelId="{12B767D9-B791-4D8E-9982-A2D1A52A4DAD}" srcId="{ABF7A9CB-1777-46F2-B9D1-5FA37FEFAD68}" destId="{7B8FD391-18AC-4113-83DA-3BFDC815BE87}" srcOrd="0" destOrd="0" parTransId="{F8759D5C-D466-4312-8A6C-2920E32B28DD}" sibTransId="{8A2653B7-4AFC-4675-BAA1-0CAB81F15C83}"/>
    <dgm:cxn modelId="{606A3CED-1241-46D5-9AE9-4EE63E1FFB5D}" type="presOf" srcId="{ABF7A9CB-1777-46F2-B9D1-5FA37FEFAD68}" destId="{58A2A2AB-9C80-4C49-8F86-33DE7BA841A0}" srcOrd="0" destOrd="0" presId="urn:microsoft.com/office/officeart/2005/8/layout/vList2"/>
    <dgm:cxn modelId="{BAA4482A-D77C-488F-B8C0-6F7AE38FC82F}" type="presParOf" srcId="{58A2A2AB-9C80-4C49-8F86-33DE7BA841A0}" destId="{F7F56DEA-1389-4BDF-A679-40FEEC3AC2EE}" srcOrd="0" destOrd="0" presId="urn:microsoft.com/office/officeart/2005/8/layout/vList2"/>
    <dgm:cxn modelId="{1D1BFDAD-70F4-4FE5-BB17-08490D46B474}" type="presParOf" srcId="{58A2A2AB-9C80-4C49-8F86-33DE7BA841A0}" destId="{248487FA-D4B3-439D-ABF6-D968815AE833}" srcOrd="1" destOrd="0" presId="urn:microsoft.com/office/officeart/2005/8/layout/vList2"/>
    <dgm:cxn modelId="{1B428BDF-683C-4E33-A538-F23709826A1A}" type="presParOf" srcId="{58A2A2AB-9C80-4C49-8F86-33DE7BA841A0}" destId="{E897C082-4B27-4316-A254-ABDB08EAC2E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5D6BB5-03A5-457B-9457-09AD26D0AFC1}">
      <dsp:nvSpPr>
        <dsp:cNvPr id="0" name=""/>
        <dsp:cNvSpPr/>
      </dsp:nvSpPr>
      <dsp:spPr>
        <a:xfrm>
          <a:off x="0" y="141248"/>
          <a:ext cx="5175384" cy="9931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Lukujärjestys</a:t>
          </a:r>
          <a:endParaRPr lang="en-US" sz="2500" kern="1200"/>
        </a:p>
      </dsp:txBody>
      <dsp:txXfrm>
        <a:off x="48481" y="189729"/>
        <a:ext cx="5078422" cy="896166"/>
      </dsp:txXfrm>
    </dsp:sp>
    <dsp:sp modelId="{476BB5FC-24A1-41FF-9149-D355420EFB76}">
      <dsp:nvSpPr>
        <dsp:cNvPr id="0" name=""/>
        <dsp:cNvSpPr/>
      </dsp:nvSpPr>
      <dsp:spPr>
        <a:xfrm>
          <a:off x="0" y="1206377"/>
          <a:ext cx="5175384" cy="993128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Ryhmäjako / jakotunnit</a:t>
          </a:r>
          <a:endParaRPr lang="en-US" sz="2500" kern="1200"/>
        </a:p>
      </dsp:txBody>
      <dsp:txXfrm>
        <a:off x="48481" y="1254858"/>
        <a:ext cx="5078422" cy="896166"/>
      </dsp:txXfrm>
    </dsp:sp>
    <dsp:sp modelId="{A5842AAC-1D9F-4B95-8DA4-E72961A3B9A0}">
      <dsp:nvSpPr>
        <dsp:cNvPr id="0" name=""/>
        <dsp:cNvSpPr/>
      </dsp:nvSpPr>
      <dsp:spPr>
        <a:xfrm>
          <a:off x="0" y="2271506"/>
          <a:ext cx="5175384" cy="993128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Istumapaikka tunneilla</a:t>
          </a:r>
          <a:endParaRPr lang="en-US" sz="2500" kern="1200"/>
        </a:p>
      </dsp:txBody>
      <dsp:txXfrm>
        <a:off x="48481" y="2319987"/>
        <a:ext cx="5078422" cy="896166"/>
      </dsp:txXfrm>
    </dsp:sp>
    <dsp:sp modelId="{A6A47352-AFBE-4838-A394-A7864838C634}">
      <dsp:nvSpPr>
        <dsp:cNvPr id="0" name=""/>
        <dsp:cNvSpPr/>
      </dsp:nvSpPr>
      <dsp:spPr>
        <a:xfrm>
          <a:off x="0" y="3336634"/>
          <a:ext cx="5175384" cy="993128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Vastuu – Luottamuksen rakentaminen</a:t>
          </a:r>
          <a:endParaRPr lang="en-US" sz="2500" kern="1200"/>
        </a:p>
      </dsp:txBody>
      <dsp:txXfrm>
        <a:off x="48481" y="3385115"/>
        <a:ext cx="5078422" cy="896166"/>
      </dsp:txXfrm>
    </dsp:sp>
    <dsp:sp modelId="{CC4F4B8D-76A5-4562-A2C8-929F38436ED1}">
      <dsp:nvSpPr>
        <dsp:cNvPr id="0" name=""/>
        <dsp:cNvSpPr/>
      </dsp:nvSpPr>
      <dsp:spPr>
        <a:xfrm>
          <a:off x="0" y="4401763"/>
          <a:ext cx="5175384" cy="993128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/>
            <a:t>Wilma - tuntimerkinnät, kotitehtävät, oppilaan Wilma-tunnukset</a:t>
          </a:r>
          <a:endParaRPr lang="en-US" sz="2500" kern="1200" dirty="0"/>
        </a:p>
      </dsp:txBody>
      <dsp:txXfrm>
        <a:off x="48481" y="4450244"/>
        <a:ext cx="5078422" cy="8961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5564E8-CF35-437F-9864-ADD3C8D961B9}">
      <dsp:nvSpPr>
        <dsp:cNvPr id="0" name=""/>
        <dsp:cNvSpPr/>
      </dsp:nvSpPr>
      <dsp:spPr>
        <a:xfrm>
          <a:off x="0" y="3000"/>
          <a:ext cx="5175384" cy="26945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/>
            <a:t>Oppilaiden yleinen tilanne ja ilmapiiri</a:t>
          </a:r>
        </a:p>
      </dsp:txBody>
      <dsp:txXfrm>
        <a:off x="131535" y="134535"/>
        <a:ext cx="4912314" cy="2431440"/>
      </dsp:txXfrm>
    </dsp:sp>
    <dsp:sp modelId="{C3A6A826-B97D-45A7-B5CB-9E83F0B47DF5}">
      <dsp:nvSpPr>
        <dsp:cNvPr id="0" name=""/>
        <dsp:cNvSpPr/>
      </dsp:nvSpPr>
      <dsp:spPr>
        <a:xfrm>
          <a:off x="0" y="2838630"/>
          <a:ext cx="5175384" cy="269451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/>
            <a:t>Ryhmähenki ja yhteistyötaidot</a:t>
          </a:r>
        </a:p>
      </dsp:txBody>
      <dsp:txXfrm>
        <a:off x="131535" y="2970165"/>
        <a:ext cx="4912314" cy="24314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B5462-DD74-40B0-B7F4-A28DE774AFD5}">
      <dsp:nvSpPr>
        <dsp:cNvPr id="0" name=""/>
        <dsp:cNvSpPr/>
      </dsp:nvSpPr>
      <dsp:spPr>
        <a:xfrm>
          <a:off x="0" y="87834"/>
          <a:ext cx="4773168" cy="12848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 dirty="0"/>
            <a:t>5.- luokan sisällöt </a:t>
          </a:r>
          <a:endParaRPr lang="en-US" sz="2300" kern="1200" dirty="0"/>
        </a:p>
      </dsp:txBody>
      <dsp:txXfrm>
        <a:off x="62722" y="150556"/>
        <a:ext cx="4647724" cy="1159416"/>
      </dsp:txXfrm>
    </dsp:sp>
    <dsp:sp modelId="{B304EEEF-7B3A-4E5A-8C3B-EBB56E1A6CF1}">
      <dsp:nvSpPr>
        <dsp:cNvPr id="0" name=""/>
        <dsp:cNvSpPr/>
      </dsp:nvSpPr>
      <dsp:spPr>
        <a:xfrm>
          <a:off x="0" y="1447231"/>
          <a:ext cx="4773168" cy="1284860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 dirty="0"/>
            <a:t>Projektit: mm. kasvio</a:t>
          </a:r>
          <a:endParaRPr lang="en-US" sz="2300" kern="1200" dirty="0"/>
        </a:p>
      </dsp:txBody>
      <dsp:txXfrm>
        <a:off x="62722" y="1509953"/>
        <a:ext cx="4647724" cy="1159416"/>
      </dsp:txXfrm>
    </dsp:sp>
    <dsp:sp modelId="{98A18DB5-839B-4035-BE40-65C6E316D1A9}">
      <dsp:nvSpPr>
        <dsp:cNvPr id="0" name=""/>
        <dsp:cNvSpPr/>
      </dsp:nvSpPr>
      <dsp:spPr>
        <a:xfrm>
          <a:off x="0" y="2790036"/>
          <a:ext cx="4773168" cy="1284860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 dirty="0"/>
            <a:t>Eriyttäminen (materiaali, aikuiset, paikat, jaksot, diplomit)</a:t>
          </a:r>
          <a:endParaRPr lang="en-US" sz="2300" kern="1200" dirty="0"/>
        </a:p>
      </dsp:txBody>
      <dsp:txXfrm>
        <a:off x="62722" y="2852758"/>
        <a:ext cx="4647724" cy="1159416"/>
      </dsp:txXfrm>
    </dsp:sp>
    <dsp:sp modelId="{7D8F68CC-6BDC-4B41-8920-81FF21E3A396}">
      <dsp:nvSpPr>
        <dsp:cNvPr id="0" name=""/>
        <dsp:cNvSpPr/>
      </dsp:nvSpPr>
      <dsp:spPr>
        <a:xfrm>
          <a:off x="0" y="4141136"/>
          <a:ext cx="4773168" cy="128486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 dirty="0"/>
            <a:t>Tukiopetus – voitte laittaa viestiä, mikäli katsotte tukiopetuksen tarpeelliseksi jostain aiheesta</a:t>
          </a:r>
          <a:endParaRPr lang="en-US" sz="2300" kern="1200" dirty="0"/>
        </a:p>
      </dsp:txBody>
      <dsp:txXfrm>
        <a:off x="62722" y="4203858"/>
        <a:ext cx="4647724" cy="11594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DBDC25-DA48-4ADB-9E14-0A106E62744E}">
      <dsp:nvSpPr>
        <dsp:cNvPr id="0" name=""/>
        <dsp:cNvSpPr/>
      </dsp:nvSpPr>
      <dsp:spPr>
        <a:xfrm>
          <a:off x="0" y="30"/>
          <a:ext cx="5175384" cy="13127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Viestintäkanavat (Wilma</a:t>
          </a:r>
          <a:r>
            <a:rPr lang="fi-FI" sz="3300" kern="1200"/>
            <a:t>, kiireellisissä asioissa soitto)</a:t>
          </a:r>
          <a:endParaRPr lang="en-US" sz="3300" kern="1200"/>
        </a:p>
      </dsp:txBody>
      <dsp:txXfrm>
        <a:off x="64083" y="64113"/>
        <a:ext cx="5047218" cy="1184574"/>
      </dsp:txXfrm>
    </dsp:sp>
    <dsp:sp modelId="{09A1CD24-D3AC-4431-9A57-54397543277E}">
      <dsp:nvSpPr>
        <dsp:cNvPr id="0" name=""/>
        <dsp:cNvSpPr/>
      </dsp:nvSpPr>
      <dsp:spPr>
        <a:xfrm>
          <a:off x="0" y="1407810"/>
          <a:ext cx="5175384" cy="131274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300" kern="1200"/>
            <a:t>Instagram (keskipalokankoulun5xl)</a:t>
          </a:r>
          <a:endParaRPr lang="en-US" sz="3300" kern="1200"/>
        </a:p>
      </dsp:txBody>
      <dsp:txXfrm>
        <a:off x="64083" y="1471893"/>
        <a:ext cx="5047218" cy="1184574"/>
      </dsp:txXfrm>
    </dsp:sp>
    <dsp:sp modelId="{086819AB-9A64-49D9-9964-B334EE8190A9}">
      <dsp:nvSpPr>
        <dsp:cNvPr id="0" name=""/>
        <dsp:cNvSpPr/>
      </dsp:nvSpPr>
      <dsp:spPr>
        <a:xfrm>
          <a:off x="0" y="2815590"/>
          <a:ext cx="5175384" cy="131274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Kotitehtävät</a:t>
          </a:r>
          <a:r>
            <a:rPr lang="en-US" sz="3300" kern="1200" dirty="0"/>
            <a:t> (</a:t>
          </a:r>
          <a:r>
            <a:rPr lang="en-US" sz="3300" kern="1200" dirty="0" err="1"/>
            <a:t>tsekkaus</a:t>
          </a:r>
          <a:r>
            <a:rPr lang="en-US" sz="3300" kern="1200" dirty="0"/>
            <a:t> </a:t>
          </a:r>
          <a:r>
            <a:rPr lang="en-US" sz="3300" kern="1200" dirty="0" err="1"/>
            <a:t>kotona</a:t>
          </a:r>
          <a:r>
            <a:rPr lang="en-US" sz="3300" kern="1200" dirty="0"/>
            <a:t>, </a:t>
          </a:r>
          <a:r>
            <a:rPr lang="en-US" sz="3300" kern="1200" dirty="0" err="1"/>
            <a:t>seurataan</a:t>
          </a:r>
          <a:r>
            <a:rPr lang="en-US" sz="3300" kern="1200" dirty="0"/>
            <a:t> </a:t>
          </a:r>
          <a:r>
            <a:rPr lang="en-US" sz="3300" kern="1200" dirty="0" err="1"/>
            <a:t>koulussa</a:t>
          </a:r>
          <a:r>
            <a:rPr lang="en-US" sz="3300" kern="1200" dirty="0"/>
            <a:t>) </a:t>
          </a:r>
        </a:p>
      </dsp:txBody>
      <dsp:txXfrm>
        <a:off x="64083" y="2879673"/>
        <a:ext cx="5047218" cy="1184574"/>
      </dsp:txXfrm>
    </dsp:sp>
    <dsp:sp modelId="{C52040B6-9D7D-471D-A277-E0407C6EEA58}">
      <dsp:nvSpPr>
        <dsp:cNvPr id="0" name=""/>
        <dsp:cNvSpPr/>
      </dsp:nvSpPr>
      <dsp:spPr>
        <a:xfrm>
          <a:off x="0" y="4223370"/>
          <a:ext cx="5175384" cy="13127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Miten</a:t>
          </a:r>
          <a:r>
            <a:rPr lang="en-US" sz="3300" kern="1200" dirty="0"/>
            <a:t> </a:t>
          </a:r>
          <a:r>
            <a:rPr lang="en-US" sz="3300" kern="1200" dirty="0" err="1"/>
            <a:t>tukea</a:t>
          </a:r>
          <a:r>
            <a:rPr lang="en-US" sz="3300" kern="1200" dirty="0"/>
            <a:t> </a:t>
          </a:r>
          <a:r>
            <a:rPr lang="en-US" sz="3300" kern="1200" dirty="0" err="1"/>
            <a:t>oppimista</a:t>
          </a:r>
          <a:r>
            <a:rPr lang="en-US" sz="3300" kern="1200" dirty="0"/>
            <a:t> </a:t>
          </a:r>
          <a:r>
            <a:rPr lang="en-US" sz="3300" kern="1200" dirty="0" err="1"/>
            <a:t>kotona</a:t>
          </a:r>
          <a:r>
            <a:rPr lang="fi-FI" sz="3300" kern="1200" dirty="0"/>
            <a:t>?</a:t>
          </a:r>
          <a:endParaRPr lang="en-US" sz="3300" kern="1200" dirty="0"/>
        </a:p>
      </dsp:txBody>
      <dsp:txXfrm>
        <a:off x="64083" y="4287453"/>
        <a:ext cx="5047218" cy="11845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94D45C-8FCD-4192-90C5-75B18FE704A3}">
      <dsp:nvSpPr>
        <dsp:cNvPr id="0" name=""/>
        <dsp:cNvSpPr/>
      </dsp:nvSpPr>
      <dsp:spPr>
        <a:xfrm>
          <a:off x="0" y="72756"/>
          <a:ext cx="4773168" cy="12729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Varainkeruu</a:t>
          </a:r>
          <a:r>
            <a:rPr lang="fi-FI" sz="3200" kern="1200" dirty="0"/>
            <a:t> leirikoulua varten?</a:t>
          </a:r>
          <a:endParaRPr lang="en-US" sz="3200" kern="1200" dirty="0"/>
        </a:p>
      </dsp:txBody>
      <dsp:txXfrm>
        <a:off x="62141" y="134897"/>
        <a:ext cx="4648886" cy="1148678"/>
      </dsp:txXfrm>
    </dsp:sp>
    <dsp:sp modelId="{442024FD-39C0-451B-9A13-0EE2FDF698CA}">
      <dsp:nvSpPr>
        <dsp:cNvPr id="0" name=""/>
        <dsp:cNvSpPr/>
      </dsp:nvSpPr>
      <dsp:spPr>
        <a:xfrm>
          <a:off x="0" y="1437876"/>
          <a:ext cx="4773168" cy="1272960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Entisellä 4D:llä kasassa 1045,04€.</a:t>
          </a:r>
          <a:endParaRPr lang="en-US" sz="3200" kern="1200"/>
        </a:p>
      </dsp:txBody>
      <dsp:txXfrm>
        <a:off x="62141" y="1500017"/>
        <a:ext cx="4648886" cy="1148678"/>
      </dsp:txXfrm>
    </dsp:sp>
    <dsp:sp modelId="{1182D64C-0989-4521-91E6-2B1835DAAA82}">
      <dsp:nvSpPr>
        <dsp:cNvPr id="0" name=""/>
        <dsp:cNvSpPr/>
      </dsp:nvSpPr>
      <dsp:spPr>
        <a:xfrm>
          <a:off x="0" y="2802996"/>
          <a:ext cx="4773168" cy="1272960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Mihin lähetään ja milloin?</a:t>
          </a:r>
          <a:endParaRPr lang="en-US" sz="3200" kern="1200"/>
        </a:p>
      </dsp:txBody>
      <dsp:txXfrm>
        <a:off x="62141" y="2865137"/>
        <a:ext cx="4648886" cy="1148678"/>
      </dsp:txXfrm>
    </dsp:sp>
    <dsp:sp modelId="{158F9ED2-9149-4DF4-987C-1C87706F7E7E}">
      <dsp:nvSpPr>
        <dsp:cNvPr id="0" name=""/>
        <dsp:cNvSpPr/>
      </dsp:nvSpPr>
      <dsp:spPr>
        <a:xfrm>
          <a:off x="0" y="4168116"/>
          <a:ext cx="4773168" cy="127296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Esim. Piispala 2vrk/3pv olisi n. 8000€ yhteensä. </a:t>
          </a:r>
          <a:endParaRPr lang="en-US" sz="3200" kern="1200"/>
        </a:p>
      </dsp:txBody>
      <dsp:txXfrm>
        <a:off x="62141" y="4230257"/>
        <a:ext cx="4648886" cy="114867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F56DEA-1389-4BDF-A679-40FEEC3AC2EE}">
      <dsp:nvSpPr>
        <dsp:cNvPr id="0" name=""/>
        <dsp:cNvSpPr/>
      </dsp:nvSpPr>
      <dsp:spPr>
        <a:xfrm>
          <a:off x="0" y="129990"/>
          <a:ext cx="5175384" cy="25459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Avoin keskustelu</a:t>
          </a:r>
        </a:p>
      </dsp:txBody>
      <dsp:txXfrm>
        <a:off x="124282" y="254272"/>
        <a:ext cx="4926820" cy="2297356"/>
      </dsp:txXfrm>
    </dsp:sp>
    <dsp:sp modelId="{E897C082-4B27-4316-A254-ABDB08EAC2EF}">
      <dsp:nvSpPr>
        <dsp:cNvPr id="0" name=""/>
        <dsp:cNvSpPr/>
      </dsp:nvSpPr>
      <dsp:spPr>
        <a:xfrm>
          <a:off x="0" y="2860230"/>
          <a:ext cx="5175384" cy="254592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6400" kern="1200"/>
            <a:t>Toiveet</a:t>
          </a:r>
          <a:r>
            <a:rPr lang="en-US" sz="6400" kern="1200"/>
            <a:t> ja huolenaiheet</a:t>
          </a:r>
        </a:p>
      </dsp:txBody>
      <dsp:txXfrm>
        <a:off x="124282" y="2984512"/>
        <a:ext cx="4926820" cy="22973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45D0531-34E9-C012-51E9-4AB91BBB2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fi-FI" sz="2900">
                <a:ea typeface="Calibri"/>
                <a:cs typeface="Calibri"/>
              </a:rPr>
              <a:t>5XL Vanhempainilta</a:t>
            </a:r>
            <a:endParaRPr lang="fi-FI" sz="29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EF16B49C-C7E1-1920-AA2B-C9F9C14C8B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763837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595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fi-FI" sz="4000"/>
              <a:t>5XL luokan kuulumiset</a:t>
            </a:r>
            <a:endParaRPr lang="fi-FI" sz="4000">
              <a:ea typeface="Calibri"/>
              <a:cs typeface="Calibri"/>
            </a:endParaRP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0C10125-1F14-E40E-2C43-B2E314D96F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1702860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4166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08608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44" y="1161288"/>
            <a:ext cx="2702052" cy="4526280"/>
          </a:xfrm>
        </p:spPr>
        <p:txBody>
          <a:bodyPr>
            <a:normAutofit/>
          </a:bodyPr>
          <a:lstStyle/>
          <a:p>
            <a:r>
              <a:rPr lang="fi-FI" sz="3500"/>
              <a:t>Oppiminen ja tavoitteet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1E51BDA1-89A3-21A0-F1F9-364265054E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4188388"/>
              </p:ext>
            </p:extLst>
          </p:nvPr>
        </p:nvGraphicFramePr>
        <p:xfrm>
          <a:off x="3977640" y="676656"/>
          <a:ext cx="4773168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fi-FI" sz="4700"/>
              <a:t>Kodin ja koulun yhteistyö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5423CFA-184B-D87C-104C-0133716833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089988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4166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08608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44" y="1161288"/>
            <a:ext cx="2702052" cy="4526280"/>
          </a:xfrm>
        </p:spPr>
        <p:txBody>
          <a:bodyPr>
            <a:normAutofit/>
          </a:bodyPr>
          <a:lstStyle/>
          <a:p>
            <a:r>
              <a:rPr lang="fi-FI" sz="3500"/>
              <a:t>Retket ja tapahtumat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F6AAA219-0B88-9F88-4C98-679FABD4F8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0988166"/>
              </p:ext>
            </p:extLst>
          </p:nvPr>
        </p:nvGraphicFramePr>
        <p:xfrm>
          <a:off x="3977640" y="676656"/>
          <a:ext cx="4773168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fi-FI" sz="4000"/>
              <a:t>Kysymykset ja keskustelu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0E7B8F4-CEBA-9EAD-D438-9B1AD8A449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995484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Näytössä katseltava diaesitys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5XL Vanhempainilta</vt:lpstr>
      <vt:lpstr>5XL luokan kuulumiset</vt:lpstr>
      <vt:lpstr>Oppiminen ja tavoitteet</vt:lpstr>
      <vt:lpstr>Kodin ja koulun yhteistyö</vt:lpstr>
      <vt:lpstr>Retket ja tapahtumat</vt:lpstr>
      <vt:lpstr>Kysymykset ja keskustelu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Joni Rikman</dc:creator>
  <cp:keywords/>
  <dc:description>generated using python-pptx</dc:description>
  <cp:lastModifiedBy>Joni Rikman</cp:lastModifiedBy>
  <cp:revision>2</cp:revision>
  <dcterms:created xsi:type="dcterms:W3CDTF">2013-01-27T09:14:16Z</dcterms:created>
  <dcterms:modified xsi:type="dcterms:W3CDTF">2025-08-18T14:16:47Z</dcterms:modified>
  <cp:category/>
</cp:coreProperties>
</file>