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959757-FADE-A749-041F-4E53D91DFF5A}" v="90" dt="2026-09-22T18:07:10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62E271-122B-9DA7-8CDC-1BC62C52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Tähän kasvin nimi (+latinan kielinen nimi)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A1B766-5610-7D60-9C40-F3E290C14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95387"/>
            <a:ext cx="3923696" cy="43815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/>
              <a:t>kasvupaikka: esim. tienvarsi</a:t>
            </a:r>
          </a:p>
          <a:p>
            <a:pPr>
              <a:buNone/>
            </a:pPr>
            <a:r>
              <a:rPr lang="fi-FI" sz="1800" dirty="0"/>
              <a:t>löytöpaikka: esim. </a:t>
            </a:r>
            <a:r>
              <a:rPr lang="fi-FI" sz="1800" dirty="0" err="1"/>
              <a:t>Palokka</a:t>
            </a:r>
            <a:endParaRPr lang="fi-FI" sz="1800"/>
          </a:p>
          <a:p>
            <a:pPr marL="0" indent="0">
              <a:buNone/>
            </a:pPr>
            <a:r>
              <a:rPr lang="fi-FI" sz="1800" dirty="0"/>
              <a:t>kuvauspäivämäärä: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EA66A717-361A-2965-94E8-51CBA5F1BB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0404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615D6-1857-3334-AA8E-D4B7731A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F6E761-8617-ADDB-0B78-70B6243A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Tähän kasvin nimi (+latinan kielinen nimi)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42C7BC-41DD-E315-F0E9-799E859C9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95387"/>
            <a:ext cx="3923696" cy="43815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/>
              <a:t>kasvupaikka: esim. tienvarsi</a:t>
            </a:r>
          </a:p>
          <a:p>
            <a:pPr>
              <a:buNone/>
            </a:pPr>
            <a:r>
              <a:rPr lang="fi-FI" sz="1800" dirty="0"/>
              <a:t>löytöpaikka: esim. </a:t>
            </a:r>
            <a:r>
              <a:rPr lang="fi-FI" sz="1800" dirty="0" err="1"/>
              <a:t>Palokka</a:t>
            </a:r>
            <a:endParaRPr lang="fi-FI" sz="1800"/>
          </a:p>
          <a:p>
            <a:pPr marL="0" indent="0">
              <a:buNone/>
            </a:pPr>
            <a:r>
              <a:rPr lang="fi-FI" sz="1800" dirty="0"/>
              <a:t>kuvauspäivämäärä: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7986032-CD97-C71C-CE5A-BCC72D822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3105" y="1813530"/>
            <a:ext cx="6590695" cy="4363433"/>
          </a:xfr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3112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BCD12-7374-32FC-96FD-CD8EAC589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132417-A3F6-42F9-B326-011DA46CE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Tähän kasvin nimi (+latinan kielinen nimi)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B61470-1D61-4AD4-124F-52F9AC6F82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95387"/>
            <a:ext cx="3923696" cy="43815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/>
              <a:t>kasvupaikka: esim. tienvarsi</a:t>
            </a:r>
          </a:p>
          <a:p>
            <a:pPr>
              <a:buNone/>
            </a:pPr>
            <a:r>
              <a:rPr lang="fi-FI" sz="1800" dirty="0"/>
              <a:t>löytöpaikka: esim. </a:t>
            </a:r>
            <a:r>
              <a:rPr lang="fi-FI" sz="1800" dirty="0" err="1"/>
              <a:t>Palokka</a:t>
            </a:r>
            <a:endParaRPr lang="fi-FI" sz="1800"/>
          </a:p>
          <a:p>
            <a:pPr marL="0" indent="0">
              <a:buNone/>
            </a:pPr>
            <a:r>
              <a:rPr lang="fi-FI" sz="1800" dirty="0"/>
              <a:t>kuvauspäivämäärä: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E4EB286-9E60-A377-B01A-F6E7711F9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3105" y="1813530"/>
            <a:ext cx="6590695" cy="4363433"/>
          </a:xfr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6036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9514F-42D6-542B-EDDE-C617E87D3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EC31E3-298E-B940-6298-24A1AF213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Tähän kasvin nimi (+latinan kielinen nimi)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B238FC-714A-FCDF-095A-62115D498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95387"/>
            <a:ext cx="3923696" cy="43815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/>
              <a:t>kasvupaikka: esim. tienvarsi</a:t>
            </a:r>
          </a:p>
          <a:p>
            <a:pPr>
              <a:buNone/>
            </a:pPr>
            <a:r>
              <a:rPr lang="fi-FI" sz="1800" dirty="0"/>
              <a:t>löytöpaikka: esim. </a:t>
            </a:r>
            <a:r>
              <a:rPr lang="fi-FI" sz="1800" dirty="0" err="1"/>
              <a:t>Palokka</a:t>
            </a:r>
            <a:endParaRPr lang="fi-FI" sz="1800"/>
          </a:p>
          <a:p>
            <a:pPr marL="0" indent="0">
              <a:buNone/>
            </a:pPr>
            <a:r>
              <a:rPr lang="fi-FI" sz="1800" dirty="0"/>
              <a:t>kuvauspäivämäärä: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386547-CC9D-01B0-4D14-030B1B6A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3105" y="1813530"/>
            <a:ext cx="6590695" cy="4363433"/>
          </a:xfr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059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01597-72C9-B6FE-41CC-F05CBA3DC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6A8919-B0C2-EC0E-10A0-DF71B83D6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Tähän kasvin nimi (+latinan kielinen nimi)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D54175-C068-8E52-F766-8E8DF4AFB9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95387"/>
            <a:ext cx="3923696" cy="43815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/>
              <a:t>kasvupaikka: esim. tienvarsi</a:t>
            </a:r>
          </a:p>
          <a:p>
            <a:pPr>
              <a:buNone/>
            </a:pPr>
            <a:r>
              <a:rPr lang="fi-FI" sz="1800" dirty="0"/>
              <a:t>löytöpaikka: esim. </a:t>
            </a:r>
            <a:r>
              <a:rPr lang="fi-FI" sz="1800" dirty="0" err="1"/>
              <a:t>Palokka</a:t>
            </a:r>
            <a:endParaRPr lang="fi-FI" sz="1800"/>
          </a:p>
          <a:p>
            <a:pPr marL="0" indent="0">
              <a:buNone/>
            </a:pPr>
            <a:r>
              <a:rPr lang="fi-FI" sz="1800" dirty="0"/>
              <a:t>kuvauspäivämäärä: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4571CC-3EF0-F4FA-0A7A-1BE7BE12C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3105" y="1813530"/>
            <a:ext cx="6590695" cy="4363433"/>
          </a:xfr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7995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Laajakuva</PresentationFormat>
  <Paragraphs>20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Office-teema</vt:lpstr>
      <vt:lpstr>Tähän kasvin nimi (+latinan kielinen nimi)</vt:lpstr>
      <vt:lpstr>Tähän kasvin nimi (+latinan kielinen nimi)</vt:lpstr>
      <vt:lpstr>Tähän kasvin nimi (+latinan kielinen nimi)</vt:lpstr>
      <vt:lpstr>Tähän kasvin nimi (+latinan kielinen nimi)</vt:lpstr>
      <vt:lpstr>Tähän kasvin nimi (+latinan kielinen nimi)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Pasi Niemelä</dc:creator>
  <cp:lastModifiedBy>Pasi Niemelä</cp:lastModifiedBy>
  <cp:revision>35</cp:revision>
  <dcterms:created xsi:type="dcterms:W3CDTF">2026-09-22T17:59:42Z</dcterms:created>
  <dcterms:modified xsi:type="dcterms:W3CDTF">2026-09-23T05:41:58Z</dcterms:modified>
</cp:coreProperties>
</file>