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86DAE5-F477-ED6C-9FC2-546CEA02C155}" v="1112" dt="2024-09-03T16:44:31.648"/>
    <p1510:client id="{E96CE479-C149-C001-E092-833D837B7FBF}" v="156" dt="2024-09-03T11:30:38.1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5B Vanhempainilta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Tiistaina 3.9.2024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6FE0C4-7B77-16CA-767D-25A795B85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5. luokka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7BE8A0-B209-63C8-5053-C21FF7B71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/>
              <a:t>Viikkotuntimäärä 25 h</a:t>
            </a:r>
          </a:p>
          <a:p>
            <a:r>
              <a:rPr lang="fi-FI"/>
              <a:t>Uusia oppiaineita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Historia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Valinnainen oppiaine</a:t>
            </a:r>
          </a:p>
          <a:p>
            <a:r>
              <a:rPr lang="fi-FI" err="1"/>
              <a:t>Move</a:t>
            </a:r>
            <a:r>
              <a:rPr lang="fi-FI"/>
              <a:t> –testit osana laajaa terveystarkastusta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Eivät vaikuta liikunnan arviointiin</a:t>
            </a:r>
          </a:p>
          <a:p>
            <a:r>
              <a:rPr lang="fi-FI"/>
              <a:t>Arvioinnin kohteena osaaminen, oppiminen ja työskentely.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Itsearviointi ja vertaisarviointi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Kokeet ("perinteiset, toiminnalliset, suulliset)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Jatkuva arviointi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Arviointikeskustelut alkavat marraskuussa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Lukuvuositodistus keväällä</a:t>
            </a:r>
          </a:p>
          <a:p>
            <a:r>
              <a:rPr lang="fi-FI"/>
              <a:t>Tarkemmat tiedot </a:t>
            </a:r>
            <a:r>
              <a:rPr lang="fi-FI" err="1"/>
              <a:t>OPS:sta</a:t>
            </a:r>
            <a:r>
              <a:rPr lang="fi-FI"/>
              <a:t> peda.net linkistä.</a:t>
            </a:r>
          </a:p>
        </p:txBody>
      </p:sp>
    </p:spTree>
    <p:extLst>
      <p:ext uri="{BB962C8B-B14F-4D97-AF65-F5344CB8AC3E}">
        <p14:creationId xmlns:p14="http://schemas.microsoft.com/office/powerpoint/2010/main" val="1655386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39CB11-E8EA-6874-A8AA-4338BF2A8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Opettajat 2024-2025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BEE0F4-EB29-2E72-3A0E-A6D68A529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Niklas </a:t>
            </a:r>
            <a:r>
              <a:rPr lang="fi-FI" dirty="0" err="1"/>
              <a:t>Jokitulppo</a:t>
            </a:r>
            <a:r>
              <a:rPr lang="fi-FI" dirty="0"/>
              <a:t> (luokanope)</a:t>
            </a:r>
          </a:p>
          <a:p>
            <a:r>
              <a:rPr lang="fi-FI" dirty="0"/>
              <a:t>Antti Kokko (UE) / Riikka Mikkonen (ET)</a:t>
            </a:r>
          </a:p>
          <a:p>
            <a:r>
              <a:rPr lang="fi-FI" dirty="0"/>
              <a:t>Saku Pitkänen (MU)</a:t>
            </a:r>
          </a:p>
          <a:p>
            <a:r>
              <a:rPr lang="fi-FI" dirty="0"/>
              <a:t>Marja Liisa Niemelä (KS, pehmeät materiaalit)</a:t>
            </a:r>
          </a:p>
          <a:p>
            <a:r>
              <a:rPr lang="fi-FI" dirty="0"/>
              <a:t>Jenna Tyrväinen (Espanja)</a:t>
            </a:r>
          </a:p>
          <a:p>
            <a:r>
              <a:rPr lang="fi-FI" dirty="0"/>
              <a:t>Milja Eskelinen (EO) ja Sanna Salmensaari (EO)</a:t>
            </a:r>
          </a:p>
        </p:txBody>
      </p:sp>
    </p:spTree>
    <p:extLst>
      <p:ext uri="{BB962C8B-B14F-4D97-AF65-F5344CB8AC3E}">
        <p14:creationId xmlns:p14="http://schemas.microsoft.com/office/powerpoint/2010/main" val="2933653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CA8112-3CD2-F5CB-6C80-AD3B40195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Yhteydenpito ja Info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777213-7ADF-BFF2-A657-03CC61366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Vastaan pääsääntöisesti klo 7.30-16 välillä</a:t>
            </a:r>
          </a:p>
          <a:p>
            <a:r>
              <a:rPr lang="fi-FI"/>
              <a:t>Wilma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Viikkotiedote perjantaisin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Pääsääntöinen yhteydenpito </a:t>
            </a:r>
            <a:r>
              <a:rPr lang="fi-FI" err="1"/>
              <a:t>wilmassa</a:t>
            </a:r>
            <a:r>
              <a:rPr lang="fi-FI"/>
              <a:t>, voi jättää myös soittopyynnön</a:t>
            </a:r>
          </a:p>
          <a:p>
            <a:r>
              <a:rPr lang="fi-FI"/>
              <a:t>Peda.net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Läksyt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Ajankohtaiset asiat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err="1"/>
              <a:t>Liikka</a:t>
            </a:r>
            <a:endParaRPr lang="fi-FI"/>
          </a:p>
          <a:p>
            <a:r>
              <a:rPr lang="fi-FI"/>
              <a:t>Puhelin (</a:t>
            </a:r>
            <a:r>
              <a:rPr lang="fi-FI">
                <a:solidFill>
                  <a:srgbClr val="333333"/>
                </a:solidFill>
                <a:latin typeface="Aptos"/>
                <a:ea typeface="Open Sans"/>
                <a:cs typeface="Open Sans"/>
              </a:rPr>
              <a:t>040 6635088)</a:t>
            </a:r>
          </a:p>
          <a:p>
            <a:pPr marL="457200" lvl="1" indent="0">
              <a:buFont typeface="Courier New" panose="020B0604020202020204" pitchFamily="34" charset="0"/>
              <a:buNone/>
            </a:pPr>
            <a:endParaRPr lang="fi-FI">
              <a:solidFill>
                <a:srgbClr val="333333"/>
              </a:solidFill>
              <a:latin typeface="Apto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158266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2983BC-8F9D-EEF5-DA06-FB738FF0C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Tapahtumia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566774-1378-01E0-EDFB-0AAD43763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7.9 lauantaityöpäivä</a:t>
            </a:r>
          </a:p>
          <a:p>
            <a:r>
              <a:rPr lang="fi-FI"/>
              <a:t>12.9 </a:t>
            </a:r>
            <a:r>
              <a:rPr lang="fi-FI" err="1"/>
              <a:t>Palokan</a:t>
            </a:r>
            <a:r>
              <a:rPr lang="fi-FI"/>
              <a:t> YU-kisat</a:t>
            </a:r>
          </a:p>
          <a:p>
            <a:r>
              <a:rPr lang="fi-FI"/>
              <a:t>13.9 Nuorten maraton</a:t>
            </a:r>
          </a:p>
          <a:p>
            <a:r>
              <a:rPr lang="fi-FI"/>
              <a:t>19.9 Kaupungin YU-kisat Vaajakoskella</a:t>
            </a:r>
          </a:p>
          <a:p>
            <a:r>
              <a:rPr lang="fi-FI"/>
              <a:t>14.10-20.10 Syysloma</a:t>
            </a:r>
          </a:p>
          <a:p>
            <a:r>
              <a:rPr lang="fi-FI"/>
              <a:t>Syyslukukausi päättyy 20.12.2024</a:t>
            </a:r>
          </a:p>
        </p:txBody>
      </p:sp>
    </p:spTree>
    <p:extLst>
      <p:ext uri="{BB962C8B-B14F-4D97-AF65-F5344CB8AC3E}">
        <p14:creationId xmlns:p14="http://schemas.microsoft.com/office/powerpoint/2010/main" val="3291397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C0998D-ADBC-196F-BD03-053A66581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Yleistä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0ECAC7-DF94-1BE7-6622-66BDC78EE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/>
              <a:t>Poissaolot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Merkitään Wilmaan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Poissaolohakemukset löytyvät myös Wilmasta (ope &lt; 5pv)</a:t>
            </a:r>
          </a:p>
          <a:p>
            <a:r>
              <a:rPr lang="fi-FI" dirty="0"/>
              <a:t>Kouluruokailu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Riittävän ravinnon tärkeydestä muistuttelu kotona</a:t>
            </a:r>
          </a:p>
          <a:p>
            <a:r>
              <a:rPr lang="fi-FI"/>
              <a:t>Kaupungin taloustilanne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Isoja vaikutuksia, pärjätään kuitenkin hyvin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Huolehditaan yhteisistä tavaroista, käytetään materiaaleja säästeliäästi</a:t>
            </a:r>
          </a:p>
          <a:p>
            <a:r>
              <a:rPr lang="fi-FI"/>
              <a:t>Onko aikomusta kerätä varoja mahdollista luokkaretkeä varten?</a:t>
            </a:r>
          </a:p>
          <a:p>
            <a:r>
              <a:rPr lang="fi-FI"/>
              <a:t>Kysymyksiä, ajatuksia, yhteisesti keskusteltavia asioita?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1700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6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5B Vanhempainilta</vt:lpstr>
      <vt:lpstr>5. luokka</vt:lpstr>
      <vt:lpstr>Opettajat 2024-2025</vt:lpstr>
      <vt:lpstr>Yhteydenpito ja Info</vt:lpstr>
      <vt:lpstr>Tapahtumia</vt:lpstr>
      <vt:lpstr>Yleistä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revision>7</cp:revision>
  <dcterms:created xsi:type="dcterms:W3CDTF">2024-09-03T11:28:07Z</dcterms:created>
  <dcterms:modified xsi:type="dcterms:W3CDTF">2024-09-04T09:14:10Z</dcterms:modified>
</cp:coreProperties>
</file>