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6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97" r:id="rId6"/>
    <p:sldMasterId id="2147483723" r:id="rId7"/>
    <p:sldMasterId id="2147483744" r:id="rId8"/>
    <p:sldMasterId id="2147483768" r:id="rId9"/>
    <p:sldMasterId id="2147483793" r:id="rId10"/>
  </p:sldMasterIdLst>
  <p:notesMasterIdLst>
    <p:notesMasterId r:id="rId55"/>
  </p:notesMasterIdLst>
  <p:sldIdLst>
    <p:sldId id="404" r:id="rId11"/>
    <p:sldId id="2103" r:id="rId12"/>
    <p:sldId id="313" r:id="rId13"/>
    <p:sldId id="2107" r:id="rId14"/>
    <p:sldId id="474" r:id="rId15"/>
    <p:sldId id="412" r:id="rId16"/>
    <p:sldId id="324" r:id="rId17"/>
    <p:sldId id="464" r:id="rId18"/>
    <p:sldId id="463" r:id="rId19"/>
    <p:sldId id="1993" r:id="rId20"/>
    <p:sldId id="1912" r:id="rId21"/>
    <p:sldId id="713" r:id="rId22"/>
    <p:sldId id="1988" r:id="rId23"/>
    <p:sldId id="256" r:id="rId24"/>
    <p:sldId id="1985" r:id="rId25"/>
    <p:sldId id="1996" r:id="rId26"/>
    <p:sldId id="2038" r:id="rId27"/>
    <p:sldId id="1981" r:id="rId28"/>
    <p:sldId id="1970" r:id="rId29"/>
    <p:sldId id="2105" r:id="rId30"/>
    <p:sldId id="1964" r:id="rId31"/>
    <p:sldId id="2106" r:id="rId32"/>
    <p:sldId id="2104" r:id="rId33"/>
    <p:sldId id="1984" r:id="rId34"/>
    <p:sldId id="2039" r:id="rId35"/>
    <p:sldId id="1987" r:id="rId36"/>
    <p:sldId id="2042" r:id="rId37"/>
    <p:sldId id="2043" r:id="rId38"/>
    <p:sldId id="2041" r:id="rId39"/>
    <p:sldId id="2044" r:id="rId40"/>
    <p:sldId id="2040" r:id="rId41"/>
    <p:sldId id="2045" r:id="rId42"/>
    <p:sldId id="2046" r:id="rId43"/>
    <p:sldId id="2047" r:id="rId44"/>
    <p:sldId id="1974" r:id="rId45"/>
    <p:sldId id="1990" r:id="rId46"/>
    <p:sldId id="1958" r:id="rId47"/>
    <p:sldId id="1959" r:id="rId48"/>
    <p:sldId id="1960" r:id="rId49"/>
    <p:sldId id="1961" r:id="rId50"/>
    <p:sldId id="1967" r:id="rId51"/>
    <p:sldId id="1924" r:id="rId52"/>
    <p:sldId id="1965" r:id="rId53"/>
    <p:sldId id="2072" r:id="rId5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55D56-C648-4EB1-98B3-DA11D0533193}" v="1" dt="2020-02-26T11:00:36.1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84005" autoAdjust="0"/>
  </p:normalViewPr>
  <p:slideViewPr>
    <p:cSldViewPr snapToGrid="0" showGuides="1">
      <p:cViewPr varScale="1">
        <p:scale>
          <a:sx n="96" d="100"/>
          <a:sy n="96" d="100"/>
        </p:scale>
        <p:origin x="12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9A6F09-E685-49F0-A167-885241E44E15}" type="doc">
      <dgm:prSet loTypeId="urn:microsoft.com/office/officeart/2005/8/layout/cycle6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05D1D2A-462B-41D8-82FF-9EA98E340029}">
      <dgm:prSet phldrT="[Teksti]" custT="1"/>
      <dgm:spPr/>
      <dgm:t>
        <a:bodyPr/>
        <a:lstStyle/>
        <a:p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Kick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off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1h.</a:t>
          </a:r>
        </a:p>
      </dgm:t>
    </dgm:pt>
    <dgm:pt modelId="{D57C2569-BEEB-44A1-92FE-E862EEB70A9F}" type="parTrans" cxnId="{9EAB1B22-8479-45D7-AAFC-5ECE8BEB7937}">
      <dgm:prSet/>
      <dgm:spPr/>
      <dgm:t>
        <a:bodyPr/>
        <a:lstStyle/>
        <a:p>
          <a:endParaRPr lang="fi-FI"/>
        </a:p>
      </dgm:t>
    </dgm:pt>
    <dgm:pt modelId="{9FF6AD57-2791-43CC-82C4-914903FE9DA0}" type="sibTrans" cxnId="{9EAB1B22-8479-45D7-AAFC-5ECE8BEB7937}">
      <dgm:prSet/>
      <dgm:spPr/>
      <dgm:t>
        <a:bodyPr/>
        <a:lstStyle/>
        <a:p>
          <a:endParaRPr lang="fi-FI"/>
        </a:p>
      </dgm:t>
    </dgm:pt>
    <dgm:pt modelId="{D2A01A07-2952-45D4-8576-7A4C99FA66CB}">
      <dgm:prSet phldrT="[Teksti]" custT="1"/>
      <dgm:spPr/>
      <dgm:t>
        <a:bodyPr/>
        <a:lstStyle/>
        <a:p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Käyttöönottokou-lutus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1. iltapäivä.</a:t>
          </a:r>
        </a:p>
      </dgm:t>
    </dgm:pt>
    <dgm:pt modelId="{CE4B3977-AB78-444E-8188-B30A8B9E3AE6}" type="parTrans" cxnId="{384EB875-BA17-4EF3-8FD7-B11677E1AADB}">
      <dgm:prSet/>
      <dgm:spPr/>
      <dgm:t>
        <a:bodyPr/>
        <a:lstStyle/>
        <a:p>
          <a:endParaRPr lang="fi-FI"/>
        </a:p>
      </dgm:t>
    </dgm:pt>
    <dgm:pt modelId="{8D83898E-E341-4AD6-8500-92D4DC9D4CC3}" type="sibTrans" cxnId="{384EB875-BA17-4EF3-8FD7-B11677E1AADB}">
      <dgm:prSet/>
      <dgm:spPr/>
      <dgm:t>
        <a:bodyPr/>
        <a:lstStyle/>
        <a:p>
          <a:endParaRPr lang="fi-FI"/>
        </a:p>
      </dgm:t>
    </dgm:pt>
    <dgm:pt modelId="{72A84BA7-B724-4C7E-B142-6D760D9BDA0B}">
      <dgm:prSet phldrT="[Teksti]" custT="1"/>
      <dgm:spPr/>
      <dgm:t>
        <a:bodyPr/>
        <a:lstStyle/>
        <a:p>
          <a:r>
            <a:rPr lang="fi-FI" sz="2200" kern="1200" dirty="0">
              <a:latin typeface="Calibri" panose="020F0502020204030204"/>
              <a:ea typeface="+mn-ea"/>
              <a:cs typeface="+mn-cs"/>
            </a:rPr>
            <a:t>Työskentelyä oppilaiden kanssa, tuki verkon ylitse tai puhelimitse .</a:t>
          </a:r>
        </a:p>
      </dgm:t>
    </dgm:pt>
    <dgm:pt modelId="{A6CB45C6-E8EF-4F00-8BA0-02697651E0B6}" type="parTrans" cxnId="{CBD3E7F9-B71C-4DCA-B88A-B30C3E31883E}">
      <dgm:prSet/>
      <dgm:spPr/>
      <dgm:t>
        <a:bodyPr/>
        <a:lstStyle/>
        <a:p>
          <a:endParaRPr lang="fi-FI"/>
        </a:p>
      </dgm:t>
    </dgm:pt>
    <dgm:pt modelId="{E0055328-0CA3-4A2C-81B4-CF8C431CF8CC}" type="sibTrans" cxnId="{CBD3E7F9-B71C-4DCA-B88A-B30C3E31883E}">
      <dgm:prSet/>
      <dgm:spPr/>
      <dgm:t>
        <a:bodyPr/>
        <a:lstStyle/>
        <a:p>
          <a:endParaRPr lang="fi-FI"/>
        </a:p>
      </dgm:t>
    </dgm:pt>
    <dgm:pt modelId="{81E59D72-4B16-4BA5-B1BA-CCCA9F4C28FE}">
      <dgm:prSet phldrT="[Teksti]" custT="1"/>
      <dgm:spPr/>
      <dgm:t>
        <a:bodyPr/>
        <a:lstStyle/>
        <a:p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Käyttöönottokou-lutus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2. iltapäivä, noin kahden viikon kuluttua.</a:t>
          </a:r>
        </a:p>
      </dgm:t>
    </dgm:pt>
    <dgm:pt modelId="{671CBE88-F38C-4F88-905E-010A6360088F}" type="parTrans" cxnId="{D84C9B5A-71CA-43B9-8B6E-A32CC5C0537F}">
      <dgm:prSet/>
      <dgm:spPr/>
      <dgm:t>
        <a:bodyPr/>
        <a:lstStyle/>
        <a:p>
          <a:endParaRPr lang="fi-FI"/>
        </a:p>
      </dgm:t>
    </dgm:pt>
    <dgm:pt modelId="{6ECA3D79-06D0-442F-A03C-97B660D25CAD}" type="sibTrans" cxnId="{D84C9B5A-71CA-43B9-8B6E-A32CC5C0537F}">
      <dgm:prSet/>
      <dgm:spPr/>
      <dgm:t>
        <a:bodyPr/>
        <a:lstStyle/>
        <a:p>
          <a:endParaRPr lang="fi-FI"/>
        </a:p>
      </dgm:t>
    </dgm:pt>
    <dgm:pt modelId="{C277D65A-BEFA-4003-9336-34D861533F28}">
      <dgm:prSet phldrT="[Teksti]" custT="1"/>
      <dgm:spPr/>
      <dgm:t>
        <a:bodyPr/>
        <a:lstStyle/>
        <a:p>
          <a:r>
            <a:rPr lang="fi-FI" sz="2200" dirty="0"/>
            <a:t>Opettajien säännölliset lähityöpajat ja webinaarit, myös puhelintuki.</a:t>
          </a:r>
        </a:p>
      </dgm:t>
    </dgm:pt>
    <dgm:pt modelId="{590D80DF-917A-4E99-8940-B278A67EF04B}" type="parTrans" cxnId="{65A02A5C-5400-43E9-B1EA-02E626A4151E}">
      <dgm:prSet/>
      <dgm:spPr/>
      <dgm:t>
        <a:bodyPr/>
        <a:lstStyle/>
        <a:p>
          <a:endParaRPr lang="fi-FI"/>
        </a:p>
      </dgm:t>
    </dgm:pt>
    <dgm:pt modelId="{A21E44D2-7364-4064-A764-88ABDECDD48C}" type="sibTrans" cxnId="{65A02A5C-5400-43E9-B1EA-02E626A4151E}">
      <dgm:prSet/>
      <dgm:spPr/>
      <dgm:t>
        <a:bodyPr/>
        <a:lstStyle/>
        <a:p>
          <a:endParaRPr lang="fi-FI"/>
        </a:p>
      </dgm:t>
    </dgm:pt>
    <dgm:pt modelId="{8D3836C2-7F5A-49D6-AC3B-34E353B71279}" type="pres">
      <dgm:prSet presAssocID="{E69A6F09-E685-49F0-A167-885241E44E15}" presName="cycle" presStyleCnt="0">
        <dgm:presLayoutVars>
          <dgm:dir/>
          <dgm:resizeHandles val="exact"/>
        </dgm:presLayoutVars>
      </dgm:prSet>
      <dgm:spPr/>
    </dgm:pt>
    <dgm:pt modelId="{FB745009-21E1-480E-8251-F6F3BC3C418D}" type="pres">
      <dgm:prSet presAssocID="{505D1D2A-462B-41D8-82FF-9EA98E340029}" presName="node" presStyleLbl="node1" presStyleIdx="0" presStyleCnt="5" custScaleX="124351" custScaleY="151743">
        <dgm:presLayoutVars>
          <dgm:bulletEnabled val="1"/>
        </dgm:presLayoutVars>
      </dgm:prSet>
      <dgm:spPr/>
    </dgm:pt>
    <dgm:pt modelId="{305F7EFA-6EBB-4C3B-B2A3-875339E668F4}" type="pres">
      <dgm:prSet presAssocID="{505D1D2A-462B-41D8-82FF-9EA98E340029}" presName="spNode" presStyleCnt="0"/>
      <dgm:spPr/>
    </dgm:pt>
    <dgm:pt modelId="{3D4AA1F8-B290-4AC0-BE9D-316F3F696A08}" type="pres">
      <dgm:prSet presAssocID="{9FF6AD57-2791-43CC-82C4-914903FE9DA0}" presName="sibTrans" presStyleLbl="sibTrans1D1" presStyleIdx="0" presStyleCnt="5"/>
      <dgm:spPr/>
    </dgm:pt>
    <dgm:pt modelId="{6E3BB6A9-8655-4A7E-A7F4-F4B026881BF5}" type="pres">
      <dgm:prSet presAssocID="{D2A01A07-2952-45D4-8576-7A4C99FA66CB}" presName="node" presStyleLbl="node1" presStyleIdx="1" presStyleCnt="5" custScaleX="124351" custScaleY="151743">
        <dgm:presLayoutVars>
          <dgm:bulletEnabled val="1"/>
        </dgm:presLayoutVars>
      </dgm:prSet>
      <dgm:spPr/>
    </dgm:pt>
    <dgm:pt modelId="{E96B345D-D36F-4EE7-9ED8-A4B760CA94FF}" type="pres">
      <dgm:prSet presAssocID="{D2A01A07-2952-45D4-8576-7A4C99FA66CB}" presName="spNode" presStyleCnt="0"/>
      <dgm:spPr/>
    </dgm:pt>
    <dgm:pt modelId="{F9152F8E-10DB-470A-9D5C-372FDFFC5022}" type="pres">
      <dgm:prSet presAssocID="{8D83898E-E341-4AD6-8500-92D4DC9D4CC3}" presName="sibTrans" presStyleLbl="sibTrans1D1" presStyleIdx="1" presStyleCnt="5"/>
      <dgm:spPr/>
    </dgm:pt>
    <dgm:pt modelId="{E0934BDF-57EF-43C1-BEB7-CFDEB12144AA}" type="pres">
      <dgm:prSet presAssocID="{72A84BA7-B724-4C7E-B142-6D760D9BDA0B}" presName="node" presStyleLbl="node1" presStyleIdx="2" presStyleCnt="5" custScaleX="124351" custScaleY="151743">
        <dgm:presLayoutVars>
          <dgm:bulletEnabled val="1"/>
        </dgm:presLayoutVars>
      </dgm:prSet>
      <dgm:spPr/>
    </dgm:pt>
    <dgm:pt modelId="{F7EC5816-C8AE-41F9-90D4-6AE5A687D27E}" type="pres">
      <dgm:prSet presAssocID="{72A84BA7-B724-4C7E-B142-6D760D9BDA0B}" presName="spNode" presStyleCnt="0"/>
      <dgm:spPr/>
    </dgm:pt>
    <dgm:pt modelId="{7C47AF65-8D92-4A24-BB08-39C405D796B1}" type="pres">
      <dgm:prSet presAssocID="{E0055328-0CA3-4A2C-81B4-CF8C431CF8CC}" presName="sibTrans" presStyleLbl="sibTrans1D1" presStyleIdx="2" presStyleCnt="5"/>
      <dgm:spPr/>
    </dgm:pt>
    <dgm:pt modelId="{66F98ADD-68F4-441D-89EC-87A7CA1C15C0}" type="pres">
      <dgm:prSet presAssocID="{81E59D72-4B16-4BA5-B1BA-CCCA9F4C28FE}" presName="node" presStyleLbl="node1" presStyleIdx="3" presStyleCnt="5" custScaleX="124351" custScaleY="151743">
        <dgm:presLayoutVars>
          <dgm:bulletEnabled val="1"/>
        </dgm:presLayoutVars>
      </dgm:prSet>
      <dgm:spPr/>
    </dgm:pt>
    <dgm:pt modelId="{C06DA2F7-DD6B-4C22-B4B9-3D43DBBC749F}" type="pres">
      <dgm:prSet presAssocID="{81E59D72-4B16-4BA5-B1BA-CCCA9F4C28FE}" presName="spNode" presStyleCnt="0"/>
      <dgm:spPr/>
    </dgm:pt>
    <dgm:pt modelId="{8FA5F288-E1B2-4178-AA1A-26E72F21AA95}" type="pres">
      <dgm:prSet presAssocID="{6ECA3D79-06D0-442F-A03C-97B660D25CAD}" presName="sibTrans" presStyleLbl="sibTrans1D1" presStyleIdx="3" presStyleCnt="5"/>
      <dgm:spPr/>
    </dgm:pt>
    <dgm:pt modelId="{5780F9BE-2F79-49D6-A01B-1868A166D84E}" type="pres">
      <dgm:prSet presAssocID="{C277D65A-BEFA-4003-9336-34D861533F28}" presName="node" presStyleLbl="node1" presStyleIdx="4" presStyleCnt="5" custScaleX="124351" custScaleY="151743">
        <dgm:presLayoutVars>
          <dgm:bulletEnabled val="1"/>
        </dgm:presLayoutVars>
      </dgm:prSet>
      <dgm:spPr/>
    </dgm:pt>
    <dgm:pt modelId="{97D92312-9663-4234-A22A-112ECF8A8905}" type="pres">
      <dgm:prSet presAssocID="{C277D65A-BEFA-4003-9336-34D861533F28}" presName="spNode" presStyleCnt="0"/>
      <dgm:spPr/>
    </dgm:pt>
    <dgm:pt modelId="{6CC198DC-153F-4B49-95AF-A6197FBBAB4A}" type="pres">
      <dgm:prSet presAssocID="{A21E44D2-7364-4064-A764-88ABDECDD48C}" presName="sibTrans" presStyleLbl="sibTrans1D1" presStyleIdx="4" presStyleCnt="5"/>
      <dgm:spPr/>
    </dgm:pt>
  </dgm:ptLst>
  <dgm:cxnLst>
    <dgm:cxn modelId="{9EAB1B22-8479-45D7-AAFC-5ECE8BEB7937}" srcId="{E69A6F09-E685-49F0-A167-885241E44E15}" destId="{505D1D2A-462B-41D8-82FF-9EA98E340029}" srcOrd="0" destOrd="0" parTransId="{D57C2569-BEEB-44A1-92FE-E862EEB70A9F}" sibTransId="{9FF6AD57-2791-43CC-82C4-914903FE9DA0}"/>
    <dgm:cxn modelId="{6A6F7638-DC17-41EE-B18E-4744EFB2FA44}" type="presOf" srcId="{81E59D72-4B16-4BA5-B1BA-CCCA9F4C28FE}" destId="{66F98ADD-68F4-441D-89EC-87A7CA1C15C0}" srcOrd="0" destOrd="0" presId="urn:microsoft.com/office/officeart/2005/8/layout/cycle6"/>
    <dgm:cxn modelId="{65A02A5C-5400-43E9-B1EA-02E626A4151E}" srcId="{E69A6F09-E685-49F0-A167-885241E44E15}" destId="{C277D65A-BEFA-4003-9336-34D861533F28}" srcOrd="4" destOrd="0" parTransId="{590D80DF-917A-4E99-8940-B278A67EF04B}" sibTransId="{A21E44D2-7364-4064-A764-88ABDECDD48C}"/>
    <dgm:cxn modelId="{334FD463-5211-4866-BAA5-591837063E09}" type="presOf" srcId="{C277D65A-BEFA-4003-9336-34D861533F28}" destId="{5780F9BE-2F79-49D6-A01B-1868A166D84E}" srcOrd="0" destOrd="0" presId="urn:microsoft.com/office/officeart/2005/8/layout/cycle6"/>
    <dgm:cxn modelId="{A74A686D-7DD3-415E-B450-BD54328AA097}" type="presOf" srcId="{8D83898E-E341-4AD6-8500-92D4DC9D4CC3}" destId="{F9152F8E-10DB-470A-9D5C-372FDFFC5022}" srcOrd="0" destOrd="0" presId="urn:microsoft.com/office/officeart/2005/8/layout/cycle6"/>
    <dgm:cxn modelId="{384EB875-BA17-4EF3-8FD7-B11677E1AADB}" srcId="{E69A6F09-E685-49F0-A167-885241E44E15}" destId="{D2A01A07-2952-45D4-8576-7A4C99FA66CB}" srcOrd="1" destOrd="0" parTransId="{CE4B3977-AB78-444E-8188-B30A8B9E3AE6}" sibTransId="{8D83898E-E341-4AD6-8500-92D4DC9D4CC3}"/>
    <dgm:cxn modelId="{D84C9B5A-71CA-43B9-8B6E-A32CC5C0537F}" srcId="{E69A6F09-E685-49F0-A167-885241E44E15}" destId="{81E59D72-4B16-4BA5-B1BA-CCCA9F4C28FE}" srcOrd="3" destOrd="0" parTransId="{671CBE88-F38C-4F88-905E-010A6360088F}" sibTransId="{6ECA3D79-06D0-442F-A03C-97B660D25CAD}"/>
    <dgm:cxn modelId="{73BBD57B-F1AA-49C4-AEFC-6E4D41BE2221}" type="presOf" srcId="{E69A6F09-E685-49F0-A167-885241E44E15}" destId="{8D3836C2-7F5A-49D6-AC3B-34E353B71279}" srcOrd="0" destOrd="0" presId="urn:microsoft.com/office/officeart/2005/8/layout/cycle6"/>
    <dgm:cxn modelId="{0DBA1D7F-FA7B-46C6-A9F6-6DFA8F4E7E41}" type="presOf" srcId="{505D1D2A-462B-41D8-82FF-9EA98E340029}" destId="{FB745009-21E1-480E-8251-F6F3BC3C418D}" srcOrd="0" destOrd="0" presId="urn:microsoft.com/office/officeart/2005/8/layout/cycle6"/>
    <dgm:cxn modelId="{98F1288B-C9D2-43DC-983D-670CB3B6ED78}" type="presOf" srcId="{9FF6AD57-2791-43CC-82C4-914903FE9DA0}" destId="{3D4AA1F8-B290-4AC0-BE9D-316F3F696A08}" srcOrd="0" destOrd="0" presId="urn:microsoft.com/office/officeart/2005/8/layout/cycle6"/>
    <dgm:cxn modelId="{E95BC693-7C61-4E8D-A715-F46BB01807DE}" type="presOf" srcId="{E0055328-0CA3-4A2C-81B4-CF8C431CF8CC}" destId="{7C47AF65-8D92-4A24-BB08-39C405D796B1}" srcOrd="0" destOrd="0" presId="urn:microsoft.com/office/officeart/2005/8/layout/cycle6"/>
    <dgm:cxn modelId="{4A4254BE-3DA1-4DA3-B2FA-41622C37E00B}" type="presOf" srcId="{72A84BA7-B724-4C7E-B142-6D760D9BDA0B}" destId="{E0934BDF-57EF-43C1-BEB7-CFDEB12144AA}" srcOrd="0" destOrd="0" presId="urn:microsoft.com/office/officeart/2005/8/layout/cycle6"/>
    <dgm:cxn modelId="{5BF750DA-7709-4D74-90E3-85F977454E89}" type="presOf" srcId="{6ECA3D79-06D0-442F-A03C-97B660D25CAD}" destId="{8FA5F288-E1B2-4178-AA1A-26E72F21AA95}" srcOrd="0" destOrd="0" presId="urn:microsoft.com/office/officeart/2005/8/layout/cycle6"/>
    <dgm:cxn modelId="{70C5D3E1-C677-4F8E-88D8-24B379A34DD6}" type="presOf" srcId="{D2A01A07-2952-45D4-8576-7A4C99FA66CB}" destId="{6E3BB6A9-8655-4A7E-A7F4-F4B026881BF5}" srcOrd="0" destOrd="0" presId="urn:microsoft.com/office/officeart/2005/8/layout/cycle6"/>
    <dgm:cxn modelId="{C45921E4-3408-4668-9887-E4C5D322D0C2}" type="presOf" srcId="{A21E44D2-7364-4064-A764-88ABDECDD48C}" destId="{6CC198DC-153F-4B49-95AF-A6197FBBAB4A}" srcOrd="0" destOrd="0" presId="urn:microsoft.com/office/officeart/2005/8/layout/cycle6"/>
    <dgm:cxn modelId="{CBD3E7F9-B71C-4DCA-B88A-B30C3E31883E}" srcId="{E69A6F09-E685-49F0-A167-885241E44E15}" destId="{72A84BA7-B724-4C7E-B142-6D760D9BDA0B}" srcOrd="2" destOrd="0" parTransId="{A6CB45C6-E8EF-4F00-8BA0-02697651E0B6}" sibTransId="{E0055328-0CA3-4A2C-81B4-CF8C431CF8CC}"/>
    <dgm:cxn modelId="{AFA699FF-93E1-462A-A7DE-CF2955C033A3}" type="presParOf" srcId="{8D3836C2-7F5A-49D6-AC3B-34E353B71279}" destId="{FB745009-21E1-480E-8251-F6F3BC3C418D}" srcOrd="0" destOrd="0" presId="urn:microsoft.com/office/officeart/2005/8/layout/cycle6"/>
    <dgm:cxn modelId="{198656DB-BB39-4159-9DBD-13F4844F909B}" type="presParOf" srcId="{8D3836C2-7F5A-49D6-AC3B-34E353B71279}" destId="{305F7EFA-6EBB-4C3B-B2A3-875339E668F4}" srcOrd="1" destOrd="0" presId="urn:microsoft.com/office/officeart/2005/8/layout/cycle6"/>
    <dgm:cxn modelId="{06ABE66A-E743-4D80-AFE4-6E995E29B203}" type="presParOf" srcId="{8D3836C2-7F5A-49D6-AC3B-34E353B71279}" destId="{3D4AA1F8-B290-4AC0-BE9D-316F3F696A08}" srcOrd="2" destOrd="0" presId="urn:microsoft.com/office/officeart/2005/8/layout/cycle6"/>
    <dgm:cxn modelId="{F34C3BD7-E88C-45EA-B4AA-8DB82DAC7876}" type="presParOf" srcId="{8D3836C2-7F5A-49D6-AC3B-34E353B71279}" destId="{6E3BB6A9-8655-4A7E-A7F4-F4B026881BF5}" srcOrd="3" destOrd="0" presId="urn:microsoft.com/office/officeart/2005/8/layout/cycle6"/>
    <dgm:cxn modelId="{C534830B-00A8-4920-A30D-B7F627D715D7}" type="presParOf" srcId="{8D3836C2-7F5A-49D6-AC3B-34E353B71279}" destId="{E96B345D-D36F-4EE7-9ED8-A4B760CA94FF}" srcOrd="4" destOrd="0" presId="urn:microsoft.com/office/officeart/2005/8/layout/cycle6"/>
    <dgm:cxn modelId="{7AAF3C4D-6045-4A0B-A3D9-DF3EBFF0646D}" type="presParOf" srcId="{8D3836C2-7F5A-49D6-AC3B-34E353B71279}" destId="{F9152F8E-10DB-470A-9D5C-372FDFFC5022}" srcOrd="5" destOrd="0" presId="urn:microsoft.com/office/officeart/2005/8/layout/cycle6"/>
    <dgm:cxn modelId="{F0754559-0866-4E97-A93A-0792384C1DFD}" type="presParOf" srcId="{8D3836C2-7F5A-49D6-AC3B-34E353B71279}" destId="{E0934BDF-57EF-43C1-BEB7-CFDEB12144AA}" srcOrd="6" destOrd="0" presId="urn:microsoft.com/office/officeart/2005/8/layout/cycle6"/>
    <dgm:cxn modelId="{B48A16A1-B8FD-4B4C-B855-06D9AD80A3E0}" type="presParOf" srcId="{8D3836C2-7F5A-49D6-AC3B-34E353B71279}" destId="{F7EC5816-C8AE-41F9-90D4-6AE5A687D27E}" srcOrd="7" destOrd="0" presId="urn:microsoft.com/office/officeart/2005/8/layout/cycle6"/>
    <dgm:cxn modelId="{B020BB98-7A73-41E0-95A3-58249DBEA827}" type="presParOf" srcId="{8D3836C2-7F5A-49D6-AC3B-34E353B71279}" destId="{7C47AF65-8D92-4A24-BB08-39C405D796B1}" srcOrd="8" destOrd="0" presId="urn:microsoft.com/office/officeart/2005/8/layout/cycle6"/>
    <dgm:cxn modelId="{B0CB2116-6A86-4600-8A36-CFD0B1FE116E}" type="presParOf" srcId="{8D3836C2-7F5A-49D6-AC3B-34E353B71279}" destId="{66F98ADD-68F4-441D-89EC-87A7CA1C15C0}" srcOrd="9" destOrd="0" presId="urn:microsoft.com/office/officeart/2005/8/layout/cycle6"/>
    <dgm:cxn modelId="{7D5A8D8C-D400-4020-822B-1F1AA01EF4FF}" type="presParOf" srcId="{8D3836C2-7F5A-49D6-AC3B-34E353B71279}" destId="{C06DA2F7-DD6B-4C22-B4B9-3D43DBBC749F}" srcOrd="10" destOrd="0" presId="urn:microsoft.com/office/officeart/2005/8/layout/cycle6"/>
    <dgm:cxn modelId="{860D6691-944D-4C78-AB69-8F50EEF6A1DA}" type="presParOf" srcId="{8D3836C2-7F5A-49D6-AC3B-34E353B71279}" destId="{8FA5F288-E1B2-4178-AA1A-26E72F21AA95}" srcOrd="11" destOrd="0" presId="urn:microsoft.com/office/officeart/2005/8/layout/cycle6"/>
    <dgm:cxn modelId="{FDF8193E-45CE-4C98-B834-02B55A8AC35F}" type="presParOf" srcId="{8D3836C2-7F5A-49D6-AC3B-34E353B71279}" destId="{5780F9BE-2F79-49D6-A01B-1868A166D84E}" srcOrd="12" destOrd="0" presId="urn:microsoft.com/office/officeart/2005/8/layout/cycle6"/>
    <dgm:cxn modelId="{4D3365DB-B9B5-4FC1-B35C-5A6FDFAFB012}" type="presParOf" srcId="{8D3836C2-7F5A-49D6-AC3B-34E353B71279}" destId="{97D92312-9663-4234-A22A-112ECF8A8905}" srcOrd="13" destOrd="0" presId="urn:microsoft.com/office/officeart/2005/8/layout/cycle6"/>
    <dgm:cxn modelId="{8750DF12-709A-4B04-BD69-1E6856B56541}" type="presParOf" srcId="{8D3836C2-7F5A-49D6-AC3B-34E353B71279}" destId="{6CC198DC-153F-4B49-95AF-A6197FBBAB4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45009-21E1-480E-8251-F6F3BC3C418D}">
      <dsp:nvSpPr>
        <dsp:cNvPr id="0" name=""/>
        <dsp:cNvSpPr/>
      </dsp:nvSpPr>
      <dsp:spPr>
        <a:xfrm>
          <a:off x="4791091" y="-282946"/>
          <a:ext cx="2419317" cy="1918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Kick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off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1h.</a:t>
          </a:r>
        </a:p>
      </dsp:txBody>
      <dsp:txXfrm>
        <a:off x="4884767" y="-189270"/>
        <a:ext cx="2231965" cy="1731606"/>
      </dsp:txXfrm>
    </dsp:sp>
    <dsp:sp modelId="{3D4AA1F8-B290-4AC0-BE9D-316F3F696A08}">
      <dsp:nvSpPr>
        <dsp:cNvPr id="0" name=""/>
        <dsp:cNvSpPr/>
      </dsp:nvSpPr>
      <dsp:spPr>
        <a:xfrm>
          <a:off x="3472818" y="676533"/>
          <a:ext cx="5055863" cy="5055863"/>
        </a:xfrm>
        <a:custGeom>
          <a:avLst/>
          <a:gdLst/>
          <a:ahLst/>
          <a:cxnLst/>
          <a:rect l="0" t="0" r="0" b="0"/>
          <a:pathLst>
            <a:path>
              <a:moveTo>
                <a:pt x="3744489" y="311983"/>
              </a:moveTo>
              <a:arcTo wR="2527931" hR="2527931" stAng="17926009" swAng="10522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BB6A9-8655-4A7E-A7F4-F4B026881BF5}">
      <dsp:nvSpPr>
        <dsp:cNvPr id="0" name=""/>
        <dsp:cNvSpPr/>
      </dsp:nvSpPr>
      <dsp:spPr>
        <a:xfrm>
          <a:off x="7195297" y="1463811"/>
          <a:ext cx="2419317" cy="1918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Käyttöönottokou-lutus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1. iltapäivä.</a:t>
          </a:r>
        </a:p>
      </dsp:txBody>
      <dsp:txXfrm>
        <a:off x="7288973" y="1557487"/>
        <a:ext cx="2231965" cy="1731606"/>
      </dsp:txXfrm>
    </dsp:sp>
    <dsp:sp modelId="{F9152F8E-10DB-470A-9D5C-372FDFFC5022}">
      <dsp:nvSpPr>
        <dsp:cNvPr id="0" name=""/>
        <dsp:cNvSpPr/>
      </dsp:nvSpPr>
      <dsp:spPr>
        <a:xfrm>
          <a:off x="3472818" y="676533"/>
          <a:ext cx="5055863" cy="5055863"/>
        </a:xfrm>
        <a:custGeom>
          <a:avLst/>
          <a:gdLst/>
          <a:ahLst/>
          <a:cxnLst/>
          <a:rect l="0" t="0" r="0" b="0"/>
          <a:pathLst>
            <a:path>
              <a:moveTo>
                <a:pt x="5048888" y="2715595"/>
              </a:moveTo>
              <a:arcTo wR="2527931" hR="2527931" stAng="255439" swAng="1257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934BDF-57EF-43C1-BEB7-CFDEB12144AA}">
      <dsp:nvSpPr>
        <dsp:cNvPr id="0" name=""/>
        <dsp:cNvSpPr/>
      </dsp:nvSpPr>
      <dsp:spPr>
        <a:xfrm>
          <a:off x="6276972" y="4290125"/>
          <a:ext cx="2419317" cy="1918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latin typeface="Calibri" panose="020F0502020204030204"/>
              <a:ea typeface="+mn-ea"/>
              <a:cs typeface="+mn-cs"/>
            </a:rPr>
            <a:t>Työskentelyä oppilaiden kanssa, tuki verkon ylitse tai puhelimitse .</a:t>
          </a:r>
        </a:p>
      </dsp:txBody>
      <dsp:txXfrm>
        <a:off x="6370648" y="4383801"/>
        <a:ext cx="2231965" cy="1731606"/>
      </dsp:txXfrm>
    </dsp:sp>
    <dsp:sp modelId="{7C47AF65-8D92-4A24-BB08-39C405D796B1}">
      <dsp:nvSpPr>
        <dsp:cNvPr id="0" name=""/>
        <dsp:cNvSpPr/>
      </dsp:nvSpPr>
      <dsp:spPr>
        <a:xfrm>
          <a:off x="3472818" y="676533"/>
          <a:ext cx="5055863" cy="5055863"/>
        </a:xfrm>
        <a:custGeom>
          <a:avLst/>
          <a:gdLst/>
          <a:ahLst/>
          <a:cxnLst/>
          <a:rect l="0" t="0" r="0" b="0"/>
          <a:pathLst>
            <a:path>
              <a:moveTo>
                <a:pt x="2798662" y="5041325"/>
              </a:moveTo>
              <a:arcTo wR="2527931" hR="2527931" stAng="5031125" swAng="73774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98ADD-68F4-441D-89EC-87A7CA1C15C0}">
      <dsp:nvSpPr>
        <dsp:cNvPr id="0" name=""/>
        <dsp:cNvSpPr/>
      </dsp:nvSpPr>
      <dsp:spPr>
        <a:xfrm>
          <a:off x="3305209" y="4290125"/>
          <a:ext cx="2419317" cy="1918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 err="1">
              <a:latin typeface="Calibri" panose="020F0502020204030204"/>
              <a:ea typeface="+mn-ea"/>
              <a:cs typeface="+mn-cs"/>
            </a:rPr>
            <a:t>Käyttöönottokou-lutus</a:t>
          </a:r>
          <a:r>
            <a:rPr lang="fi-FI" sz="2200" kern="1200" dirty="0">
              <a:latin typeface="Calibri" panose="020F0502020204030204"/>
              <a:ea typeface="+mn-ea"/>
              <a:cs typeface="+mn-cs"/>
            </a:rPr>
            <a:t> 2. iltapäivä, noin kahden viikon kuluttua.</a:t>
          </a:r>
        </a:p>
      </dsp:txBody>
      <dsp:txXfrm>
        <a:off x="3398885" y="4383801"/>
        <a:ext cx="2231965" cy="1731606"/>
      </dsp:txXfrm>
    </dsp:sp>
    <dsp:sp modelId="{8FA5F288-E1B2-4178-AA1A-26E72F21AA95}">
      <dsp:nvSpPr>
        <dsp:cNvPr id="0" name=""/>
        <dsp:cNvSpPr/>
      </dsp:nvSpPr>
      <dsp:spPr>
        <a:xfrm>
          <a:off x="3472818" y="676533"/>
          <a:ext cx="5055863" cy="5055863"/>
        </a:xfrm>
        <a:custGeom>
          <a:avLst/>
          <a:gdLst/>
          <a:ahLst/>
          <a:cxnLst/>
          <a:rect l="0" t="0" r="0" b="0"/>
          <a:pathLst>
            <a:path>
              <a:moveTo>
                <a:pt x="240985" y="3605111"/>
              </a:moveTo>
              <a:arcTo wR="2527931" hR="2527931" stAng="9286739" swAng="12578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0F9BE-2F79-49D6-A01B-1868A166D84E}">
      <dsp:nvSpPr>
        <dsp:cNvPr id="0" name=""/>
        <dsp:cNvSpPr/>
      </dsp:nvSpPr>
      <dsp:spPr>
        <a:xfrm>
          <a:off x="2386884" y="1463811"/>
          <a:ext cx="2419317" cy="19189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Opettajien säännölliset lähityöpajat ja webinaarit, myös puhelintuki.</a:t>
          </a:r>
        </a:p>
      </dsp:txBody>
      <dsp:txXfrm>
        <a:off x="2480560" y="1557487"/>
        <a:ext cx="2231965" cy="1731606"/>
      </dsp:txXfrm>
    </dsp:sp>
    <dsp:sp modelId="{6CC198DC-153F-4B49-95AF-A6197FBBAB4A}">
      <dsp:nvSpPr>
        <dsp:cNvPr id="0" name=""/>
        <dsp:cNvSpPr/>
      </dsp:nvSpPr>
      <dsp:spPr>
        <a:xfrm>
          <a:off x="3472818" y="676533"/>
          <a:ext cx="5055863" cy="5055863"/>
        </a:xfrm>
        <a:custGeom>
          <a:avLst/>
          <a:gdLst/>
          <a:ahLst/>
          <a:cxnLst/>
          <a:rect l="0" t="0" r="0" b="0"/>
          <a:pathLst>
            <a:path>
              <a:moveTo>
                <a:pt x="700170" y="781584"/>
              </a:moveTo>
              <a:arcTo wR="2527931" hR="2527931" stAng="13421705" swAng="10522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062AB-3672-480A-B6DE-91056C0AA59D}" type="datetimeFigureOut">
              <a:rPr lang="fi-FI" smtClean="0"/>
              <a:t>26.2.2020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40B4F-8EE7-4B84-BBED-3CCD770B2E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21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D2AA9-5308-574E-88FA-53887829D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71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7E3F5-FCFD-784D-9EE9-726ED9FF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3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7E3F5-FCFD-784D-9EE9-726ED9FF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47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3B4A7-04EB-4D4E-A4B3-530F1055E4C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33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7E3F5-FCFD-784D-9EE9-726ED9FF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918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7E3F5-FCFD-784D-9EE9-726ED9FF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0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7E3F5-FCFD-784D-9EE9-726ED9FF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8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7E3F5-FCFD-784D-9EE9-726ED9FF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37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3B4A7-04EB-4D4E-A4B3-530F1055E4C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6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673768" y="6010976"/>
            <a:ext cx="471638" cy="47163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48640" y="5856972"/>
            <a:ext cx="756272" cy="77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482290" y="5183203"/>
            <a:ext cx="654519" cy="654519"/>
          </a:xfrm>
          <a:prstGeom prst="roundRect">
            <a:avLst>
              <a:gd name="adj" fmla="val 277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384434" y="5038824"/>
            <a:ext cx="1021882" cy="109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 userDrawn="1"/>
        </p:nvSpPr>
        <p:spPr>
          <a:xfrm>
            <a:off x="1318660" y="3753854"/>
            <a:ext cx="797293" cy="797293"/>
          </a:xfrm>
          <a:prstGeom prst="roundRect">
            <a:avLst>
              <a:gd name="adj" fmla="val 27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116530" y="3511615"/>
            <a:ext cx="1173797" cy="119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3068856" y="4039407"/>
            <a:ext cx="1668376" cy="1668376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2868328" y="3950382"/>
            <a:ext cx="2069432" cy="210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5496023" y="3418572"/>
            <a:ext cx="2069431" cy="2069431"/>
          </a:xfrm>
          <a:prstGeom prst="roundRect">
            <a:avLst>
              <a:gd name="adj" fmla="val 277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354855" y="3172866"/>
            <a:ext cx="2383857" cy="265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6444124" y="1536844"/>
            <a:ext cx="1092457" cy="1092457"/>
          </a:xfrm>
          <a:prstGeom prst="roundRect">
            <a:avLst>
              <a:gd name="adj" fmla="val 277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6391174" y="1443275"/>
            <a:ext cx="1291233" cy="138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 userDrawn="1"/>
        </p:nvSpPr>
        <p:spPr>
          <a:xfrm>
            <a:off x="8373976" y="943275"/>
            <a:ext cx="3452261" cy="3452261"/>
          </a:xfrm>
          <a:prstGeom prst="roundRect">
            <a:avLst>
              <a:gd name="adj" fmla="val 277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8153335" y="633164"/>
            <a:ext cx="4038665" cy="411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778199" y="-1617840"/>
            <a:ext cx="4373078" cy="437307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422943" y="-1980083"/>
            <a:ext cx="4841508" cy="490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729031"/>
            <a:ext cx="2578320" cy="7730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1689563"/>
            <a:ext cx="2578320" cy="97910"/>
          </a:xfrm>
          <a:prstGeom prst="rect">
            <a:avLst/>
          </a:prstGeom>
        </p:spPr>
      </p:pic>
      <p:sp>
        <p:nvSpPr>
          <p:cNvPr id="2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71796"/>
            <a:ext cx="12182475" cy="60325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b="1" spc="600" baseline="0"/>
            </a:lvl1pPr>
          </a:lstStyle>
          <a:p>
            <a:pPr lvl="0"/>
            <a:r>
              <a:rPr lang="en-US"/>
              <a:t>TITLE GOES HERE </a:t>
            </a:r>
            <a:r>
              <a:rPr lang="mr-IN"/>
              <a:t>–</a:t>
            </a:r>
            <a:r>
              <a:rPr lang="en-US"/>
              <a:t> USING ALL CAPS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-5278" y="3586664"/>
            <a:ext cx="12182475" cy="39163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 spc="0" baseline="0">
                <a:solidFill>
                  <a:srgbClr val="FF6C6C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3727" y="3990036"/>
            <a:ext cx="12182475" cy="42119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0" spc="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4384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6" grpId="0" animBg="1"/>
      <p:bldP spid="36" grpId="0" animBg="1"/>
      <p:bldP spid="27" grpId="0" animBg="1"/>
      <p:bldP spid="37" grpId="0" animBg="1"/>
      <p:bldP spid="31" grpId="0" animBg="1"/>
      <p:bldP spid="38" grpId="0" animBg="1"/>
      <p:bldP spid="30" grpId="0" animBg="1"/>
      <p:bldP spid="39" grpId="0" animBg="1"/>
      <p:bldP spid="32" grpId="0" animBg="1"/>
      <p:bldP spid="40" grpId="0" animBg="1"/>
      <p:bldP spid="33" grpId="0" animBg="1"/>
      <p:bldP spid="41" grpId="0" animBg="1"/>
      <p:bldP spid="34" grpId="0" animBg="1"/>
      <p:bldP spid="42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e a New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98090" y="4891832"/>
            <a:ext cx="6603225" cy="893973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Add your title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6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898089" y="3941957"/>
            <a:ext cx="6603225" cy="949875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accent6"/>
                </a:solidFill>
              </a:defRPr>
            </a:lvl1pPr>
            <a:lvl2pPr marL="800078" indent="-342900">
              <a:buFont typeface="Arial" charset="0"/>
              <a:buChar char="•"/>
              <a:defRPr>
                <a:solidFill>
                  <a:schemeClr val="bg1"/>
                </a:solidFill>
              </a:defRPr>
            </a:lvl2pPr>
            <a:lvl3pPr marL="1200104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  <a:lvl4pPr marL="1657282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4pPr>
            <a:lvl5pPr marL="2114459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creen Gr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970"/>
            <a:ext cx="12192000" cy="9698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font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04977" y="1327151"/>
            <a:ext cx="8782051" cy="4695824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/>
            </a:br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332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 bottom left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/>
            </a:br>
            <a:r>
              <a:rPr lang="en-US"/>
              <a:t>Drag picture to placeholder or click icon to add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9702" y="2286434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0504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9702" y="780070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916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08872" y="780070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685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-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04289" y="2286434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8439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1514" y="530227"/>
            <a:ext cx="10819175" cy="14118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71515" y="1990641"/>
            <a:ext cx="10819174" cy="623087"/>
          </a:xfrm>
        </p:spPr>
        <p:txBody>
          <a:bodyPr>
            <a:noAutofit/>
          </a:bodyPr>
          <a:lstStyle>
            <a:lvl1pPr marL="0" indent="0" algn="ctr">
              <a:buFont typeface="Arial" charset="0"/>
              <a:buNone/>
              <a:tabLst/>
              <a:defRPr sz="2000" b="0">
                <a:solidFill>
                  <a:schemeClr val="accent4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6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ext Left - Image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714879" y="987435"/>
            <a:ext cx="6640513" cy="4873625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6"/>
            <a:ext cx="3416300" cy="2373313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Add your title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3100385"/>
            <a:ext cx="3416300" cy="350044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2000" b="0">
                <a:solidFill>
                  <a:srgbClr val="CEC5D1"/>
                </a:solidFill>
              </a:defRPr>
            </a:lvl1pPr>
            <a:lvl2pPr marL="800078" indent="-342900">
              <a:buFont typeface="Arial" charset="0"/>
              <a:buChar char="•"/>
              <a:defRPr>
                <a:solidFill>
                  <a:schemeClr val="bg1"/>
                </a:solidFill>
              </a:defRPr>
            </a:lvl2pPr>
            <a:lvl3pPr marL="1200104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  <a:lvl4pPr marL="1657282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4pPr>
            <a:lvl5pPr marL="2114459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text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851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454" y="530227"/>
            <a:ext cx="5142431" cy="930084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Add your title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22980" y="530227"/>
            <a:ext cx="5187487" cy="930084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Add your title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23038" y="1587500"/>
            <a:ext cx="5187950" cy="4748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Add your content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1652588"/>
            <a:ext cx="5143500" cy="46831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your content here</a:t>
            </a:r>
            <a:r>
              <a:rPr lang="mr-IN"/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ext Left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6"/>
            <a:ext cx="3416300" cy="2373313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Add your title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3100385"/>
            <a:ext cx="3416300" cy="350044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4A4A4A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Body text goes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714879" y="987435"/>
            <a:ext cx="6640513" cy="4873625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77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4402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889" y="1114062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4225" y="1114062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225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889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89" y="3738705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8894" y="1524734"/>
            <a:ext cx="1287463" cy="1312862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76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7595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0475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0869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374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10691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28294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4912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0953" y="1114062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0953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795423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24224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3585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Add your title here</a:t>
            </a:r>
            <a:r>
              <a:rPr lang="is-IS"/>
              <a:t>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826185" y="1271224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3781" y="1271224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0117" y="1271224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0117" y="3895868"/>
            <a:ext cx="2624659" cy="242629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3781" y="3895868"/>
            <a:ext cx="2624659" cy="242629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6185" y="3895867"/>
            <a:ext cx="2624659" cy="242629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94787" y="1681896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23588" y="3173087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61847" y="1681896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090648" y="3173087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294587" y="1681896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023388" y="3173087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2096586" y="4047674"/>
            <a:ext cx="2074863" cy="1820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014187" y="4047674"/>
            <a:ext cx="2074863" cy="1820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7935021" y="4047674"/>
            <a:ext cx="2074863" cy="1820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/>
              <a:t>Add some text here to expand on whatever the icon/pic above represents.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Add your title here</a:t>
            </a:r>
            <a:r>
              <a:rPr lang="is-IS"/>
              <a:t>…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App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910" y="933885"/>
            <a:ext cx="2412329" cy="4907029"/>
          </a:xfrm>
          <a:prstGeom prst="rect">
            <a:avLst/>
          </a:prstGeom>
          <a:effectLst>
            <a:reflection stA="12000" endPos="13000" dir="5400000" sy="-100000" algn="bl" rotWithShape="0"/>
          </a:effectLst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648598" y="1521715"/>
            <a:ext cx="2097702" cy="3733674"/>
          </a:xfrm>
          <a:prstGeom prst="roundRect">
            <a:avLst>
              <a:gd name="adj" fmla="val 66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br>
              <a:rPr lang="en-US"/>
            </a:br>
            <a:br>
              <a:rPr lang="en-US"/>
            </a:br>
            <a:r>
              <a:rPr lang="en-US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67275" y="1530502"/>
            <a:ext cx="3300413" cy="18568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467275" y="3448680"/>
            <a:ext cx="3300413" cy="1856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CEC5D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7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03781" y="2388635"/>
            <a:ext cx="7407563" cy="2109325"/>
          </a:xfrm>
          <a:blipFill dpi="0" rotWithShape="1">
            <a:blip r:embed="rId2"/>
            <a:srcRect/>
            <a:tile tx="0" ty="0" sx="50000" sy="50000" flip="xy" algn="l"/>
          </a:blipFill>
          <a:ln>
            <a:noFill/>
            <a:prstDash val="sysDot"/>
          </a:ln>
        </p:spPr>
        <p:txBody>
          <a:bodyPr lIns="360000" tIns="900000" bIns="900000" anchor="ctr" anchorCtr="0">
            <a:spAutoFit/>
          </a:bodyPr>
          <a:lstStyle>
            <a:lvl1pPr marL="0" indent="0" algn="l">
              <a:lnSpc>
                <a:spcPts val="2400"/>
              </a:lnSpc>
              <a:buNone/>
              <a:defRPr sz="1800" b="0" i="1" baseline="0">
                <a:ln>
                  <a:noFill/>
                </a:ln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Add a quote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996" y="3477922"/>
            <a:ext cx="2942785" cy="6858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6C6C"/>
                </a:solidFill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60996" y="4163722"/>
            <a:ext cx="2942785" cy="6858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 b="0" i="0">
                <a:solidFill>
                  <a:schemeClr val="accent5"/>
                </a:solidFill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en-US"/>
              <a:t>Role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414825" y="2118587"/>
            <a:ext cx="1635125" cy="16351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here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17321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Add your title here</a:t>
            </a:r>
            <a:r>
              <a:rPr lang="is-IS"/>
              <a:t>…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9745" y="1471613"/>
            <a:ext cx="5203825" cy="47434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Donec</a:t>
            </a:r>
            <a:r>
              <a:rPr lang="en-US"/>
              <a:t>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. In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a, </a:t>
            </a:r>
            <a:r>
              <a:rPr lang="en-US" err="1"/>
              <a:t>venenatis</a:t>
            </a:r>
            <a:r>
              <a:rPr lang="en-US"/>
              <a:t> vitae, </a:t>
            </a:r>
            <a:r>
              <a:rPr lang="en-US" err="1"/>
              <a:t>justo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Integer </a:t>
            </a:r>
            <a:r>
              <a:rPr lang="en-US" err="1"/>
              <a:t>tincidunt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semper nisi.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ligula,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vitae, </a:t>
            </a:r>
            <a:r>
              <a:rPr lang="en-US" err="1"/>
              <a:t>eleifend</a:t>
            </a:r>
            <a:r>
              <a:rPr lang="en-US"/>
              <a:t> ac,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ante, </a:t>
            </a:r>
            <a:r>
              <a:rPr lang="en-US" err="1"/>
              <a:t>dapibus</a:t>
            </a:r>
            <a:r>
              <a:rPr lang="en-US"/>
              <a:t> in,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feugiat</a:t>
            </a:r>
            <a:r>
              <a:rPr lang="en-US"/>
              <a:t> a,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81793" y="1471613"/>
            <a:ext cx="5203825" cy="47434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dolor.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 Cum </a:t>
            </a:r>
            <a:r>
              <a:rPr lang="en-US" err="1"/>
              <a:t>sociis</a:t>
            </a:r>
            <a:r>
              <a:rPr lang="en-US"/>
              <a:t> </a:t>
            </a:r>
            <a:r>
              <a:rPr lang="en-US" err="1"/>
              <a:t>natoque</a:t>
            </a:r>
            <a:r>
              <a:rPr lang="en-US"/>
              <a:t> </a:t>
            </a:r>
            <a:r>
              <a:rPr lang="en-US" err="1"/>
              <a:t>penatibus</a:t>
            </a:r>
            <a:r>
              <a:rPr lang="en-US"/>
              <a:t> et </a:t>
            </a:r>
            <a:r>
              <a:rPr lang="en-US" err="1"/>
              <a:t>magnis</a:t>
            </a:r>
            <a:r>
              <a:rPr lang="en-US"/>
              <a:t> dis parturient </a:t>
            </a:r>
            <a:r>
              <a:rPr lang="en-US" err="1"/>
              <a:t>montes</a:t>
            </a:r>
            <a:r>
              <a:rPr lang="en-US"/>
              <a:t>, </a:t>
            </a:r>
            <a:r>
              <a:rPr lang="en-US" err="1"/>
              <a:t>nascetur</a:t>
            </a:r>
            <a:r>
              <a:rPr lang="en-US"/>
              <a:t> </a:t>
            </a:r>
            <a:r>
              <a:rPr lang="en-US" err="1"/>
              <a:t>ridiculus</a:t>
            </a:r>
            <a:r>
              <a:rPr lang="en-US"/>
              <a:t> mus. </a:t>
            </a:r>
            <a:r>
              <a:rPr lang="en-US" err="1"/>
              <a:t>Donec</a:t>
            </a:r>
            <a:r>
              <a:rPr lang="en-US"/>
              <a:t> quam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ultricies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pretium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sem.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</a:t>
            </a:r>
            <a:r>
              <a:rPr lang="en-US" err="1"/>
              <a:t>vel</a:t>
            </a:r>
            <a:r>
              <a:rPr lang="en-US"/>
              <a:t>, </a:t>
            </a:r>
            <a:r>
              <a:rPr lang="en-US" err="1"/>
              <a:t>aliquet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,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, </a:t>
            </a:r>
            <a:r>
              <a:rPr lang="en-US" err="1"/>
              <a:t>arcu</a:t>
            </a:r>
            <a:r>
              <a:rPr lang="en-US"/>
              <a:t>. In </a:t>
            </a:r>
            <a:r>
              <a:rPr lang="en-US" err="1"/>
              <a:t>enim</a:t>
            </a:r>
            <a:r>
              <a:rPr lang="en-US"/>
              <a:t> </a:t>
            </a:r>
            <a:r>
              <a:rPr lang="en-US" err="1"/>
              <a:t>justo</a:t>
            </a:r>
            <a:r>
              <a:rPr lang="en-US"/>
              <a:t>, </a:t>
            </a:r>
            <a:r>
              <a:rPr lang="en-US" err="1"/>
              <a:t>rhoncus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, </a:t>
            </a:r>
            <a:r>
              <a:rPr lang="en-US" err="1"/>
              <a:t>imperdiet</a:t>
            </a:r>
            <a:r>
              <a:rPr lang="en-US"/>
              <a:t> a, </a:t>
            </a:r>
            <a:r>
              <a:rPr lang="en-US" err="1"/>
              <a:t>venenatis</a:t>
            </a:r>
            <a:r>
              <a:rPr lang="en-US"/>
              <a:t> vitae, </a:t>
            </a:r>
            <a:r>
              <a:rPr lang="en-US" err="1"/>
              <a:t>justo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Integer </a:t>
            </a:r>
            <a:r>
              <a:rPr lang="en-US" err="1"/>
              <a:t>tincidunt</a:t>
            </a:r>
            <a:r>
              <a:rPr lang="en-US"/>
              <a:t>. </a:t>
            </a:r>
            <a:r>
              <a:rPr lang="en-US" err="1"/>
              <a:t>Cras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semper nisi.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ligula,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vitae, </a:t>
            </a:r>
            <a:r>
              <a:rPr lang="en-US" err="1"/>
              <a:t>eleifend</a:t>
            </a:r>
            <a:r>
              <a:rPr lang="en-US"/>
              <a:t> ac, </a:t>
            </a:r>
            <a:r>
              <a:rPr lang="en-US" err="1"/>
              <a:t>enim</a:t>
            </a:r>
            <a:r>
              <a:rPr lang="en-US"/>
              <a:t>.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lorem</a:t>
            </a:r>
            <a:r>
              <a:rPr lang="en-US"/>
              <a:t> ante, </a:t>
            </a:r>
            <a:r>
              <a:rPr lang="en-US" err="1"/>
              <a:t>dapibus</a:t>
            </a:r>
            <a:r>
              <a:rPr lang="en-US"/>
              <a:t> in,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, </a:t>
            </a:r>
            <a:r>
              <a:rPr lang="en-US" err="1"/>
              <a:t>feugiat</a:t>
            </a:r>
            <a:r>
              <a:rPr lang="en-US"/>
              <a:t> a,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metus</a:t>
            </a:r>
            <a:r>
              <a:rPr lang="en-US"/>
              <a:t>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00763" y="1471613"/>
            <a:ext cx="0" cy="4743450"/>
          </a:xfrm>
          <a:prstGeom prst="line">
            <a:avLst/>
          </a:prstGeom>
          <a:ln w="12700">
            <a:solidFill>
              <a:srgbClr val="FF6C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515472" y="678340"/>
            <a:ext cx="7194970" cy="84296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Add your title here</a:t>
            </a:r>
            <a:r>
              <a:rPr lang="is-IS"/>
              <a:t>…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437964" y="1772220"/>
            <a:ext cx="5349986" cy="4248254"/>
          </a:xfrm>
        </p:spPr>
        <p:txBody>
          <a:bodyPr anchor="ctr" anchorCtr="0">
            <a:noAutofit/>
          </a:bodyPr>
          <a:lstStyle>
            <a:lvl1pPr marL="180975" indent="-180975">
              <a:buFont typeface="Arial" charset="0"/>
              <a:buChar char="•"/>
              <a:tabLst/>
              <a:defRPr sz="2400" b="0"/>
            </a:lvl1pPr>
          </a:lstStyle>
          <a:p>
            <a:pPr lvl="0"/>
            <a:r>
              <a:rPr lang="en-US"/>
              <a:t>Add your bullets points here</a:t>
            </a:r>
          </a:p>
        </p:txBody>
      </p:sp>
    </p:spTree>
    <p:extLst>
      <p:ext uri="{BB962C8B-B14F-4D97-AF65-F5344CB8AC3E}">
        <p14:creationId xmlns:p14="http://schemas.microsoft.com/office/powerpoint/2010/main" val="262609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/>
              <a:t>Add your title here</a:t>
            </a:r>
            <a:r>
              <a:rPr lang="is-IS"/>
              <a:t>…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440296" y="1616364"/>
            <a:ext cx="11345321" cy="4700588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710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358" y="768176"/>
            <a:ext cx="6261100" cy="4635500"/>
          </a:xfrm>
          <a:prstGeom prst="rect">
            <a:avLst/>
          </a:prstGeom>
          <a:effectLst>
            <a:reflection blurRad="6350" stA="20000" endPos="14000" dir="5400000" sy="-100000" algn="bl" rotWithShape="0"/>
          </a:effectLst>
        </p:spPr>
      </p:pic>
      <p:sp>
        <p:nvSpPr>
          <p:cNvPr id="8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761705" y="1231726"/>
            <a:ext cx="4915695" cy="3685415"/>
          </a:xfrm>
          <a:prstGeom prst="roundRect">
            <a:avLst>
              <a:gd name="adj" fmla="val 17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 rtlCol="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br>
              <a:rPr lang="en-US" noProof="0"/>
            </a:br>
            <a:br>
              <a:rPr lang="en-US" noProof="0"/>
            </a:br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1523348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3441526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CEC5D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782" y="2679526"/>
            <a:ext cx="1637950" cy="3333750"/>
          </a:xfrm>
          <a:prstGeom prst="rect">
            <a:avLst/>
          </a:prstGeom>
          <a:noFill/>
          <a:ln>
            <a:noFill/>
          </a:ln>
          <a:effectLst>
            <a:reflection blurRad="6350" stA="20000" endPos="9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874250" y="3079750"/>
            <a:ext cx="1435100" cy="2533651"/>
          </a:xfrm>
          <a:prstGeom prst="roundRect">
            <a:avLst>
              <a:gd name="adj" fmla="val 66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 rtlCol="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br>
              <a:rPr lang="en-US" noProof="0"/>
            </a:br>
            <a:br>
              <a:rPr lang="en-US" noProof="0"/>
            </a:br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2702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curricu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7" y="270810"/>
            <a:ext cx="5619348" cy="63653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102741" y="1301274"/>
            <a:ext cx="4310170" cy="4279242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algn="l"/>
            <a:r>
              <a:rPr lang="en-GB" sz="2800" b="1" cap="none" spc="0">
                <a:ln w="0"/>
                <a:solidFill>
                  <a:schemeClr val="bg1"/>
                </a:solidFill>
                <a:effectLst/>
              </a:rPr>
              <a:t>   REPORTING           PLANS</a:t>
            </a:r>
            <a:r>
              <a:rPr lang="en-GB" sz="2800" b="1" cap="none" spc="0" baseline="0">
                <a:ln w="0"/>
                <a:solidFill>
                  <a:schemeClr val="bg1"/>
                </a:solidFill>
                <a:effectLst/>
              </a:rPr>
              <a:t>               LIBRARY</a:t>
            </a:r>
            <a:endParaRPr lang="en-GB" sz="2800" b="1" cap="none" spc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00108" y="1362920"/>
            <a:ext cx="4484723" cy="4452543"/>
          </a:xfrm>
          <a:prstGeom prst="rect">
            <a:avLst/>
          </a:prstGeom>
          <a:noFill/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pPr algn="l"/>
            <a:r>
              <a:rPr lang="en-GB" sz="2800" b="1" cap="none" spc="0">
                <a:ln w="0"/>
                <a:solidFill>
                  <a:schemeClr val="bg1"/>
                </a:solidFill>
                <a:effectLst/>
              </a:rPr>
              <a:t>        APPS            </a:t>
            </a:r>
            <a:r>
              <a:rPr lang="en-GB" sz="2800" b="1" cap="none" spc="0" baseline="0">
                <a:ln w="0"/>
                <a:solidFill>
                  <a:schemeClr val="bg1"/>
                </a:solidFill>
                <a:effectLst/>
              </a:rPr>
              <a:t>   </a:t>
            </a:r>
            <a:r>
              <a:rPr lang="en-GB" sz="2800" b="1" cap="none" spc="0">
                <a:ln w="0"/>
                <a:solidFill>
                  <a:schemeClr val="bg1"/>
                </a:solidFill>
                <a:effectLst/>
              </a:rPr>
              <a:t>STANDARDS</a:t>
            </a:r>
            <a:r>
              <a:rPr lang="en-GB" sz="2800" b="1" cap="none" spc="0" baseline="0">
                <a:ln w="0"/>
                <a:solidFill>
                  <a:schemeClr val="bg1"/>
                </a:solidFill>
                <a:effectLst/>
              </a:rPr>
              <a:t>      ASSESSMENTS</a:t>
            </a:r>
            <a:endParaRPr lang="en-GB" sz="2800" b="1" cap="none" spc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76845" y="2969231"/>
            <a:ext cx="1900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/>
                </a:solidFill>
              </a:rPr>
              <a:t>360°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94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og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 userDrawn="1"/>
        </p:nvGrpSpPr>
        <p:grpSpPr>
          <a:xfrm>
            <a:off x="7211961" y="387754"/>
            <a:ext cx="2093865" cy="2093865"/>
            <a:chOff x="7506930" y="387754"/>
            <a:chExt cx="2093865" cy="2093865"/>
          </a:xfrm>
        </p:grpSpPr>
        <p:sp>
          <p:nvSpPr>
            <p:cNvPr id="2" name="Oval 1"/>
            <p:cNvSpPr/>
            <p:nvPr userDrawn="1"/>
          </p:nvSpPr>
          <p:spPr>
            <a:xfrm>
              <a:off x="7506930" y="387754"/>
              <a:ext cx="2093865" cy="2093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7592394" y="1249298"/>
              <a:ext cx="191225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GOOGLE</a:t>
              </a: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082540" y="1360374"/>
            <a:ext cx="2093865" cy="2093865"/>
            <a:chOff x="9377509" y="1360374"/>
            <a:chExt cx="2093865" cy="2093865"/>
          </a:xfrm>
        </p:grpSpPr>
        <p:sp>
          <p:nvSpPr>
            <p:cNvPr id="33" name="Oval 32"/>
            <p:cNvSpPr/>
            <p:nvPr userDrawn="1"/>
          </p:nvSpPr>
          <p:spPr>
            <a:xfrm>
              <a:off x="9377509" y="1360374"/>
              <a:ext cx="2093865" cy="20938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462973" y="2221916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OFFICE 365</a:t>
              </a: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5331329" y="1360374"/>
            <a:ext cx="2093865" cy="2093865"/>
            <a:chOff x="5626298" y="1360374"/>
            <a:chExt cx="2093865" cy="2093865"/>
          </a:xfrm>
        </p:grpSpPr>
        <p:sp>
          <p:nvSpPr>
            <p:cNvPr id="36" name="Oval 35"/>
            <p:cNvSpPr/>
            <p:nvPr userDrawn="1"/>
          </p:nvSpPr>
          <p:spPr>
            <a:xfrm>
              <a:off x="5626298" y="1360374"/>
              <a:ext cx="2093865" cy="209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5711763" y="2238707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ONLINE</a:t>
              </a: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7211961" y="4486060"/>
            <a:ext cx="2093865" cy="2093865"/>
            <a:chOff x="7506930" y="4486060"/>
            <a:chExt cx="2093865" cy="2093865"/>
          </a:xfrm>
        </p:grpSpPr>
        <p:sp>
          <p:nvSpPr>
            <p:cNvPr id="39" name="Oval 38"/>
            <p:cNvSpPr/>
            <p:nvPr userDrawn="1"/>
          </p:nvSpPr>
          <p:spPr>
            <a:xfrm>
              <a:off x="7506930" y="4486060"/>
              <a:ext cx="2093865" cy="20938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7592394" y="5209950"/>
              <a:ext cx="1912254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VANTAAN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OMAT SISÄLLÖT</a:t>
              </a: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9082540" y="3469955"/>
            <a:ext cx="2093865" cy="2093865"/>
            <a:chOff x="9377509" y="3469955"/>
            <a:chExt cx="2093865" cy="2093865"/>
          </a:xfrm>
        </p:grpSpPr>
        <p:sp>
          <p:nvSpPr>
            <p:cNvPr id="42" name="Oval 41"/>
            <p:cNvSpPr/>
            <p:nvPr userDrawn="1"/>
          </p:nvSpPr>
          <p:spPr>
            <a:xfrm>
              <a:off x="9377509" y="3469955"/>
              <a:ext cx="2093865" cy="20938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9477627" y="4147178"/>
              <a:ext cx="1912254" cy="64633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KUSTANTAJIEN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DIGISISÄLTÖ</a:t>
              </a: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5336653" y="3469955"/>
            <a:ext cx="2093865" cy="2093865"/>
            <a:chOff x="5631622" y="3469955"/>
            <a:chExt cx="2093865" cy="2093865"/>
          </a:xfrm>
        </p:grpSpPr>
        <p:sp>
          <p:nvSpPr>
            <p:cNvPr id="45" name="Oval 44"/>
            <p:cNvSpPr/>
            <p:nvPr userDrawn="1"/>
          </p:nvSpPr>
          <p:spPr>
            <a:xfrm>
              <a:off x="5631622" y="3469955"/>
              <a:ext cx="2093865" cy="209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5717086" y="4331497"/>
              <a:ext cx="1912254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PRIMUS</a:t>
              </a: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6762961" y="1987349"/>
            <a:ext cx="2962772" cy="2962772"/>
            <a:chOff x="7057930" y="1987349"/>
            <a:chExt cx="2962772" cy="2962772"/>
          </a:xfrm>
        </p:grpSpPr>
        <p:sp>
          <p:nvSpPr>
            <p:cNvPr id="7" name="Oval 6"/>
            <p:cNvSpPr/>
            <p:nvPr userDrawn="1"/>
          </p:nvSpPr>
          <p:spPr>
            <a:xfrm>
              <a:off x="7057930" y="1987349"/>
              <a:ext cx="2962772" cy="296277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7287682" y="2217101"/>
              <a:ext cx="2503268" cy="2503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626860" y="3335361"/>
              <a:ext cx="1946787" cy="690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6600" b="1">
                  <a:solidFill>
                    <a:schemeClr val="accent5"/>
                  </a:solidFill>
                </a:rPr>
                <a:t>SSO</a:t>
              </a:r>
              <a:endParaRPr lang="en-US" sz="1800" b="1">
                <a:solidFill>
                  <a:schemeClr val="accent5"/>
                </a:solidFill>
              </a:endParaRPr>
            </a:p>
          </p:txBody>
        </p:sp>
      </p:grp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1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Mob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90015" y="815340"/>
            <a:ext cx="6126606" cy="486918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738963" y="4491895"/>
            <a:ext cx="194678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3200" b="1">
                <a:solidFill>
                  <a:schemeClr val="accent5"/>
                </a:solidFill>
              </a:rPr>
              <a:t>100%</a:t>
            </a:r>
            <a:r>
              <a:rPr lang="en-US" sz="1800" b="1">
                <a:solidFill>
                  <a:schemeClr val="accent5"/>
                </a:solidFill>
              </a:rPr>
              <a:t> </a:t>
            </a:r>
          </a:p>
          <a:p>
            <a:pPr algn="ctr">
              <a:lnSpc>
                <a:spcPts val="2220"/>
              </a:lnSpc>
            </a:pPr>
            <a:r>
              <a:rPr lang="en-US" sz="2050" b="1">
                <a:solidFill>
                  <a:schemeClr val="accent5"/>
                </a:solidFill>
              </a:rPr>
              <a:t>MOBILE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5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53" y="1047226"/>
            <a:ext cx="5127432" cy="5127432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883" y="4980460"/>
            <a:ext cx="1580044" cy="1580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539" y="4980460"/>
            <a:ext cx="1580044" cy="1580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931" y="1970644"/>
            <a:ext cx="1580044" cy="1581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647" y="228816"/>
            <a:ext cx="1580044" cy="1580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63" y="1971814"/>
            <a:ext cx="1580044" cy="1580044"/>
          </a:xfrm>
          <a:prstGeom prst="rect">
            <a:avLst/>
          </a:prstGeom>
          <a:ln w="34925">
            <a:noFill/>
          </a:ln>
        </p:spPr>
      </p:pic>
      <p:sp>
        <p:nvSpPr>
          <p:cNvPr id="16" name="TextBox 15"/>
          <p:cNvSpPr txBox="1"/>
          <p:nvPr userDrawn="1"/>
        </p:nvSpPr>
        <p:spPr>
          <a:xfrm>
            <a:off x="10036363" y="2930976"/>
            <a:ext cx="158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COMMUNICATION </a:t>
            </a:r>
            <a:b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&amp; COLLABORATION</a:t>
            </a:r>
            <a:endParaRPr lang="en-US" sz="10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4908931" y="2960472"/>
            <a:ext cx="158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CURRICULUM</a:t>
            </a:r>
            <a:endParaRPr lang="en-US" sz="10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879539" y="5995523"/>
            <a:ext cx="158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PROFESSIONAL </a:t>
            </a:r>
            <a:b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endParaRPr lang="en-US" sz="10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7472647" y="1261291"/>
            <a:ext cx="158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endParaRPr lang="en-US" sz="10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9019883" y="5995523"/>
            <a:ext cx="158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PERSONALIZATION</a:t>
            </a:r>
            <a:endParaRPr lang="en-US" sz="1000" kern="120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3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t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1"/>
            <a:ext cx="6096001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54FAA-FF0D-1F4C-A103-7416E9E46496}"/>
              </a:ext>
            </a:extLst>
          </p:cNvPr>
          <p:cNvSpPr/>
          <p:nvPr userDrawn="1"/>
        </p:nvSpPr>
        <p:spPr>
          <a:xfrm>
            <a:off x="-1" y="3429000"/>
            <a:ext cx="6096001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814D9F8A-8C14-F54A-985C-EF7F073B66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472" y="338252"/>
            <a:ext cx="5285232" cy="4937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0421E99-3611-E742-B651-A4EBB8DBF8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472" y="919109"/>
            <a:ext cx="5285232" cy="2327009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BB21339A-2260-0348-9628-1D9F1F0F3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472" y="3781259"/>
            <a:ext cx="5285232" cy="49377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CC7EECCF-806A-2A4B-B82B-139435B949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3568" y="4362117"/>
            <a:ext cx="5285232" cy="2267283"/>
          </a:xfrm>
          <a:prstGeom prst="rect">
            <a:avLst/>
          </a:prstGeom>
        </p:spPr>
        <p:txBody>
          <a:bodyPr>
            <a:normAutofit/>
          </a:bodyPr>
          <a:lstStyle>
            <a:lvl1pPr marL="227013" indent="-227013">
              <a:buClr>
                <a:schemeClr val="accent6"/>
              </a:buClr>
              <a:buFont typeface="Arial" panose="020B0604020202020204" pitchFamily="34" charset="0"/>
              <a:buChar char="•"/>
              <a:tabLst/>
              <a:defRPr sz="1800" b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A81B7B43-F78B-1C4B-B539-7E3844ABEBAD}"/>
              </a:ext>
            </a:extLst>
          </p:cNvPr>
          <p:cNvSpPr/>
          <p:nvPr userDrawn="1"/>
        </p:nvSpPr>
        <p:spPr>
          <a:xfrm rot="10800000">
            <a:off x="3264408" y="3246120"/>
            <a:ext cx="841248" cy="44805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2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6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% Mob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90015" y="815340"/>
            <a:ext cx="6126606" cy="486918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738963" y="4491895"/>
            <a:ext cx="194678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100%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</a:p>
          <a:p>
            <a:pPr algn="ctr">
              <a:lnSpc>
                <a:spcPts val="2220"/>
              </a:lnSpc>
            </a:pPr>
            <a:r>
              <a:rPr lang="en-US" sz="2050" b="1" dirty="0">
                <a:solidFill>
                  <a:schemeClr val="accent5"/>
                </a:solidFill>
              </a:rPr>
              <a:t>MOBILE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6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creen Gr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970"/>
            <a:ext cx="12192000" cy="9698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font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04977" y="1327151"/>
            <a:ext cx="8782051" cy="4695824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4230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4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2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40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7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1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440296" y="1616364"/>
            <a:ext cx="11345321" cy="4700588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%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90015" y="815340"/>
            <a:ext cx="6126606" cy="48691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38963" y="4491895"/>
            <a:ext cx="194678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3200" b="1" dirty="0">
                <a:solidFill>
                  <a:srgbClr val="5B9BD5"/>
                </a:solidFill>
              </a:rPr>
              <a:t>100%</a:t>
            </a:r>
            <a:r>
              <a:rPr lang="en-US" b="1" dirty="0">
                <a:solidFill>
                  <a:srgbClr val="5B9BD5"/>
                </a:solidFill>
              </a:rPr>
              <a:t> </a:t>
            </a:r>
          </a:p>
          <a:p>
            <a:pPr algn="ctr">
              <a:lnSpc>
                <a:spcPts val="2220"/>
              </a:lnSpc>
            </a:pPr>
            <a:r>
              <a:rPr lang="en-US" sz="2050" b="1" dirty="0">
                <a:solidFill>
                  <a:srgbClr val="5B9BD5"/>
                </a:solidFill>
              </a:rPr>
              <a:t>MOBILE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1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67275" y="209028"/>
            <a:ext cx="11088777" cy="749318"/>
          </a:xfrm>
          <a:prstGeom prst="rect">
            <a:avLst/>
          </a:prstGeom>
        </p:spPr>
        <p:txBody>
          <a:bodyPr vert="horz" lIns="91425" tIns="45714" rIns="91425" bIns="45714"/>
          <a:lstStyle>
            <a:lvl1pPr marL="0" indent="0" algn="l">
              <a:buNone/>
              <a:defRPr>
                <a:solidFill>
                  <a:srgbClr val="F47920"/>
                </a:solidFill>
                <a:latin typeface="Arial" charset="0"/>
                <a:cs typeface="Arial" charset="0"/>
              </a:defRPr>
            </a:lvl1pPr>
            <a:lvl2pPr marL="457093" indent="0" algn="l">
              <a:buNone/>
              <a:defRPr>
                <a:latin typeface="Georgia"/>
                <a:cs typeface="Georgia"/>
              </a:defRPr>
            </a:lvl2pPr>
            <a:lvl3pPr marL="914184" indent="0" algn="l">
              <a:buNone/>
              <a:defRPr>
                <a:latin typeface="Georgia"/>
                <a:cs typeface="Georgia"/>
              </a:defRPr>
            </a:lvl3pPr>
            <a:lvl4pPr marL="1371276" indent="0" algn="l">
              <a:buNone/>
              <a:defRPr>
                <a:latin typeface="Georgia"/>
                <a:cs typeface="Georgia"/>
              </a:defRPr>
            </a:lvl4pPr>
            <a:lvl5pPr marL="1828372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685" y="6496091"/>
            <a:ext cx="808883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1514" y="530227"/>
            <a:ext cx="10819175" cy="14118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71515" y="1990641"/>
            <a:ext cx="10819174" cy="623087"/>
          </a:xfrm>
        </p:spPr>
        <p:txBody>
          <a:bodyPr>
            <a:noAutofit/>
          </a:bodyPr>
          <a:lstStyle>
            <a:lvl1pPr marL="0" indent="0" algn="ctr">
              <a:buFont typeface="Arial" charset="0"/>
              <a:buNone/>
              <a:tabLst/>
              <a:defRPr sz="2000" b="0">
                <a:solidFill>
                  <a:schemeClr val="accent4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5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l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4402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8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4225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225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889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89" y="3738705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8894" y="1524734"/>
            <a:ext cx="1287463" cy="1312862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76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7595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0475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0869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374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10691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28294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4912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0953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0953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795423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24224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3585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33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Lo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7211961" y="387754"/>
            <a:ext cx="2093865" cy="2093865"/>
            <a:chOff x="7506930" y="387754"/>
            <a:chExt cx="2093865" cy="2093865"/>
          </a:xfrm>
        </p:grpSpPr>
        <p:sp>
          <p:nvSpPr>
            <p:cNvPr id="2" name="Oval 1"/>
            <p:cNvSpPr/>
            <p:nvPr userDrawn="1"/>
          </p:nvSpPr>
          <p:spPr>
            <a:xfrm>
              <a:off x="7506930" y="387754"/>
              <a:ext cx="2093865" cy="2093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7601321" y="1199144"/>
              <a:ext cx="191225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VIESTINTÄ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082540" y="1360374"/>
            <a:ext cx="2093865" cy="2093865"/>
            <a:chOff x="9377509" y="1360374"/>
            <a:chExt cx="2093865" cy="2093865"/>
          </a:xfrm>
        </p:grpSpPr>
        <p:sp>
          <p:nvSpPr>
            <p:cNvPr id="33" name="Oval 32"/>
            <p:cNvSpPr/>
            <p:nvPr userDrawn="1"/>
          </p:nvSpPr>
          <p:spPr>
            <a:xfrm>
              <a:off x="9377509" y="1360374"/>
              <a:ext cx="2093865" cy="20938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462973" y="2221916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PILVIPALVELUT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31329" y="1360374"/>
            <a:ext cx="2093865" cy="2093865"/>
            <a:chOff x="5626298" y="1360374"/>
            <a:chExt cx="2093865" cy="2093865"/>
          </a:xfrm>
        </p:grpSpPr>
        <p:sp>
          <p:nvSpPr>
            <p:cNvPr id="36" name="Oval 35"/>
            <p:cNvSpPr/>
            <p:nvPr userDrawn="1"/>
          </p:nvSpPr>
          <p:spPr>
            <a:xfrm>
              <a:off x="5626298" y="1360374"/>
              <a:ext cx="2093865" cy="209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5711763" y="2112385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PRIMUS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11961" y="4486060"/>
            <a:ext cx="2093865" cy="2093865"/>
            <a:chOff x="7506930" y="4486060"/>
            <a:chExt cx="2093865" cy="2093865"/>
          </a:xfrm>
        </p:grpSpPr>
        <p:sp>
          <p:nvSpPr>
            <p:cNvPr id="39" name="Oval 38"/>
            <p:cNvSpPr/>
            <p:nvPr userDrawn="1"/>
          </p:nvSpPr>
          <p:spPr>
            <a:xfrm>
              <a:off x="7506930" y="4486060"/>
              <a:ext cx="2093865" cy="20938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7772417" y="5319895"/>
              <a:ext cx="156289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ETÄOPETUS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82540" y="3469955"/>
            <a:ext cx="2093865" cy="2093865"/>
            <a:chOff x="9377509" y="3469955"/>
            <a:chExt cx="2093865" cy="2093865"/>
          </a:xfrm>
        </p:grpSpPr>
        <p:sp>
          <p:nvSpPr>
            <p:cNvPr id="42" name="Oval 41"/>
            <p:cNvSpPr/>
            <p:nvPr userDrawn="1"/>
          </p:nvSpPr>
          <p:spPr>
            <a:xfrm>
              <a:off x="9377509" y="3469955"/>
              <a:ext cx="2093865" cy="20938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9508518" y="4366753"/>
              <a:ext cx="1962856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prstClr val="white"/>
                  </a:solidFill>
                </a:rPr>
                <a:t>OPPIMATERIAALIT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6653" y="3469955"/>
            <a:ext cx="2093865" cy="2093865"/>
            <a:chOff x="5631622" y="3469955"/>
            <a:chExt cx="2093865" cy="2093865"/>
          </a:xfrm>
        </p:grpSpPr>
        <p:sp>
          <p:nvSpPr>
            <p:cNvPr id="45" name="Oval 44"/>
            <p:cNvSpPr/>
            <p:nvPr userDrawn="1"/>
          </p:nvSpPr>
          <p:spPr>
            <a:xfrm>
              <a:off x="5631622" y="3469955"/>
              <a:ext cx="2093865" cy="209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5711763" y="4188914"/>
              <a:ext cx="1912254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OPS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b="1" dirty="0">
                  <a:solidFill>
                    <a:prstClr val="white"/>
                  </a:solidFill>
                </a:rPr>
                <a:t>TAVOITTEET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762961" y="1987349"/>
            <a:ext cx="2962772" cy="2962772"/>
            <a:chOff x="7057930" y="1987349"/>
            <a:chExt cx="2962772" cy="2962772"/>
          </a:xfrm>
        </p:grpSpPr>
        <p:sp>
          <p:nvSpPr>
            <p:cNvPr id="7" name="Oval 6"/>
            <p:cNvSpPr/>
            <p:nvPr userDrawn="1"/>
          </p:nvSpPr>
          <p:spPr>
            <a:xfrm>
              <a:off x="7057930" y="1987349"/>
              <a:ext cx="2962772" cy="296277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7287682" y="2217101"/>
              <a:ext cx="2503268" cy="2503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548032" y="3035813"/>
              <a:ext cx="1946787" cy="111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6600" b="1" dirty="0">
                  <a:solidFill>
                    <a:srgbClr val="5B9BD5"/>
                  </a:solidFill>
                </a:rPr>
                <a:t>ONE</a:t>
              </a:r>
              <a:r>
                <a:rPr lang="en-US" sz="4400" b="1" dirty="0">
                  <a:solidFill>
                    <a:srgbClr val="5B9BD5"/>
                  </a:solidFill>
                </a:rPr>
                <a:t> </a:t>
              </a:r>
            </a:p>
            <a:p>
              <a:pPr algn="ctr">
                <a:lnSpc>
                  <a:spcPts val="3920"/>
                </a:lnSpc>
              </a:pPr>
              <a:r>
                <a:rPr lang="en-US" sz="4400" b="1" dirty="0">
                  <a:solidFill>
                    <a:srgbClr val="5B9BD5"/>
                  </a:solidFill>
                </a:rPr>
                <a:t>LOGIN</a:t>
              </a:r>
            </a:p>
          </p:txBody>
        </p:sp>
      </p:grp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64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0 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7" y="270810"/>
            <a:ext cx="5619348" cy="63653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02741" y="1301274"/>
            <a:ext cx="4310170" cy="4279242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r>
              <a:rPr lang="en-GB" sz="2800" b="1" dirty="0">
                <a:ln w="0"/>
                <a:solidFill>
                  <a:prstClr val="white"/>
                </a:solidFill>
              </a:rPr>
              <a:t>  ANALYTIIKKA     TAVOITTEET    SUUNNITTELU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00108" y="1362920"/>
            <a:ext cx="4484723" cy="4452543"/>
          </a:xfrm>
          <a:prstGeom prst="rect">
            <a:avLst/>
          </a:prstGeom>
          <a:noFill/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r>
              <a:rPr lang="en-GB" sz="2800" b="1" dirty="0">
                <a:ln w="0"/>
                <a:solidFill>
                  <a:prstClr val="white"/>
                </a:solidFill>
              </a:rPr>
              <a:t>   ARVIOINTI          AKTIVITEETIT         SISÄLTÖ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76845" y="2969231"/>
            <a:ext cx="1900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5B9BD5"/>
                </a:solidFill>
              </a:rPr>
              <a:t>360°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6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7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- 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6"/>
            <a:ext cx="3416300" cy="2373313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3100385"/>
            <a:ext cx="3416300" cy="350044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4A4A4A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 goes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714879" y="987435"/>
            <a:ext cx="6640513" cy="4873625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16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 and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73768" y="6010976"/>
            <a:ext cx="471638" cy="47163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" y="5856972"/>
            <a:ext cx="756272" cy="77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82290" y="5183203"/>
            <a:ext cx="654519" cy="654519"/>
          </a:xfrm>
          <a:prstGeom prst="roundRect">
            <a:avLst>
              <a:gd name="adj" fmla="val 277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84434" y="5038824"/>
            <a:ext cx="1021882" cy="109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18660" y="3753854"/>
            <a:ext cx="797293" cy="797293"/>
          </a:xfrm>
          <a:prstGeom prst="roundRect">
            <a:avLst>
              <a:gd name="adj" fmla="val 27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16530" y="3511615"/>
            <a:ext cx="1173797" cy="119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68856" y="4039407"/>
            <a:ext cx="1668376" cy="1668376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68328" y="3950382"/>
            <a:ext cx="2069432" cy="210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6023" y="3418572"/>
            <a:ext cx="2069431" cy="2069431"/>
          </a:xfrm>
          <a:prstGeom prst="roundRect">
            <a:avLst>
              <a:gd name="adj" fmla="val 277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54855" y="3172866"/>
            <a:ext cx="2383857" cy="265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44124" y="1536844"/>
            <a:ext cx="1092457" cy="1092457"/>
          </a:xfrm>
          <a:prstGeom prst="roundRect">
            <a:avLst>
              <a:gd name="adj" fmla="val 277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391174" y="1443275"/>
            <a:ext cx="1291233" cy="138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373976" y="943275"/>
            <a:ext cx="3452261" cy="3452261"/>
          </a:xfrm>
          <a:prstGeom prst="roundRect">
            <a:avLst>
              <a:gd name="adj" fmla="val 277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53335" y="633164"/>
            <a:ext cx="4038665" cy="411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78199" y="-1617840"/>
            <a:ext cx="4373078" cy="437307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2943" y="-1980083"/>
            <a:ext cx="4841508" cy="490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729031"/>
            <a:ext cx="2578320" cy="7730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1689563"/>
            <a:ext cx="2578320" cy="97910"/>
          </a:xfrm>
          <a:prstGeom prst="rect">
            <a:avLst/>
          </a:prstGeom>
        </p:spPr>
      </p:pic>
      <p:sp>
        <p:nvSpPr>
          <p:cNvPr id="2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71796"/>
            <a:ext cx="12182475" cy="60325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b="1" spc="600" baseline="0"/>
            </a:lvl1pPr>
          </a:lstStyle>
          <a:p>
            <a:pPr lvl="0"/>
            <a:r>
              <a:rPr lang="en-US" dirty="0"/>
              <a:t>TITLE GOES HERE </a:t>
            </a:r>
            <a:r>
              <a:rPr lang="mr-IN" dirty="0"/>
              <a:t>–</a:t>
            </a:r>
            <a:r>
              <a:rPr lang="en-US" dirty="0"/>
              <a:t> USING ALL CAPS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-5278" y="3586664"/>
            <a:ext cx="12182475" cy="39163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 spc="0" baseline="0">
                <a:solidFill>
                  <a:srgbClr val="FF6C6C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3727" y="3990036"/>
            <a:ext cx="12182475" cy="42119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0" spc="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2455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6" grpId="0" animBg="1"/>
      <p:bldP spid="36" grpId="0" animBg="1"/>
      <p:bldP spid="27" grpId="0" animBg="1"/>
      <p:bldP spid="37" grpId="0" animBg="1"/>
      <p:bldP spid="31" grpId="0" animBg="1"/>
      <p:bldP spid="38" grpId="0" animBg="1"/>
      <p:bldP spid="30" grpId="0" animBg="1"/>
      <p:bldP spid="39" grpId="0" animBg="1"/>
      <p:bldP spid="32" grpId="0" animBg="1"/>
      <p:bldP spid="40" grpId="0" animBg="1"/>
      <p:bldP spid="33" grpId="0" animBg="1"/>
      <p:bldP spid="41" grpId="0" animBg="1"/>
      <p:bldP spid="34" grpId="0" animBg="1"/>
      <p:bldP spid="42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- text bottom left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9702" y="2286434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24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creen Gr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970"/>
            <a:ext cx="12192000" cy="9698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font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04977" y="1327151"/>
            <a:ext cx="8782051" cy="4695824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337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673768" y="6010976"/>
            <a:ext cx="471638" cy="47163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48640" y="5856972"/>
            <a:ext cx="756272" cy="77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482290" y="5183203"/>
            <a:ext cx="654519" cy="654519"/>
          </a:xfrm>
          <a:prstGeom prst="roundRect">
            <a:avLst>
              <a:gd name="adj" fmla="val 277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384434" y="5038824"/>
            <a:ext cx="1021882" cy="109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 userDrawn="1"/>
        </p:nvSpPr>
        <p:spPr>
          <a:xfrm>
            <a:off x="1318660" y="3753854"/>
            <a:ext cx="797293" cy="797293"/>
          </a:xfrm>
          <a:prstGeom prst="roundRect">
            <a:avLst>
              <a:gd name="adj" fmla="val 27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116530" y="3511615"/>
            <a:ext cx="1173797" cy="119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3068856" y="4039407"/>
            <a:ext cx="1668376" cy="1668376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2868328" y="3950382"/>
            <a:ext cx="2069432" cy="210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5496023" y="3418572"/>
            <a:ext cx="2069431" cy="2069431"/>
          </a:xfrm>
          <a:prstGeom prst="roundRect">
            <a:avLst>
              <a:gd name="adj" fmla="val 277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354855" y="3172866"/>
            <a:ext cx="2383857" cy="265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6444124" y="1536844"/>
            <a:ext cx="1092457" cy="1092457"/>
          </a:xfrm>
          <a:prstGeom prst="roundRect">
            <a:avLst>
              <a:gd name="adj" fmla="val 277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6391174" y="1443275"/>
            <a:ext cx="1291233" cy="138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 userDrawn="1"/>
        </p:nvSpPr>
        <p:spPr>
          <a:xfrm>
            <a:off x="8373976" y="943275"/>
            <a:ext cx="3452261" cy="3452261"/>
          </a:xfrm>
          <a:prstGeom prst="roundRect">
            <a:avLst>
              <a:gd name="adj" fmla="val 277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8153335" y="633164"/>
            <a:ext cx="4038665" cy="411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778199" y="-1617840"/>
            <a:ext cx="4373078" cy="437307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422943" y="-1980083"/>
            <a:ext cx="4841508" cy="490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729031"/>
            <a:ext cx="2578320" cy="7730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1689563"/>
            <a:ext cx="2578320" cy="97910"/>
          </a:xfrm>
          <a:prstGeom prst="rect">
            <a:avLst/>
          </a:prstGeom>
        </p:spPr>
      </p:pic>
      <p:sp>
        <p:nvSpPr>
          <p:cNvPr id="2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71796"/>
            <a:ext cx="12182475" cy="60325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b="1" spc="600" baseline="0"/>
            </a:lvl1pPr>
          </a:lstStyle>
          <a:p>
            <a:pPr lvl="0"/>
            <a:r>
              <a:rPr lang="en-US" dirty="0"/>
              <a:t>TITLE GOES HERE </a:t>
            </a:r>
            <a:r>
              <a:rPr lang="mr-IN" dirty="0"/>
              <a:t>–</a:t>
            </a:r>
            <a:r>
              <a:rPr lang="en-US" dirty="0"/>
              <a:t> USING ALL CAPS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-5278" y="3586664"/>
            <a:ext cx="12182475" cy="39163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 spc="0" baseline="0">
                <a:solidFill>
                  <a:srgbClr val="FF6C6C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3727" y="3990036"/>
            <a:ext cx="12182475" cy="42119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0" spc="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37286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6" grpId="0" animBg="1"/>
      <p:bldP spid="36" grpId="0" animBg="1"/>
      <p:bldP spid="27" grpId="0" animBg="1"/>
      <p:bldP spid="37" grpId="0" animBg="1"/>
      <p:bldP spid="31" grpId="0" animBg="1"/>
      <p:bldP spid="38" grpId="0" animBg="1"/>
      <p:bldP spid="30" grpId="0" animBg="1"/>
      <p:bldP spid="39" grpId="0" animBg="1"/>
      <p:bldP spid="32" grpId="0" animBg="1"/>
      <p:bldP spid="40" grpId="0" animBg="1"/>
      <p:bldP spid="33" grpId="0" animBg="1"/>
      <p:bldP spid="41" grpId="0" animBg="1"/>
      <p:bldP spid="34" grpId="0" animBg="1"/>
      <p:bldP spid="42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e a New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98090" y="4891832"/>
            <a:ext cx="6603225" cy="893973"/>
          </a:xfrm>
        </p:spPr>
        <p:txBody>
          <a:bodyPr anchor="t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898089" y="3941957"/>
            <a:ext cx="6603225" cy="949875"/>
          </a:xfrm>
        </p:spPr>
        <p:txBody>
          <a:bodyPr anchor="b" anchorCtr="0">
            <a:no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accent6"/>
                </a:solidFill>
              </a:defRPr>
            </a:lvl1pPr>
            <a:lvl2pPr marL="800078" indent="-342900">
              <a:buFont typeface="Arial" charset="0"/>
              <a:buChar char="•"/>
              <a:defRPr>
                <a:solidFill>
                  <a:schemeClr val="bg1"/>
                </a:solidFill>
              </a:defRPr>
            </a:lvl2pPr>
            <a:lvl3pPr marL="1200104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  <a:lvl4pPr marL="1657282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4pPr>
            <a:lvl5pPr marL="2114459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creen Gra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970"/>
            <a:ext cx="12192000" cy="9698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font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04977" y="1327151"/>
            <a:ext cx="8782051" cy="4695824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073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 bottom left"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9702" y="2286434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8667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79702" y="780070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61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-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08872" y="780070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126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- Top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504289" y="2286434"/>
            <a:ext cx="3903426" cy="37914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chemeClr val="accent2">
              <a:alpha val="91000"/>
            </a:schemeClr>
          </a:solidFill>
        </p:spPr>
        <p:txBody>
          <a:bodyPr lIns="468000" tIns="468000" rIns="468000" bIns="468000"/>
          <a:lstStyle>
            <a:lvl1pPr>
              <a:buClr>
                <a:schemeClr val="bg1"/>
              </a:buClr>
              <a:defRPr b="0">
                <a:solidFill>
                  <a:schemeClr val="bg1"/>
                </a:solidFill>
              </a:defRPr>
            </a:lvl1pPr>
            <a:lvl2pPr marL="496888" indent="-228600">
              <a:buClr>
                <a:schemeClr val="bg1"/>
              </a:buClr>
              <a:tabLst/>
              <a:defRPr b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-457200">
              <a:buClr>
                <a:schemeClr val="accent2">
                  <a:lumMod val="50000"/>
                </a:schemeClr>
              </a:buClr>
              <a:buFont typeface="Arial" charset="0"/>
              <a:buNone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075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1514" y="530227"/>
            <a:ext cx="10819175" cy="14118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71515" y="1990641"/>
            <a:ext cx="10819174" cy="623087"/>
          </a:xfrm>
        </p:spPr>
        <p:txBody>
          <a:bodyPr>
            <a:noAutofit/>
          </a:bodyPr>
          <a:lstStyle>
            <a:lvl1pPr marL="0" indent="0" algn="ctr">
              <a:buFont typeface="Arial" charset="0"/>
              <a:buNone/>
              <a:tabLst/>
              <a:defRPr sz="2000" b="0">
                <a:solidFill>
                  <a:schemeClr val="accent4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2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ext Left - Image 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714879" y="987435"/>
            <a:ext cx="6640513" cy="4873625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6"/>
            <a:ext cx="3416300" cy="2373313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3100385"/>
            <a:ext cx="3416300" cy="350044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2000" b="0">
                <a:solidFill>
                  <a:srgbClr val="CEC5D1"/>
                </a:solidFill>
              </a:defRPr>
            </a:lvl1pPr>
            <a:lvl2pPr marL="800078" indent="-342900">
              <a:buFont typeface="Arial" charset="0"/>
              <a:buChar char="•"/>
              <a:defRPr>
                <a:solidFill>
                  <a:schemeClr val="bg1"/>
                </a:solidFill>
              </a:defRPr>
            </a:lvl2pPr>
            <a:lvl3pPr marL="1200104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3pPr>
            <a:lvl4pPr marL="1657282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4pPr>
            <a:lvl5pPr marL="2114459" indent="-285750">
              <a:buFont typeface="Arial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16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851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86454" y="530227"/>
            <a:ext cx="5142431" cy="930084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522980" y="530227"/>
            <a:ext cx="5187487" cy="930084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523038" y="1587500"/>
            <a:ext cx="5187950" cy="47482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your content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85775" y="1652588"/>
            <a:ext cx="5143500" cy="46831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content here</a:t>
            </a:r>
            <a:r>
              <a:rPr lang="mr-IN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ext Left -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6"/>
            <a:ext cx="3416300" cy="2373313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3100385"/>
            <a:ext cx="3416300" cy="350044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4A4A4A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 goes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714879" y="987435"/>
            <a:ext cx="6640513" cy="4873625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098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4402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889" y="1114062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4225" y="1114062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225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889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89" y="3738705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8894" y="1524734"/>
            <a:ext cx="1287463" cy="1312862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76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7595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0475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0869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374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10691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28294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4912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0953" y="1114062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0953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795423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24224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3585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3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Top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1826185" y="1271224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43781" y="1271224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0117" y="1271224"/>
            <a:ext cx="2624659" cy="26246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60117" y="3895868"/>
            <a:ext cx="2624659" cy="242629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3781" y="3895868"/>
            <a:ext cx="2624659" cy="242629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6185" y="3895867"/>
            <a:ext cx="2624659" cy="242629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494787" y="1681896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223588" y="3173087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61847" y="1681896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5090648" y="3173087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294587" y="1681896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023388" y="3173087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2096586" y="4047674"/>
            <a:ext cx="2074863" cy="1820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014187" y="4047674"/>
            <a:ext cx="2074863" cy="1820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7935021" y="4047674"/>
            <a:ext cx="2074863" cy="18203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7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bile App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910" y="933885"/>
            <a:ext cx="2412329" cy="4907029"/>
          </a:xfrm>
          <a:prstGeom prst="rect">
            <a:avLst/>
          </a:prstGeom>
          <a:effectLst>
            <a:reflection stA="12000" endPos="13000" dir="5400000" sy="-100000" algn="bl" rotWithShape="0"/>
          </a:effectLst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648598" y="1521715"/>
            <a:ext cx="2097702" cy="3733674"/>
          </a:xfrm>
          <a:prstGeom prst="roundRect">
            <a:avLst>
              <a:gd name="adj" fmla="val 66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467275" y="1530502"/>
            <a:ext cx="3300413" cy="18568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467275" y="3448680"/>
            <a:ext cx="3300413" cy="18568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CEC5D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7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03781" y="2388635"/>
            <a:ext cx="7407563" cy="2109325"/>
          </a:xfrm>
          <a:blipFill dpi="0" rotWithShape="1">
            <a:blip r:embed="rId2"/>
            <a:srcRect/>
            <a:tile tx="0" ty="0" sx="50000" sy="50000" flip="xy" algn="l"/>
          </a:blipFill>
          <a:ln>
            <a:noFill/>
            <a:prstDash val="sysDot"/>
          </a:ln>
        </p:spPr>
        <p:txBody>
          <a:bodyPr lIns="360000" tIns="900000" bIns="900000" anchor="ctr" anchorCtr="0">
            <a:spAutoFit/>
          </a:bodyPr>
          <a:lstStyle>
            <a:lvl1pPr marL="0" indent="0" algn="l">
              <a:lnSpc>
                <a:spcPts val="2400"/>
              </a:lnSpc>
              <a:buNone/>
              <a:defRPr sz="1800" b="0" i="1" baseline="0">
                <a:ln>
                  <a:noFill/>
                </a:ln>
                <a:solidFill>
                  <a:srgbClr val="4A4A4A"/>
                </a:solidFill>
              </a:defRPr>
            </a:lvl1pPr>
          </a:lstStyle>
          <a:p>
            <a:pPr lvl="0"/>
            <a:r>
              <a:rPr lang="en-US" dirty="0"/>
              <a:t>Add a quote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0996" y="3477922"/>
            <a:ext cx="2942785" cy="685800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1800" b="1" i="0">
                <a:solidFill>
                  <a:srgbClr val="FF6C6C"/>
                </a:solidFill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760996" y="4163722"/>
            <a:ext cx="2942785" cy="68580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800" b="0" i="0">
                <a:solidFill>
                  <a:schemeClr val="accent5"/>
                </a:solidFill>
              </a:defRPr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414825" y="2118587"/>
            <a:ext cx="1635125" cy="163512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here to add a photo</a:t>
            </a:r>
          </a:p>
        </p:txBody>
      </p:sp>
    </p:spTree>
    <p:extLst>
      <p:ext uri="{BB962C8B-B14F-4D97-AF65-F5344CB8AC3E}">
        <p14:creationId xmlns:p14="http://schemas.microsoft.com/office/powerpoint/2010/main" val="388381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9745" y="1471613"/>
            <a:ext cx="5203825" cy="47434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ligula,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eleifend</a:t>
            </a:r>
            <a:r>
              <a:rPr lang="en-US" dirty="0"/>
              <a:t> ac,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ante, </a:t>
            </a:r>
            <a:r>
              <a:rPr lang="en-US" dirty="0" err="1"/>
              <a:t>dapibus</a:t>
            </a:r>
            <a:r>
              <a:rPr lang="en-US" dirty="0"/>
              <a:t> in,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a,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581793" y="1471613"/>
            <a:ext cx="5203825" cy="4743450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dolor.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Donec</a:t>
            </a:r>
            <a:r>
              <a:rPr lang="en-US" dirty="0"/>
              <a:t> quam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sem.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,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arcu</a:t>
            </a:r>
            <a:r>
              <a:rPr lang="en-US" dirty="0"/>
              <a:t>. In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,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a, </a:t>
            </a:r>
            <a:r>
              <a:rPr lang="en-US" dirty="0" err="1"/>
              <a:t>venenatis</a:t>
            </a:r>
            <a:r>
              <a:rPr lang="en-US" dirty="0"/>
              <a:t> vitae, </a:t>
            </a:r>
            <a:r>
              <a:rPr lang="en-US" dirty="0" err="1"/>
              <a:t>justo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dictum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pede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Integer </a:t>
            </a:r>
            <a:r>
              <a:rPr lang="en-US" dirty="0" err="1"/>
              <a:t>tincidunt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semper nisi.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ligula,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eleifend</a:t>
            </a:r>
            <a:r>
              <a:rPr lang="en-US" dirty="0"/>
              <a:t> ac,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ante, </a:t>
            </a:r>
            <a:r>
              <a:rPr lang="en-US" dirty="0" err="1"/>
              <a:t>dapibus</a:t>
            </a:r>
            <a:r>
              <a:rPr lang="en-US" dirty="0"/>
              <a:t> in,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feugiat</a:t>
            </a:r>
            <a:r>
              <a:rPr lang="en-US" dirty="0"/>
              <a:t> a,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100763" y="1471613"/>
            <a:ext cx="0" cy="4743450"/>
          </a:xfrm>
          <a:prstGeom prst="line">
            <a:avLst/>
          </a:prstGeom>
          <a:ln w="12700">
            <a:solidFill>
              <a:srgbClr val="FF6C6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5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2515472" y="678340"/>
            <a:ext cx="7194970" cy="84296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437964" y="1772220"/>
            <a:ext cx="5349986" cy="4248254"/>
          </a:xfrm>
        </p:spPr>
        <p:txBody>
          <a:bodyPr anchor="ctr" anchorCtr="0">
            <a:noAutofit/>
          </a:bodyPr>
          <a:lstStyle>
            <a:lvl1pPr marL="180975" indent="-180975">
              <a:buFont typeface="Arial" charset="0"/>
              <a:buChar char="•"/>
              <a:tabLst/>
              <a:defRPr sz="2400" b="0"/>
            </a:lvl1pPr>
          </a:lstStyle>
          <a:p>
            <a:pPr lvl="0"/>
            <a:r>
              <a:rPr lang="en-US" dirty="0"/>
              <a:t>Add your bullets points here</a:t>
            </a:r>
          </a:p>
        </p:txBody>
      </p:sp>
    </p:spTree>
    <p:extLst>
      <p:ext uri="{BB962C8B-B14F-4D97-AF65-F5344CB8AC3E}">
        <p14:creationId xmlns:p14="http://schemas.microsoft.com/office/powerpoint/2010/main" val="318881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440296" y="1616364"/>
            <a:ext cx="11345321" cy="4700588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8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358" y="768176"/>
            <a:ext cx="6261100" cy="4635500"/>
          </a:xfrm>
          <a:prstGeom prst="rect">
            <a:avLst/>
          </a:prstGeom>
          <a:effectLst>
            <a:reflection blurRad="6350" stA="20000" endPos="14000" dir="5400000" sy="-100000" algn="bl" rotWithShape="0"/>
          </a:effectLst>
        </p:spPr>
      </p:pic>
      <p:sp>
        <p:nvSpPr>
          <p:cNvPr id="8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761705" y="1231726"/>
            <a:ext cx="4915695" cy="3685415"/>
          </a:xfrm>
          <a:prstGeom prst="roundRect">
            <a:avLst>
              <a:gd name="adj" fmla="val 17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 rtlCol="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1523348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3441526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CEC5D1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782" y="2679526"/>
            <a:ext cx="1637950" cy="3333750"/>
          </a:xfrm>
          <a:prstGeom prst="rect">
            <a:avLst/>
          </a:prstGeom>
          <a:noFill/>
          <a:ln>
            <a:noFill/>
          </a:ln>
          <a:effectLst>
            <a:reflection blurRad="6350" stA="20000" endPos="9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874250" y="3079750"/>
            <a:ext cx="1435100" cy="2533651"/>
          </a:xfrm>
          <a:prstGeom prst="roundRect">
            <a:avLst>
              <a:gd name="adj" fmla="val 664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0" tIns="0" rIns="0" bIns="0" rtlCol="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pPr lvl="0"/>
            <a:br>
              <a:rPr lang="en-US" noProof="0" dirty="0"/>
            </a:br>
            <a:br>
              <a:rPr lang="en-US" noProof="0" dirty="0"/>
            </a:br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606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0 curricul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7" y="270810"/>
            <a:ext cx="5619348" cy="63653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102741" y="1301274"/>
            <a:ext cx="4310170" cy="4279242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algn="l"/>
            <a:r>
              <a:rPr lang="en-GB" sz="2800" b="1" cap="none" spc="0" dirty="0">
                <a:ln w="0"/>
                <a:solidFill>
                  <a:schemeClr val="bg1"/>
                </a:solidFill>
                <a:effectLst/>
              </a:rPr>
              <a:t>   REPORTING           PLANS</a:t>
            </a:r>
            <a:r>
              <a:rPr lang="en-GB" sz="2800" b="1" cap="none" spc="0" baseline="0" dirty="0">
                <a:ln w="0"/>
                <a:solidFill>
                  <a:schemeClr val="bg1"/>
                </a:solidFill>
                <a:effectLst/>
              </a:rPr>
              <a:t>               LIBRARY</a:t>
            </a:r>
            <a:endParaRPr lang="en-GB" sz="2800" b="1" cap="none" spc="0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00108" y="1362920"/>
            <a:ext cx="4484723" cy="4452543"/>
          </a:xfrm>
          <a:prstGeom prst="rect">
            <a:avLst/>
          </a:prstGeom>
          <a:noFill/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pPr algn="l"/>
            <a:r>
              <a:rPr lang="en-GB" sz="2800" b="1" cap="none" spc="0" dirty="0">
                <a:ln w="0"/>
                <a:solidFill>
                  <a:schemeClr val="bg1"/>
                </a:solidFill>
                <a:effectLst/>
              </a:rPr>
              <a:t>        APPS            </a:t>
            </a:r>
            <a:r>
              <a:rPr lang="en-GB" sz="2800" b="1" cap="none" spc="0" baseline="0" dirty="0">
                <a:ln w="0"/>
                <a:solidFill>
                  <a:schemeClr val="bg1"/>
                </a:solidFill>
                <a:effectLst/>
              </a:rPr>
              <a:t>   </a:t>
            </a:r>
            <a:r>
              <a:rPr lang="en-GB" sz="2800" b="1" cap="none" spc="0" dirty="0">
                <a:ln w="0"/>
                <a:solidFill>
                  <a:schemeClr val="bg1"/>
                </a:solidFill>
                <a:effectLst/>
              </a:rPr>
              <a:t>STANDARDS</a:t>
            </a:r>
            <a:r>
              <a:rPr lang="en-GB" sz="2800" b="1" cap="none" spc="0" baseline="0" dirty="0">
                <a:ln w="0"/>
                <a:solidFill>
                  <a:schemeClr val="bg1"/>
                </a:solidFill>
                <a:effectLst/>
              </a:rPr>
              <a:t>      ASSESSMENTS</a:t>
            </a:r>
            <a:endParaRPr lang="en-GB" sz="2800" b="1" cap="none" spc="0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76845" y="2969231"/>
            <a:ext cx="1900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</a:rPr>
              <a:t>360°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1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og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 userDrawn="1"/>
        </p:nvGrpSpPr>
        <p:grpSpPr>
          <a:xfrm>
            <a:off x="7211961" y="387754"/>
            <a:ext cx="2093865" cy="2093865"/>
            <a:chOff x="7506930" y="387754"/>
            <a:chExt cx="2093865" cy="2093865"/>
          </a:xfrm>
        </p:grpSpPr>
        <p:sp>
          <p:nvSpPr>
            <p:cNvPr id="2" name="Oval 1"/>
            <p:cNvSpPr/>
            <p:nvPr userDrawn="1"/>
          </p:nvSpPr>
          <p:spPr>
            <a:xfrm>
              <a:off x="7506930" y="387754"/>
              <a:ext cx="2093865" cy="2093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7592394" y="1249298"/>
              <a:ext cx="191225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GOOGLE APPS</a:t>
              </a: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082540" y="1360374"/>
            <a:ext cx="2093865" cy="2093865"/>
            <a:chOff x="9377509" y="1360374"/>
            <a:chExt cx="2093865" cy="2093865"/>
          </a:xfrm>
        </p:grpSpPr>
        <p:sp>
          <p:nvSpPr>
            <p:cNvPr id="33" name="Oval 32"/>
            <p:cNvSpPr/>
            <p:nvPr userDrawn="1"/>
          </p:nvSpPr>
          <p:spPr>
            <a:xfrm>
              <a:off x="9377509" y="1360374"/>
              <a:ext cx="2093865" cy="20938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462973" y="2221916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OFFICE 365</a:t>
              </a: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5331329" y="1360374"/>
            <a:ext cx="2093865" cy="2093865"/>
            <a:chOff x="5626298" y="1360374"/>
            <a:chExt cx="2093865" cy="2093865"/>
          </a:xfrm>
        </p:grpSpPr>
        <p:sp>
          <p:nvSpPr>
            <p:cNvPr id="36" name="Oval 35"/>
            <p:cNvSpPr/>
            <p:nvPr userDrawn="1"/>
          </p:nvSpPr>
          <p:spPr>
            <a:xfrm>
              <a:off x="5626298" y="1360374"/>
              <a:ext cx="2093865" cy="209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5711763" y="2238707"/>
              <a:ext cx="1912254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API</a:t>
              </a: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7211961" y="4486060"/>
            <a:ext cx="2093865" cy="2093865"/>
            <a:chOff x="7506930" y="4486060"/>
            <a:chExt cx="2093865" cy="2093865"/>
          </a:xfrm>
        </p:grpSpPr>
        <p:sp>
          <p:nvSpPr>
            <p:cNvPr id="39" name="Oval 38"/>
            <p:cNvSpPr/>
            <p:nvPr userDrawn="1"/>
          </p:nvSpPr>
          <p:spPr>
            <a:xfrm>
              <a:off x="7506930" y="4486060"/>
              <a:ext cx="2093865" cy="20938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7592394" y="5209950"/>
              <a:ext cx="1912254" cy="646331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DISTRICT RESOURCES</a:t>
              </a: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9082540" y="3469955"/>
            <a:ext cx="2093865" cy="2093865"/>
            <a:chOff x="9377509" y="3469955"/>
            <a:chExt cx="2093865" cy="2093865"/>
          </a:xfrm>
        </p:grpSpPr>
        <p:sp>
          <p:nvSpPr>
            <p:cNvPr id="42" name="Oval 41"/>
            <p:cNvSpPr/>
            <p:nvPr userDrawn="1"/>
          </p:nvSpPr>
          <p:spPr>
            <a:xfrm>
              <a:off x="9377509" y="3469955"/>
              <a:ext cx="2093865" cy="20938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9462973" y="4164349"/>
              <a:ext cx="1912254" cy="70225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PUBLISHER CONNECTION</a:t>
              </a: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5336653" y="3469955"/>
            <a:ext cx="2093865" cy="2093865"/>
            <a:chOff x="5631622" y="3469955"/>
            <a:chExt cx="2093865" cy="2093865"/>
          </a:xfrm>
        </p:grpSpPr>
        <p:sp>
          <p:nvSpPr>
            <p:cNvPr id="45" name="Oval 44"/>
            <p:cNvSpPr/>
            <p:nvPr userDrawn="1"/>
          </p:nvSpPr>
          <p:spPr>
            <a:xfrm>
              <a:off x="5631622" y="3469955"/>
              <a:ext cx="2093865" cy="209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5717086" y="4331497"/>
              <a:ext cx="1912254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SIS</a:t>
              </a: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6762961" y="1987349"/>
            <a:ext cx="2962772" cy="2962772"/>
            <a:chOff x="7057930" y="1987349"/>
            <a:chExt cx="2962772" cy="2962772"/>
          </a:xfrm>
        </p:grpSpPr>
        <p:sp>
          <p:nvSpPr>
            <p:cNvPr id="7" name="Oval 6"/>
            <p:cNvSpPr/>
            <p:nvPr userDrawn="1"/>
          </p:nvSpPr>
          <p:spPr>
            <a:xfrm>
              <a:off x="7057930" y="1987349"/>
              <a:ext cx="2962772" cy="296277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7287682" y="2217101"/>
              <a:ext cx="2503268" cy="2503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548032" y="3035813"/>
              <a:ext cx="1946787" cy="111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6600" b="1" dirty="0">
                  <a:solidFill>
                    <a:schemeClr val="accent5"/>
                  </a:solidFill>
                </a:rPr>
                <a:t>ONE</a:t>
              </a:r>
              <a:r>
                <a:rPr lang="en-US" sz="4400" b="1" dirty="0">
                  <a:solidFill>
                    <a:schemeClr val="accent5"/>
                  </a:solidFill>
                </a:rPr>
                <a:t> </a:t>
              </a:r>
            </a:p>
            <a:p>
              <a:pPr algn="ctr">
                <a:lnSpc>
                  <a:spcPts val="3920"/>
                </a:lnSpc>
              </a:pPr>
              <a:r>
                <a:rPr lang="en-US" sz="4400" b="1" dirty="0">
                  <a:solidFill>
                    <a:schemeClr val="accent5"/>
                  </a:solidFill>
                </a:rPr>
                <a:t>LOGIN</a:t>
              </a:r>
            </a:p>
          </p:txBody>
        </p:sp>
      </p:grp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4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Mob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90015" y="815340"/>
            <a:ext cx="6126606" cy="486918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738963" y="4491895"/>
            <a:ext cx="194678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100%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</a:p>
          <a:p>
            <a:pPr algn="ctr">
              <a:lnSpc>
                <a:spcPts val="2220"/>
              </a:lnSpc>
            </a:pPr>
            <a:r>
              <a:rPr lang="en-US" sz="2050" b="1" dirty="0">
                <a:solidFill>
                  <a:schemeClr val="accent5"/>
                </a:solidFill>
              </a:rPr>
              <a:t>MOBILE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10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b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953" y="1047226"/>
            <a:ext cx="5127432" cy="5127432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883" y="4980460"/>
            <a:ext cx="1580044" cy="15800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539" y="4980460"/>
            <a:ext cx="1580044" cy="15800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931" y="1970644"/>
            <a:ext cx="1580044" cy="1581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647" y="228816"/>
            <a:ext cx="1580044" cy="15800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363" y="1971814"/>
            <a:ext cx="1580044" cy="1580044"/>
          </a:xfrm>
          <a:prstGeom prst="rect">
            <a:avLst/>
          </a:prstGeom>
          <a:ln w="34925">
            <a:noFill/>
          </a:ln>
        </p:spPr>
      </p:pic>
      <p:sp>
        <p:nvSpPr>
          <p:cNvPr id="16" name="TextBox 15"/>
          <p:cNvSpPr txBox="1"/>
          <p:nvPr userDrawn="1"/>
        </p:nvSpPr>
        <p:spPr>
          <a:xfrm>
            <a:off x="10036363" y="2930976"/>
            <a:ext cx="158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COMMUNICATION </a:t>
            </a:r>
            <a:b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&amp; COLLABORATION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 userDrawn="1"/>
        </p:nvSpPr>
        <p:spPr>
          <a:xfrm>
            <a:off x="4908931" y="2960472"/>
            <a:ext cx="158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CURRICULUM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5879539" y="5995523"/>
            <a:ext cx="1580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PROFESSIONAL </a:t>
            </a:r>
            <a:b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7472647" y="1261291"/>
            <a:ext cx="158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9019883" y="5995523"/>
            <a:ext cx="1580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PERSONALIZATION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69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- Title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7"/>
            <a:ext cx="10821238" cy="93008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600" b="1">
                <a:solidFill>
                  <a:srgbClr val="FF6C6C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Add your title here</a:t>
            </a:r>
            <a:r>
              <a:rPr lang="mr-IN"/>
              <a:t>…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2049508"/>
            <a:ext cx="5142431" cy="4364940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>
                <a:solidFill>
                  <a:srgbClr val="4A4A4A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 point goes here</a:t>
            </a:r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05266" y="2049508"/>
            <a:ext cx="5187487" cy="4364940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000">
                <a:solidFill>
                  <a:srgbClr val="4A4A4A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Bullet point goes here</a:t>
            </a:r>
          </a:p>
        </p:txBody>
      </p:sp>
    </p:spTree>
    <p:extLst>
      <p:ext uri="{BB962C8B-B14F-4D97-AF65-F5344CB8AC3E}">
        <p14:creationId xmlns:p14="http://schemas.microsoft.com/office/powerpoint/2010/main" val="419195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1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4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6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440296" y="1616364"/>
            <a:ext cx="11345321" cy="4700588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%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90015" y="815340"/>
            <a:ext cx="6126606" cy="486918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738963" y="4491895"/>
            <a:ext cx="194678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3200" b="1" dirty="0">
                <a:solidFill>
                  <a:srgbClr val="5B9BD5"/>
                </a:solidFill>
              </a:rPr>
              <a:t>100%</a:t>
            </a:r>
            <a:r>
              <a:rPr lang="en-US" b="1" dirty="0">
                <a:solidFill>
                  <a:srgbClr val="5B9BD5"/>
                </a:solidFill>
              </a:rPr>
              <a:t> </a:t>
            </a:r>
          </a:p>
          <a:p>
            <a:pPr algn="ctr">
              <a:lnSpc>
                <a:spcPts val="2220"/>
              </a:lnSpc>
            </a:pPr>
            <a:r>
              <a:rPr lang="en-US" sz="2050" b="1" dirty="0">
                <a:solidFill>
                  <a:srgbClr val="5B9BD5"/>
                </a:solidFill>
              </a:rPr>
              <a:t>MOBILE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2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67275" y="209028"/>
            <a:ext cx="11088777" cy="749318"/>
          </a:xfrm>
          <a:prstGeom prst="rect">
            <a:avLst/>
          </a:prstGeom>
        </p:spPr>
        <p:txBody>
          <a:bodyPr vert="horz" lIns="91425" tIns="45714" rIns="91425" bIns="45714"/>
          <a:lstStyle>
            <a:lvl1pPr marL="0" indent="0" algn="l">
              <a:buNone/>
              <a:defRPr>
                <a:solidFill>
                  <a:srgbClr val="F47920"/>
                </a:solidFill>
                <a:latin typeface="Arial" charset="0"/>
                <a:cs typeface="Arial" charset="0"/>
              </a:defRPr>
            </a:lvl1pPr>
            <a:lvl2pPr marL="457093" indent="0" algn="l">
              <a:buNone/>
              <a:defRPr>
                <a:latin typeface="Georgia"/>
                <a:cs typeface="Georgia"/>
              </a:defRPr>
            </a:lvl2pPr>
            <a:lvl3pPr marL="914184" indent="0" algn="l">
              <a:buNone/>
              <a:defRPr>
                <a:latin typeface="Georgia"/>
                <a:cs typeface="Georgia"/>
              </a:defRPr>
            </a:lvl3pPr>
            <a:lvl4pPr marL="1371276" indent="0" algn="l">
              <a:buNone/>
              <a:defRPr>
                <a:latin typeface="Georgia"/>
                <a:cs typeface="Georgia"/>
              </a:defRPr>
            </a:lvl4pPr>
            <a:lvl5pPr marL="1828372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685" y="6496091"/>
            <a:ext cx="808883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7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1514" y="530227"/>
            <a:ext cx="10819175" cy="14118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71515" y="1990641"/>
            <a:ext cx="10819174" cy="623087"/>
          </a:xfrm>
        </p:spPr>
        <p:txBody>
          <a:bodyPr>
            <a:noAutofit/>
          </a:bodyPr>
          <a:lstStyle>
            <a:lvl1pPr marL="0" indent="0" algn="ctr">
              <a:buFont typeface="Arial" charset="0"/>
              <a:buNone/>
              <a:tabLst/>
              <a:defRPr sz="2000" b="0">
                <a:solidFill>
                  <a:schemeClr val="accent4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93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4402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8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4225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225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889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89" y="3738705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8894" y="1524734"/>
            <a:ext cx="1287463" cy="1312862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76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7595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0475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0869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374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10691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28294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4912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0953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0953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solidFill>
                <a:prstClr val="white"/>
              </a:solidFill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795423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24224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3585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5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creen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970"/>
            <a:ext cx="12192000" cy="9698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font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04977" y="1327151"/>
            <a:ext cx="8782051" cy="4695824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712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o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 userDrawn="1"/>
        </p:nvGrpSpPr>
        <p:grpSpPr>
          <a:xfrm>
            <a:off x="7211961" y="387754"/>
            <a:ext cx="2093865" cy="2093865"/>
            <a:chOff x="7506930" y="387754"/>
            <a:chExt cx="2093865" cy="2093865"/>
          </a:xfrm>
        </p:grpSpPr>
        <p:sp>
          <p:nvSpPr>
            <p:cNvPr id="2" name="Oval 1"/>
            <p:cNvSpPr/>
            <p:nvPr userDrawn="1"/>
          </p:nvSpPr>
          <p:spPr>
            <a:xfrm>
              <a:off x="7506930" y="387754"/>
              <a:ext cx="2093865" cy="2093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7601321" y="1199144"/>
              <a:ext cx="191225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VIESTINTÄ</a:t>
              </a: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082540" y="1360374"/>
            <a:ext cx="2093865" cy="2093865"/>
            <a:chOff x="9377509" y="1360374"/>
            <a:chExt cx="2093865" cy="2093865"/>
          </a:xfrm>
        </p:grpSpPr>
        <p:sp>
          <p:nvSpPr>
            <p:cNvPr id="33" name="Oval 32"/>
            <p:cNvSpPr/>
            <p:nvPr userDrawn="1"/>
          </p:nvSpPr>
          <p:spPr>
            <a:xfrm>
              <a:off x="9377509" y="1360374"/>
              <a:ext cx="2093865" cy="20938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462973" y="2221916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PILVIPALVELUT</a:t>
              </a: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5331329" y="1360374"/>
            <a:ext cx="2093865" cy="2093865"/>
            <a:chOff x="5626298" y="1360374"/>
            <a:chExt cx="2093865" cy="2093865"/>
          </a:xfrm>
        </p:grpSpPr>
        <p:sp>
          <p:nvSpPr>
            <p:cNvPr id="36" name="Oval 35"/>
            <p:cNvSpPr/>
            <p:nvPr userDrawn="1"/>
          </p:nvSpPr>
          <p:spPr>
            <a:xfrm>
              <a:off x="5626298" y="1360374"/>
              <a:ext cx="2093865" cy="209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5711763" y="2112385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PRIMUS</a:t>
              </a: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7211961" y="4486060"/>
            <a:ext cx="2093865" cy="2093865"/>
            <a:chOff x="7506930" y="4486060"/>
            <a:chExt cx="2093865" cy="2093865"/>
          </a:xfrm>
        </p:grpSpPr>
        <p:sp>
          <p:nvSpPr>
            <p:cNvPr id="39" name="Oval 38"/>
            <p:cNvSpPr/>
            <p:nvPr userDrawn="1"/>
          </p:nvSpPr>
          <p:spPr>
            <a:xfrm>
              <a:off x="7506930" y="4486060"/>
              <a:ext cx="2093865" cy="20938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7772417" y="5319895"/>
              <a:ext cx="156289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ETÄOPETUS</a:t>
              </a: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9082540" y="3469955"/>
            <a:ext cx="2093865" cy="2093865"/>
            <a:chOff x="9377509" y="3469955"/>
            <a:chExt cx="2093865" cy="2093865"/>
          </a:xfrm>
        </p:grpSpPr>
        <p:sp>
          <p:nvSpPr>
            <p:cNvPr id="42" name="Oval 41"/>
            <p:cNvSpPr/>
            <p:nvPr userDrawn="1"/>
          </p:nvSpPr>
          <p:spPr>
            <a:xfrm>
              <a:off x="9377509" y="3469955"/>
              <a:ext cx="2093865" cy="20938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9508518" y="4366753"/>
              <a:ext cx="1962856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prstClr val="white"/>
                  </a:solidFill>
                </a:rPr>
                <a:t>OPPIMATERIAALIT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5336653" y="3469955"/>
            <a:ext cx="2093865" cy="2093865"/>
            <a:chOff x="5631622" y="3469955"/>
            <a:chExt cx="2093865" cy="2093865"/>
          </a:xfrm>
        </p:grpSpPr>
        <p:sp>
          <p:nvSpPr>
            <p:cNvPr id="45" name="Oval 44"/>
            <p:cNvSpPr/>
            <p:nvPr userDrawn="1"/>
          </p:nvSpPr>
          <p:spPr>
            <a:xfrm>
              <a:off x="5631622" y="3469955"/>
              <a:ext cx="2093865" cy="209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5711763" y="4188914"/>
              <a:ext cx="1912254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prstClr val="white"/>
                  </a:solidFill>
                </a:rPr>
                <a:t>OPS</a:t>
              </a:r>
              <a:br>
                <a:rPr lang="en-US" b="1" dirty="0">
                  <a:solidFill>
                    <a:prstClr val="white"/>
                  </a:solidFill>
                </a:rPr>
              </a:br>
              <a:r>
                <a:rPr lang="en-US" b="1" dirty="0">
                  <a:solidFill>
                    <a:prstClr val="white"/>
                  </a:solidFill>
                </a:rPr>
                <a:t>TAVOITTEET</a:t>
              </a: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6762961" y="1987349"/>
            <a:ext cx="2962772" cy="2962772"/>
            <a:chOff x="7057930" y="1987349"/>
            <a:chExt cx="2962772" cy="2962772"/>
          </a:xfrm>
        </p:grpSpPr>
        <p:sp>
          <p:nvSpPr>
            <p:cNvPr id="7" name="Oval 6"/>
            <p:cNvSpPr/>
            <p:nvPr userDrawn="1"/>
          </p:nvSpPr>
          <p:spPr>
            <a:xfrm>
              <a:off x="7057930" y="1987349"/>
              <a:ext cx="2962772" cy="296277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7287682" y="2217101"/>
              <a:ext cx="2503268" cy="2503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548032" y="3035813"/>
              <a:ext cx="1946787" cy="111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6600" b="1" dirty="0">
                  <a:solidFill>
                    <a:srgbClr val="5B9BD5"/>
                  </a:solidFill>
                </a:rPr>
                <a:t>ONE</a:t>
              </a:r>
              <a:r>
                <a:rPr lang="en-US" sz="4400" b="1" dirty="0">
                  <a:solidFill>
                    <a:srgbClr val="5B9BD5"/>
                  </a:solidFill>
                </a:rPr>
                <a:t> </a:t>
              </a:r>
            </a:p>
            <a:p>
              <a:pPr algn="ctr">
                <a:lnSpc>
                  <a:spcPts val="3920"/>
                </a:lnSpc>
              </a:pPr>
              <a:r>
                <a:rPr lang="en-US" sz="4400" b="1" dirty="0">
                  <a:solidFill>
                    <a:srgbClr val="5B9BD5"/>
                  </a:solidFill>
                </a:rPr>
                <a:t>LOGIN</a:t>
              </a:r>
            </a:p>
          </p:txBody>
        </p:sp>
      </p:grp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1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0 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7" y="270810"/>
            <a:ext cx="5619348" cy="63653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102741" y="1301274"/>
            <a:ext cx="4310170" cy="4279242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r>
              <a:rPr lang="en-GB" sz="2800" b="1" dirty="0">
                <a:ln w="0"/>
                <a:solidFill>
                  <a:prstClr val="white"/>
                </a:solidFill>
              </a:rPr>
              <a:t>  ANALYTIIKKA     TAVOITTEET    SUUNNITTELU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00108" y="1362920"/>
            <a:ext cx="4484723" cy="4452543"/>
          </a:xfrm>
          <a:prstGeom prst="rect">
            <a:avLst/>
          </a:prstGeom>
          <a:noFill/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r>
              <a:rPr lang="en-GB" sz="2800" b="1" dirty="0">
                <a:ln w="0"/>
                <a:solidFill>
                  <a:prstClr val="white"/>
                </a:solidFill>
              </a:rPr>
              <a:t>   ARVIOINTI          AKTIVITEETIT         SISÄLTÖ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972936" y="3161105"/>
            <a:ext cx="2569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OPPIMINEN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and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673768" y="6010976"/>
            <a:ext cx="471638" cy="47163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548640" y="5856972"/>
            <a:ext cx="756272" cy="77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1482290" y="5183203"/>
            <a:ext cx="654519" cy="654519"/>
          </a:xfrm>
          <a:prstGeom prst="roundRect">
            <a:avLst>
              <a:gd name="adj" fmla="val 277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1384434" y="5038824"/>
            <a:ext cx="1021882" cy="109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ounded Rectangle 26"/>
          <p:cNvSpPr/>
          <p:nvPr userDrawn="1"/>
        </p:nvSpPr>
        <p:spPr>
          <a:xfrm>
            <a:off x="1318660" y="3753854"/>
            <a:ext cx="797293" cy="797293"/>
          </a:xfrm>
          <a:prstGeom prst="roundRect">
            <a:avLst>
              <a:gd name="adj" fmla="val 27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116530" y="3511615"/>
            <a:ext cx="1173797" cy="119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 userDrawn="1"/>
        </p:nvSpPr>
        <p:spPr>
          <a:xfrm>
            <a:off x="3068856" y="4039407"/>
            <a:ext cx="1668376" cy="1668376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868328" y="3950382"/>
            <a:ext cx="2069432" cy="210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ounded Rectangle 29"/>
          <p:cNvSpPr/>
          <p:nvPr userDrawn="1"/>
        </p:nvSpPr>
        <p:spPr>
          <a:xfrm>
            <a:off x="5496023" y="3418572"/>
            <a:ext cx="2069431" cy="2069431"/>
          </a:xfrm>
          <a:prstGeom prst="roundRect">
            <a:avLst>
              <a:gd name="adj" fmla="val 277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354855" y="3172866"/>
            <a:ext cx="2383857" cy="265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>
            <a:off x="6444124" y="1536844"/>
            <a:ext cx="1092457" cy="1092457"/>
          </a:xfrm>
          <a:prstGeom prst="roundRect">
            <a:avLst>
              <a:gd name="adj" fmla="val 277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391174" y="1443275"/>
            <a:ext cx="1291233" cy="138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8373976" y="943275"/>
            <a:ext cx="3452261" cy="3452261"/>
          </a:xfrm>
          <a:prstGeom prst="roundRect">
            <a:avLst>
              <a:gd name="adj" fmla="val 277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8153335" y="633164"/>
            <a:ext cx="4038665" cy="411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>
            <a:off x="778199" y="-1617840"/>
            <a:ext cx="4373078" cy="437307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22943" y="-1980083"/>
            <a:ext cx="4841508" cy="490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729031"/>
            <a:ext cx="2578320" cy="7730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1689563"/>
            <a:ext cx="2578320" cy="97910"/>
          </a:xfrm>
          <a:prstGeom prst="rect">
            <a:avLst/>
          </a:prstGeom>
        </p:spPr>
      </p:pic>
      <p:sp>
        <p:nvSpPr>
          <p:cNvPr id="2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71796"/>
            <a:ext cx="12182475" cy="60325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b="1" spc="600" baseline="0"/>
            </a:lvl1pPr>
          </a:lstStyle>
          <a:p>
            <a:pPr lvl="0"/>
            <a:r>
              <a:rPr lang="en-US" dirty="0"/>
              <a:t>TITLE GOES HERE </a:t>
            </a:r>
            <a:r>
              <a:rPr lang="mr-IN" dirty="0"/>
              <a:t>–</a:t>
            </a:r>
            <a:r>
              <a:rPr lang="en-US" dirty="0"/>
              <a:t> USING ALL CAPS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-5278" y="3586664"/>
            <a:ext cx="12182475" cy="39163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 spc="0" baseline="0">
                <a:solidFill>
                  <a:srgbClr val="FF6C6C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3727" y="3990036"/>
            <a:ext cx="12182475" cy="42119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0" spc="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745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6" grpId="0" animBg="1"/>
      <p:bldP spid="36" grpId="0" animBg="1"/>
      <p:bldP spid="27" grpId="0" animBg="1"/>
      <p:bldP spid="37" grpId="0" animBg="1"/>
      <p:bldP spid="31" grpId="0" animBg="1"/>
      <p:bldP spid="38" grpId="0" animBg="1"/>
      <p:bldP spid="30" grpId="0" animBg="1"/>
      <p:bldP spid="39" grpId="0" animBg="1"/>
      <p:bldP spid="32" grpId="0" animBg="1"/>
      <p:bldP spid="40" grpId="0" animBg="1"/>
      <p:bldP spid="33" grpId="0" animBg="1"/>
      <p:bldP spid="41" grpId="0" animBg="1"/>
      <p:bldP spid="34" grpId="0" animBg="1"/>
      <p:bldP spid="42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6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3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38E8E-4384-3D48-A14E-50164AEC355B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8EA9E-A365-0148-97B2-AD80549F1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531241"/>
            <a:ext cx="11345321" cy="61927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>
              <a:buNone/>
              <a:defRPr sz="3600" b="1">
                <a:solidFill>
                  <a:schemeClr val="accent5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/>
          </p:nvPr>
        </p:nvSpPr>
        <p:spPr>
          <a:xfrm>
            <a:off x="440296" y="1616364"/>
            <a:ext cx="11345321" cy="4700588"/>
          </a:xfrm>
        </p:spPr>
        <p:txBody>
          <a:bodyPr/>
          <a:lstStyle>
            <a:lvl1pPr>
              <a:defRPr b="0"/>
            </a:lvl1pPr>
            <a:lvl2pPr>
              <a:defRPr b="0" i="0"/>
            </a:lvl2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% Mo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4890015" y="815340"/>
            <a:ext cx="6126606" cy="4869180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738963" y="4491895"/>
            <a:ext cx="194678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3200" b="1" dirty="0">
                <a:solidFill>
                  <a:schemeClr val="accent5"/>
                </a:solidFill>
              </a:rPr>
              <a:t>100%</a:t>
            </a:r>
            <a:r>
              <a:rPr lang="en-US" sz="1800" b="1" dirty="0">
                <a:solidFill>
                  <a:schemeClr val="accent5"/>
                </a:solidFill>
              </a:rPr>
              <a:t> </a:t>
            </a:r>
          </a:p>
          <a:p>
            <a:pPr algn="ctr">
              <a:lnSpc>
                <a:spcPts val="2220"/>
              </a:lnSpc>
            </a:pPr>
            <a:r>
              <a:rPr lang="en-US" sz="2050" b="1" dirty="0">
                <a:solidFill>
                  <a:schemeClr val="accent5"/>
                </a:solidFill>
              </a:rPr>
              <a:t>MOBILE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1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67275" y="209028"/>
            <a:ext cx="11088777" cy="749318"/>
          </a:xfrm>
          <a:prstGeom prst="rect">
            <a:avLst/>
          </a:prstGeom>
        </p:spPr>
        <p:txBody>
          <a:bodyPr vert="horz" lIns="91425" tIns="45714" rIns="91425" bIns="45714"/>
          <a:lstStyle>
            <a:lvl1pPr marL="0" indent="0" algn="l">
              <a:buNone/>
              <a:defRPr>
                <a:solidFill>
                  <a:srgbClr val="F47920"/>
                </a:solidFill>
                <a:latin typeface="Arial" charset="0"/>
                <a:cs typeface="Arial" charset="0"/>
              </a:defRPr>
            </a:lvl1pPr>
            <a:lvl2pPr marL="457093" indent="0" algn="l">
              <a:buNone/>
              <a:defRPr>
                <a:latin typeface="Georgia"/>
                <a:cs typeface="Georgia"/>
              </a:defRPr>
            </a:lvl2pPr>
            <a:lvl3pPr marL="914184" indent="0" algn="l">
              <a:buNone/>
              <a:defRPr>
                <a:latin typeface="Georgia"/>
                <a:cs typeface="Georgia"/>
              </a:defRPr>
            </a:lvl3pPr>
            <a:lvl4pPr marL="1371276" indent="0" algn="l">
              <a:buNone/>
              <a:defRPr>
                <a:latin typeface="Georgia"/>
                <a:cs typeface="Georgia"/>
              </a:defRPr>
            </a:lvl4pPr>
            <a:lvl5pPr marL="1828372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685" y="6496091"/>
            <a:ext cx="808883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6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71514" y="530227"/>
            <a:ext cx="10819175" cy="1411862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600" b="1">
                <a:solidFill>
                  <a:schemeClr val="accent4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671515" y="1990641"/>
            <a:ext cx="10819174" cy="623087"/>
          </a:xfrm>
        </p:spPr>
        <p:txBody>
          <a:bodyPr>
            <a:noAutofit/>
          </a:bodyPr>
          <a:lstStyle>
            <a:lvl1pPr marL="0" indent="0" algn="ctr">
              <a:buFont typeface="Arial" charset="0"/>
              <a:buNone/>
              <a:tabLst/>
              <a:defRPr sz="2000" b="0">
                <a:solidFill>
                  <a:schemeClr val="accent4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06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" action="ppaction://hlinkshowjump?jump=nextslide"/>
          </p:cNvPr>
          <p:cNvSpPr/>
          <p:nvPr/>
        </p:nvSpPr>
        <p:spPr>
          <a:xfrm>
            <a:off x="4402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889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4225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4225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7889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0289" y="3738705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108894" y="1524734"/>
            <a:ext cx="1287463" cy="1312862"/>
          </a:xfrm>
          <a:prstGeom prst="ellipse">
            <a:avLst/>
          </a:prstGeom>
          <a:noFill/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8376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7595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70475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08694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37496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10691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charset="0"/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28294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4912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60953" y="1114062"/>
            <a:ext cx="2624659" cy="2624653"/>
          </a:xfrm>
          <a:prstGeom prst="rect">
            <a:avLst/>
          </a:prstGeom>
          <a:solidFill>
            <a:srgbClr val="4440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60953" y="3738706"/>
            <a:ext cx="2624659" cy="25933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>
              <a:latin typeface="+mn-lt"/>
            </a:endParaRP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795423" y="1524734"/>
            <a:ext cx="1287463" cy="1312862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1" hasCustomPrompt="1"/>
          </p:nvPr>
        </p:nvSpPr>
        <p:spPr>
          <a:xfrm>
            <a:off x="9524224" y="3015925"/>
            <a:ext cx="1863725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label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9435857" y="3923170"/>
            <a:ext cx="2074863" cy="1945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="0" baseline="0">
                <a:latin typeface="+mn-lt"/>
              </a:defRPr>
            </a:lvl1pPr>
          </a:lstStyle>
          <a:p>
            <a:pPr lvl="0"/>
            <a:r>
              <a:rPr lang="en-US" dirty="0"/>
              <a:t>Add some text here to expand on whatever the icon/pic above represents.</a:t>
            </a:r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0297" y="306132"/>
            <a:ext cx="11345321" cy="7493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>
              <a:buNone/>
              <a:defRPr sz="3600" b="1">
                <a:solidFill>
                  <a:srgbClr val="4A4A4A"/>
                </a:solidFill>
                <a:latin typeface="+mn-lt"/>
                <a:cs typeface="Arial" charset="0"/>
              </a:defRPr>
            </a:lvl1pPr>
            <a:lvl2pPr marL="457143" indent="0" algn="l">
              <a:buNone/>
              <a:defRPr>
                <a:latin typeface="Georgia"/>
                <a:cs typeface="Georgia"/>
              </a:defRPr>
            </a:lvl2pPr>
            <a:lvl3pPr marL="914286" indent="0" algn="l">
              <a:buNone/>
              <a:defRPr>
                <a:latin typeface="Georgia"/>
                <a:cs typeface="Georgia"/>
              </a:defRPr>
            </a:lvl3pPr>
            <a:lvl4pPr marL="1371428" indent="0" algn="l">
              <a:buNone/>
              <a:defRPr>
                <a:latin typeface="Georgia"/>
                <a:cs typeface="Georgia"/>
              </a:defRPr>
            </a:lvl4pPr>
            <a:lvl5pPr marL="1828573" indent="0" algn="l">
              <a:buNone/>
              <a:defRPr>
                <a:latin typeface="Georgia"/>
                <a:cs typeface="Georgia"/>
              </a:defRPr>
            </a:lvl5pPr>
          </a:lstStyle>
          <a:p>
            <a:pPr lvl="0"/>
            <a:r>
              <a:rPr lang="en-GB" dirty="0"/>
              <a:t>Add your title here</a:t>
            </a:r>
            <a:r>
              <a:rPr lang="is-IS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creen Gr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970"/>
            <a:ext cx="12192000" cy="9698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fontAlgn="ctr"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04977" y="1327151"/>
            <a:ext cx="8782051" cy="4695824"/>
          </a:xfrm>
          <a:noFill/>
          <a:effectLst/>
        </p:spPr>
        <p:txBody>
          <a:bodyPr/>
          <a:lstStyle>
            <a:lvl1pPr marL="0" indent="0" algn="ctr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br>
              <a:rPr lang="en-US" dirty="0"/>
            </a:br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403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o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 userDrawn="1"/>
        </p:nvGrpSpPr>
        <p:grpSpPr>
          <a:xfrm>
            <a:off x="7211961" y="387754"/>
            <a:ext cx="2093865" cy="2093865"/>
            <a:chOff x="7506930" y="387754"/>
            <a:chExt cx="2093865" cy="2093865"/>
          </a:xfrm>
        </p:grpSpPr>
        <p:sp>
          <p:nvSpPr>
            <p:cNvPr id="2" name="Oval 1"/>
            <p:cNvSpPr/>
            <p:nvPr userDrawn="1"/>
          </p:nvSpPr>
          <p:spPr>
            <a:xfrm>
              <a:off x="7506930" y="387754"/>
              <a:ext cx="2093865" cy="2093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7601321" y="1199144"/>
              <a:ext cx="191225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VIESTINTÄ</a:t>
              </a:r>
            </a:p>
          </p:txBody>
        </p:sp>
      </p:grpSp>
      <p:grpSp>
        <p:nvGrpSpPr>
          <p:cNvPr id="50" name="Group 49"/>
          <p:cNvGrpSpPr/>
          <p:nvPr userDrawn="1"/>
        </p:nvGrpSpPr>
        <p:grpSpPr>
          <a:xfrm>
            <a:off x="9082540" y="1360374"/>
            <a:ext cx="2093865" cy="2093865"/>
            <a:chOff x="9377509" y="1360374"/>
            <a:chExt cx="2093865" cy="2093865"/>
          </a:xfrm>
        </p:grpSpPr>
        <p:sp>
          <p:nvSpPr>
            <p:cNvPr id="33" name="Oval 32"/>
            <p:cNvSpPr/>
            <p:nvPr userDrawn="1"/>
          </p:nvSpPr>
          <p:spPr>
            <a:xfrm>
              <a:off x="9377509" y="1360374"/>
              <a:ext cx="2093865" cy="209386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9462973" y="2221916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PILVIPALVELUT</a:t>
              </a: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5331329" y="1360374"/>
            <a:ext cx="2093865" cy="2093865"/>
            <a:chOff x="5626298" y="1360374"/>
            <a:chExt cx="2093865" cy="2093865"/>
          </a:xfrm>
        </p:grpSpPr>
        <p:sp>
          <p:nvSpPr>
            <p:cNvPr id="36" name="Oval 35"/>
            <p:cNvSpPr/>
            <p:nvPr userDrawn="1"/>
          </p:nvSpPr>
          <p:spPr>
            <a:xfrm>
              <a:off x="5626298" y="1360374"/>
              <a:ext cx="2093865" cy="20938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 userDrawn="1"/>
          </p:nvSpPr>
          <p:spPr>
            <a:xfrm>
              <a:off x="5711763" y="2112385"/>
              <a:ext cx="1912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PRIMUS</a:t>
              </a:r>
            </a:p>
          </p:txBody>
        </p:sp>
      </p:grpSp>
      <p:grpSp>
        <p:nvGrpSpPr>
          <p:cNvPr id="54" name="Group 53"/>
          <p:cNvGrpSpPr/>
          <p:nvPr userDrawn="1"/>
        </p:nvGrpSpPr>
        <p:grpSpPr>
          <a:xfrm>
            <a:off x="7211961" y="4486060"/>
            <a:ext cx="2093865" cy="2093865"/>
            <a:chOff x="7506930" y="4486060"/>
            <a:chExt cx="2093865" cy="2093865"/>
          </a:xfrm>
        </p:grpSpPr>
        <p:sp>
          <p:nvSpPr>
            <p:cNvPr id="39" name="Oval 38"/>
            <p:cNvSpPr/>
            <p:nvPr userDrawn="1"/>
          </p:nvSpPr>
          <p:spPr>
            <a:xfrm>
              <a:off x="7506930" y="4486060"/>
              <a:ext cx="2093865" cy="20938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7772417" y="5319895"/>
              <a:ext cx="1562890" cy="369332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ETÄOPETUS</a:t>
              </a: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9082540" y="3469955"/>
            <a:ext cx="2093865" cy="2093865"/>
            <a:chOff x="9377509" y="3469955"/>
            <a:chExt cx="2093865" cy="2093865"/>
          </a:xfrm>
        </p:grpSpPr>
        <p:sp>
          <p:nvSpPr>
            <p:cNvPr id="42" name="Oval 41"/>
            <p:cNvSpPr/>
            <p:nvPr userDrawn="1"/>
          </p:nvSpPr>
          <p:spPr>
            <a:xfrm>
              <a:off x="9377509" y="3469955"/>
              <a:ext cx="2093865" cy="20938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9508518" y="4366753"/>
              <a:ext cx="1962856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OPPIMATERIAALIT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5336653" y="3469955"/>
            <a:ext cx="2093865" cy="2093865"/>
            <a:chOff x="5631622" y="3469955"/>
            <a:chExt cx="2093865" cy="2093865"/>
          </a:xfrm>
        </p:grpSpPr>
        <p:sp>
          <p:nvSpPr>
            <p:cNvPr id="45" name="Oval 44"/>
            <p:cNvSpPr/>
            <p:nvPr userDrawn="1"/>
          </p:nvSpPr>
          <p:spPr>
            <a:xfrm>
              <a:off x="5631622" y="3469955"/>
              <a:ext cx="2093865" cy="209386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5711763" y="4188914"/>
              <a:ext cx="1912254" cy="64633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OPS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TAVOITTEET</a:t>
              </a: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6762961" y="1987349"/>
            <a:ext cx="2962772" cy="2962772"/>
            <a:chOff x="7057930" y="1987349"/>
            <a:chExt cx="2962772" cy="2962772"/>
          </a:xfrm>
        </p:grpSpPr>
        <p:sp>
          <p:nvSpPr>
            <p:cNvPr id="7" name="Oval 6"/>
            <p:cNvSpPr/>
            <p:nvPr userDrawn="1"/>
          </p:nvSpPr>
          <p:spPr>
            <a:xfrm>
              <a:off x="7057930" y="1987349"/>
              <a:ext cx="2962772" cy="296277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7287682" y="2217101"/>
              <a:ext cx="2503268" cy="25032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7548032" y="3035813"/>
              <a:ext cx="1946787" cy="111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6600" b="1" dirty="0">
                  <a:solidFill>
                    <a:schemeClr val="accent5"/>
                  </a:solidFill>
                </a:rPr>
                <a:t>ONE</a:t>
              </a:r>
              <a:r>
                <a:rPr lang="en-US" sz="4400" b="1" dirty="0">
                  <a:solidFill>
                    <a:schemeClr val="accent5"/>
                  </a:solidFill>
                </a:rPr>
                <a:t> </a:t>
              </a:r>
            </a:p>
            <a:p>
              <a:pPr algn="ctr">
                <a:lnSpc>
                  <a:spcPts val="3920"/>
                </a:lnSpc>
              </a:pPr>
              <a:r>
                <a:rPr lang="en-US" sz="4400" b="1" dirty="0">
                  <a:solidFill>
                    <a:schemeClr val="accent5"/>
                  </a:solidFill>
                </a:rPr>
                <a:t>LOGIN</a:t>
              </a:r>
            </a:p>
          </p:txBody>
        </p:sp>
      </p:grp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5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0 curricul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7" y="270810"/>
            <a:ext cx="5619348" cy="6365366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102741" y="1301274"/>
            <a:ext cx="4310170" cy="4279242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algn="l"/>
            <a:r>
              <a:rPr lang="en-GB" sz="2800" b="1" cap="none" spc="0" dirty="0">
                <a:ln w="0"/>
                <a:solidFill>
                  <a:schemeClr val="bg1"/>
                </a:solidFill>
                <a:effectLst/>
              </a:rPr>
              <a:t>  ANALYTIIKKA     TAVOITTEET</a:t>
            </a:r>
            <a:r>
              <a:rPr lang="en-GB" sz="2800" b="1" cap="none" spc="0" baseline="0" dirty="0">
                <a:ln w="0"/>
                <a:solidFill>
                  <a:schemeClr val="bg1"/>
                </a:solidFill>
                <a:effectLst/>
              </a:rPr>
              <a:t>    SUUNNITTELU</a:t>
            </a:r>
            <a:endParaRPr lang="en-GB" sz="2800" b="1" cap="none" spc="0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000108" y="1362920"/>
            <a:ext cx="4484723" cy="4452543"/>
          </a:xfrm>
          <a:prstGeom prst="rect">
            <a:avLst/>
          </a:prstGeom>
          <a:noFill/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pPr algn="l"/>
            <a:r>
              <a:rPr lang="en-GB" sz="2800" b="1" cap="none" spc="0" dirty="0">
                <a:ln w="0"/>
                <a:solidFill>
                  <a:schemeClr val="bg1"/>
                </a:solidFill>
                <a:effectLst/>
              </a:rPr>
              <a:t>   ARVIOINTI          </a:t>
            </a:r>
            <a:r>
              <a:rPr lang="en-GB" sz="2800" b="1" cap="none" spc="0" baseline="0" dirty="0">
                <a:ln w="0"/>
                <a:solidFill>
                  <a:schemeClr val="bg1"/>
                </a:solidFill>
                <a:effectLst/>
              </a:rPr>
              <a:t>AKTIVITEETIT         SISÄLTÖ</a:t>
            </a:r>
            <a:endParaRPr lang="en-GB" sz="2800" b="1" cap="none" spc="0" dirty="0">
              <a:ln w="0"/>
              <a:solidFill>
                <a:schemeClr val="bg1"/>
              </a:solidFill>
              <a:effectLst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376845" y="2969231"/>
            <a:ext cx="1900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5"/>
                </a:solidFill>
              </a:rPr>
              <a:t>360°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3300413" cy="18568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18568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chemeClr val="accent5"/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ght - Text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1515" y="530226"/>
            <a:ext cx="3416300" cy="2373313"/>
          </a:xfrm>
        </p:spPr>
        <p:txBody>
          <a:bodyPr anchor="b" anchorCtr="0">
            <a:noAutofit/>
          </a:bodyPr>
          <a:lstStyle>
            <a:lvl1pPr marL="0" indent="0">
              <a:buNone/>
              <a:defRPr sz="3600" b="1">
                <a:solidFill>
                  <a:schemeClr val="accent5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/>
              <a:t>Add your title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5" y="3100385"/>
            <a:ext cx="3416300" cy="3500440"/>
          </a:xfrm>
        </p:spPr>
        <p:txBody>
          <a:bodyPr>
            <a:noAutofit/>
          </a:bodyPr>
          <a:lstStyle>
            <a:lvl1pPr marL="0" indent="0">
              <a:buFont typeface="Arial" charset="0"/>
              <a:buNone/>
              <a:tabLst/>
              <a:defRPr sz="2000" b="0">
                <a:solidFill>
                  <a:srgbClr val="4A4A4A"/>
                </a:solidFill>
              </a:defRPr>
            </a:lvl1pPr>
            <a:lvl2pPr marL="457178" indent="0">
              <a:buNone/>
              <a:defRPr>
                <a:solidFill>
                  <a:schemeClr val="bg1"/>
                </a:solidFill>
              </a:defRPr>
            </a:lvl2pPr>
            <a:lvl3pPr marL="914354" indent="0">
              <a:buNone/>
              <a:defRPr>
                <a:solidFill>
                  <a:schemeClr val="bg1"/>
                </a:solidFill>
              </a:defRPr>
            </a:lvl3pPr>
            <a:lvl4pPr marL="1371532" indent="0">
              <a:buNone/>
              <a:defRPr>
                <a:solidFill>
                  <a:schemeClr val="bg1"/>
                </a:solidFill>
              </a:defRPr>
            </a:lvl4pPr>
            <a:lvl5pPr marL="18287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text goes here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4714879" y="987435"/>
            <a:ext cx="6640513" cy="4873625"/>
          </a:xfrm>
          <a:noFill/>
          <a:effectLst/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34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and closing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673768" y="6010976"/>
            <a:ext cx="471638" cy="47163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48640" y="5856972"/>
            <a:ext cx="756272" cy="770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 userDrawn="1"/>
        </p:nvSpPr>
        <p:spPr>
          <a:xfrm>
            <a:off x="1482290" y="5183203"/>
            <a:ext cx="654519" cy="654519"/>
          </a:xfrm>
          <a:prstGeom prst="roundRect">
            <a:avLst>
              <a:gd name="adj" fmla="val 2777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1384434" y="5038824"/>
            <a:ext cx="1021882" cy="1094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 userDrawn="1"/>
        </p:nvSpPr>
        <p:spPr>
          <a:xfrm>
            <a:off x="1318660" y="3753854"/>
            <a:ext cx="797293" cy="797293"/>
          </a:xfrm>
          <a:prstGeom prst="roundRect">
            <a:avLst>
              <a:gd name="adj" fmla="val 2777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116530" y="3511615"/>
            <a:ext cx="1173797" cy="1195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 userDrawn="1"/>
        </p:nvSpPr>
        <p:spPr>
          <a:xfrm>
            <a:off x="3068856" y="4039407"/>
            <a:ext cx="1668376" cy="1668376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2868328" y="3950382"/>
            <a:ext cx="2069432" cy="2107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5496023" y="3418572"/>
            <a:ext cx="2069431" cy="2069431"/>
          </a:xfrm>
          <a:prstGeom prst="roundRect">
            <a:avLst>
              <a:gd name="adj" fmla="val 2777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354855" y="3172866"/>
            <a:ext cx="2383857" cy="265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6444124" y="1536844"/>
            <a:ext cx="1092457" cy="1092457"/>
          </a:xfrm>
          <a:prstGeom prst="roundRect">
            <a:avLst>
              <a:gd name="adj" fmla="val 2777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6391174" y="1443275"/>
            <a:ext cx="1291233" cy="138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 userDrawn="1"/>
        </p:nvSpPr>
        <p:spPr>
          <a:xfrm>
            <a:off x="8373976" y="943275"/>
            <a:ext cx="3452261" cy="3452261"/>
          </a:xfrm>
          <a:prstGeom prst="roundRect">
            <a:avLst>
              <a:gd name="adj" fmla="val 2777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8153335" y="633164"/>
            <a:ext cx="4038665" cy="4112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 userDrawn="1"/>
        </p:nvSpPr>
        <p:spPr>
          <a:xfrm>
            <a:off x="778199" y="-1617840"/>
            <a:ext cx="4373078" cy="4373078"/>
          </a:xfrm>
          <a:prstGeom prst="roundRect">
            <a:avLst>
              <a:gd name="adj" fmla="val 2777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422943" y="-1980083"/>
            <a:ext cx="4841508" cy="4902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729031"/>
            <a:ext cx="2578320" cy="7730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840" y="1689563"/>
            <a:ext cx="2578320" cy="97910"/>
          </a:xfrm>
          <a:prstGeom prst="rect">
            <a:avLst/>
          </a:prstGeom>
        </p:spPr>
      </p:pic>
      <p:sp>
        <p:nvSpPr>
          <p:cNvPr id="28" name="Text Placeholder 26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971796"/>
            <a:ext cx="12182475" cy="60325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b="1" spc="600" baseline="0"/>
            </a:lvl1pPr>
          </a:lstStyle>
          <a:p>
            <a:pPr lvl="0"/>
            <a:r>
              <a:rPr lang="en-US" dirty="0"/>
              <a:t>TITLE GOES HERE </a:t>
            </a:r>
            <a:r>
              <a:rPr lang="mr-IN" dirty="0"/>
              <a:t>–</a:t>
            </a:r>
            <a:r>
              <a:rPr lang="en-US" dirty="0"/>
              <a:t> USING ALL CAPS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1" hasCustomPrompt="1"/>
          </p:nvPr>
        </p:nvSpPr>
        <p:spPr>
          <a:xfrm>
            <a:off x="-5278" y="3586664"/>
            <a:ext cx="12182475" cy="39163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2000" b="0" spc="0" baseline="0">
                <a:solidFill>
                  <a:srgbClr val="FF6C6C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-3727" y="3990036"/>
            <a:ext cx="12182475" cy="421191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600" b="0" spc="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29424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6" grpId="0" animBg="1"/>
      <p:bldP spid="36" grpId="0" animBg="1"/>
      <p:bldP spid="27" grpId="0" animBg="1"/>
      <p:bldP spid="37" grpId="0" animBg="1"/>
      <p:bldP spid="31" grpId="0" animBg="1"/>
      <p:bldP spid="38" grpId="0" animBg="1"/>
      <p:bldP spid="30" grpId="0" animBg="1"/>
      <p:bldP spid="39" grpId="0" animBg="1"/>
      <p:bldP spid="32" grpId="0" animBg="1"/>
      <p:bldP spid="40" grpId="0" animBg="1"/>
      <p:bldP spid="33" grpId="0" animBg="1"/>
      <p:bldP spid="41" grpId="0" animBg="1"/>
      <p:bldP spid="34" grpId="0" animBg="1"/>
      <p:bldP spid="42" grpId="0" animBg="1"/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CDE38E8E-4384-3D48-A14E-50164AEC355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18B8EA9E-A365-0148-97B2-AD80549F1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1723"/>
            </a:gs>
            <a:gs pos="100000">
              <a:srgbClr val="54598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4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3" r:id="rId17"/>
    <p:sldLayoutId id="2147483694" r:id="rId18"/>
    <p:sldLayoutId id="2147483695" r:id="rId19"/>
    <p:sldLayoutId id="2147483696" r:id="rId20"/>
    <p:sldLayoutId id="2147483766" r:id="rId21"/>
    <p:sldLayoutId id="214748376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1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3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A4A4A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914354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C6C"/>
        </a:buClr>
        <a:buFont typeface="Arial"/>
        <a:buChar char="•"/>
        <a:tabLst/>
        <a:defRPr sz="2400" b="0" kern="1200">
          <a:solidFill>
            <a:srgbClr val="4A4A4A"/>
          </a:solidFill>
          <a:latin typeface="+mn-lt"/>
          <a:ea typeface="+mn-ea"/>
          <a:cs typeface="+mn-cs"/>
        </a:defRPr>
      </a:lvl1pPr>
      <a:lvl2pPr marL="444500" indent="-176213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HiraginoSans-W3" charset="-128"/>
        <a:buChar char="◦"/>
        <a:tabLst/>
        <a:defRPr sz="2000" b="0" kern="1200">
          <a:solidFill>
            <a:srgbClr val="4A4A4A"/>
          </a:solidFill>
          <a:latin typeface="+mn-lt"/>
          <a:ea typeface="+mn-ea"/>
          <a:cs typeface="+mn-cs"/>
        </a:defRPr>
      </a:lvl2pPr>
      <a:lvl3pPr marL="889000" indent="-176213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LucidaGrande" charset="0"/>
        <a:buChar char="◦"/>
        <a:tabLst/>
        <a:defRPr sz="1800" kern="1200">
          <a:solidFill>
            <a:srgbClr val="4A4A4A"/>
          </a:solidFill>
          <a:latin typeface="+mn-lt"/>
          <a:ea typeface="+mn-ea"/>
          <a:cs typeface="+mn-cs"/>
        </a:defRPr>
      </a:lvl3pPr>
      <a:lvl4pPr marL="1250950" indent="-176213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LucidaGrande" charset="0"/>
        <a:buChar char="◦"/>
        <a:tabLst/>
        <a:defRPr sz="1600" kern="1200">
          <a:solidFill>
            <a:srgbClr val="4A4A4A"/>
          </a:solidFill>
          <a:latin typeface="+mn-lt"/>
          <a:ea typeface="+mn-ea"/>
          <a:cs typeface="+mn-cs"/>
        </a:defRPr>
      </a:lvl4pPr>
      <a:lvl5pPr marL="1649413" indent="-222250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LucidaGrande" charset="0"/>
        <a:buChar char="◦"/>
        <a:tabLst/>
        <a:defRPr sz="1600" kern="1200">
          <a:solidFill>
            <a:srgbClr val="4A4A4A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1723"/>
            </a:gs>
            <a:gs pos="100000">
              <a:srgbClr val="54598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CDE38E8E-4384-3D48-A14E-50164AEC355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18B8EA9E-A365-0148-97B2-AD80549F15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1723"/>
            </a:gs>
            <a:gs pos="100000">
              <a:srgbClr val="54598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CDE38E8E-4384-3D48-A14E-50164AEC355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18B8EA9E-A365-0148-97B2-AD80549F1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13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56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A4A4A"/>
          </a:solidFill>
          <a:latin typeface="+mj-lt"/>
          <a:ea typeface="+mj-ea"/>
          <a:cs typeface="+mj-cs"/>
        </a:defRPr>
      </a:lvl1pPr>
    </p:titleStyle>
    <p:bodyStyle>
      <a:lvl1pPr marL="184150" indent="-184150" algn="l" defTabSz="914354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FF6C6C"/>
        </a:buClr>
        <a:buFont typeface="Arial"/>
        <a:buChar char="•"/>
        <a:tabLst/>
        <a:defRPr sz="2400" b="0" kern="1200">
          <a:solidFill>
            <a:srgbClr val="4A4A4A"/>
          </a:solidFill>
          <a:latin typeface="+mn-lt"/>
          <a:ea typeface="+mn-ea"/>
          <a:cs typeface="+mn-cs"/>
        </a:defRPr>
      </a:lvl1pPr>
      <a:lvl2pPr marL="444500" indent="-176213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HiraginoSans-W3" charset="-128"/>
        <a:buChar char="◦"/>
        <a:tabLst/>
        <a:defRPr sz="2000" b="0" kern="1200">
          <a:solidFill>
            <a:srgbClr val="4A4A4A"/>
          </a:solidFill>
          <a:latin typeface="+mn-lt"/>
          <a:ea typeface="+mn-ea"/>
          <a:cs typeface="+mn-cs"/>
        </a:defRPr>
      </a:lvl2pPr>
      <a:lvl3pPr marL="889000" indent="-176213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LucidaGrande" charset="0"/>
        <a:buChar char="◦"/>
        <a:tabLst/>
        <a:defRPr sz="1800" kern="1200">
          <a:solidFill>
            <a:srgbClr val="4A4A4A"/>
          </a:solidFill>
          <a:latin typeface="+mn-lt"/>
          <a:ea typeface="+mn-ea"/>
          <a:cs typeface="+mn-cs"/>
        </a:defRPr>
      </a:lvl3pPr>
      <a:lvl4pPr marL="1250950" indent="-176213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LucidaGrande" charset="0"/>
        <a:buChar char="◦"/>
        <a:tabLst/>
        <a:defRPr sz="1600" kern="1200">
          <a:solidFill>
            <a:srgbClr val="4A4A4A"/>
          </a:solidFill>
          <a:latin typeface="+mn-lt"/>
          <a:ea typeface="+mn-ea"/>
          <a:cs typeface="+mn-cs"/>
        </a:defRPr>
      </a:lvl4pPr>
      <a:lvl5pPr marL="1649413" indent="-222250" algn="l" defTabSz="914354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SzPct val="80000"/>
        <a:buFont typeface="LucidaGrande" charset="0"/>
        <a:buChar char="◦"/>
        <a:tabLst/>
        <a:defRPr sz="1600" kern="1200">
          <a:solidFill>
            <a:srgbClr val="4A4A4A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CDE38E8E-4384-3D48-A14E-50164AEC355B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charset="0"/>
              </a:defRPr>
            </a:lvl1pPr>
          </a:lstStyle>
          <a:p>
            <a:fld id="{18B8EA9E-A365-0148-97B2-AD80549F1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9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" charset="0"/>
          <a:ea typeface="Lato" charset="0"/>
          <a:cs typeface="Lat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La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La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La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La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4379606" y="2728208"/>
            <a:ext cx="3452428" cy="3452428"/>
          </a:xfrm>
          <a:prstGeom prst="rect">
            <a:avLst/>
          </a:prstGeom>
          <a:solidFill>
            <a:srgbClr val="484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64251" y="2649899"/>
            <a:ext cx="3727304" cy="3703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85960" y="1137093"/>
            <a:ext cx="1094068" cy="1094068"/>
          </a:xfrm>
          <a:prstGeom prst="rect">
            <a:avLst/>
          </a:prstGeom>
          <a:solidFill>
            <a:srgbClr val="4841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16995" y="4989505"/>
            <a:ext cx="551549" cy="551548"/>
          </a:xfrm>
          <a:prstGeom prst="rect">
            <a:avLst/>
          </a:prstGeom>
          <a:solidFill>
            <a:srgbClr val="7BA1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37498" y="2969148"/>
            <a:ext cx="2330030" cy="2330030"/>
          </a:xfrm>
          <a:prstGeom prst="rect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3485" y="5766505"/>
            <a:ext cx="551549" cy="551548"/>
          </a:xfrm>
          <a:prstGeom prst="rect">
            <a:avLst/>
          </a:prstGeom>
          <a:solidFill>
            <a:srgbClr val="F479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26301" y="-2103939"/>
            <a:ext cx="4462320" cy="4462320"/>
          </a:xfrm>
          <a:prstGeom prst="rect">
            <a:avLst/>
          </a:prstGeom>
          <a:solidFill>
            <a:srgbClr val="4E8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344112" y="738712"/>
            <a:ext cx="3579757" cy="357975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71686" y="545096"/>
            <a:ext cx="4120314" cy="3941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914507" y="980651"/>
            <a:ext cx="1470654" cy="140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6373" y="-1298761"/>
            <a:ext cx="4703374" cy="4761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15034" y="2785152"/>
            <a:ext cx="2574958" cy="2626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0995" y="4901608"/>
            <a:ext cx="762287" cy="694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3143" y="5684192"/>
            <a:ext cx="774355" cy="727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6"/>
          <a:stretch/>
        </p:blipFill>
        <p:spPr>
          <a:xfrm>
            <a:off x="4806840" y="1670732"/>
            <a:ext cx="2578320" cy="8357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3"/>
          <a:stretch/>
        </p:blipFill>
        <p:spPr>
          <a:xfrm>
            <a:off x="4806840" y="2506436"/>
            <a:ext cx="2578320" cy="204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78311"/>
            <a:ext cx="12191999" cy="131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3280"/>
              </a:lnSpc>
              <a:defRPr/>
            </a:pPr>
            <a:r>
              <a:rPr lang="fi-FI" sz="2400" dirty="0" err="1"/>
              <a:t>its</a:t>
            </a:r>
            <a:b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6C6C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itslearning </a:t>
            </a:r>
            <a:r>
              <a:rPr kumimoji="0" lang="mr-IN" sz="3200" b="0" i="0" u="none" strike="noStrike" kern="1200" cap="none" spc="0" normalizeH="0" baseline="0" noProof="0" dirty="0">
                <a:ln>
                  <a:noFill/>
                </a:ln>
                <a:solidFill>
                  <a:srgbClr val="FF6C6C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6C6C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6C6C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pilotointi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6C6C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6C6C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Jyväskylässä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6C6C"/>
              </a:solidFill>
              <a:effectLst/>
              <a:uLnTx/>
              <a:uFillTx/>
              <a:latin typeface="Calibri" panose="020F0502020204030204"/>
              <a:ea typeface="Lato" charset="0"/>
              <a:cs typeface="Lato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3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Petri Eskelinen, 20.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marraskuuta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046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7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06282" y="1401754"/>
            <a:ext cx="2560730" cy="3735959"/>
          </a:xfrm>
        </p:spPr>
        <p:txBody>
          <a:bodyPr/>
          <a:lstStyle/>
          <a:p>
            <a:r>
              <a:rPr lang="en-US" dirty="0" err="1"/>
              <a:t>Itslearning-pyörä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54681" y="964072"/>
            <a:ext cx="2135775" cy="4380563"/>
            <a:chOff x="1021082" y="1543518"/>
            <a:chExt cx="2135775" cy="438056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1132115" y="1543518"/>
              <a:ext cx="2024742" cy="1365220"/>
              <a:chOff x="1132115" y="1543518"/>
              <a:chExt cx="2024742" cy="1365220"/>
            </a:xfrm>
          </p:grpSpPr>
          <p:sp>
            <p:nvSpPr>
              <p:cNvPr id="13" name="Right Arrow 12"/>
              <p:cNvSpPr/>
              <p:nvPr userDrawn="1"/>
            </p:nvSpPr>
            <p:spPr>
              <a:xfrm>
                <a:off x="1687289" y="1543518"/>
                <a:ext cx="1469568" cy="1365220"/>
              </a:xfrm>
              <a:prstGeom prst="rightArrow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82000">
                    <a:schemeClr val="accent3">
                      <a:alpha val="3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 userDrawn="1"/>
            </p:nvSpPr>
            <p:spPr>
              <a:xfrm>
                <a:off x="1132115" y="1981200"/>
                <a:ext cx="13228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05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DIGITAALINEN SISÄLTÖ</a:t>
                </a:r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>
            <a:xfrm>
              <a:off x="1021082" y="3051190"/>
              <a:ext cx="2135775" cy="1365220"/>
              <a:chOff x="1021082" y="2958661"/>
              <a:chExt cx="2135775" cy="1365220"/>
            </a:xfrm>
          </p:grpSpPr>
          <p:sp>
            <p:nvSpPr>
              <p:cNvPr id="11" name="TextBox 10"/>
              <p:cNvSpPr txBox="1"/>
              <p:nvPr userDrawn="1"/>
            </p:nvSpPr>
            <p:spPr>
              <a:xfrm>
                <a:off x="1021082" y="3483428"/>
                <a:ext cx="17900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405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LUKUJÄRJESTYKSET</a:t>
                </a:r>
              </a:p>
            </p:txBody>
          </p:sp>
          <p:sp>
            <p:nvSpPr>
              <p:cNvPr id="12" name="Right Arrow 11"/>
              <p:cNvSpPr/>
              <p:nvPr userDrawn="1"/>
            </p:nvSpPr>
            <p:spPr>
              <a:xfrm>
                <a:off x="1687289" y="2958661"/>
                <a:ext cx="1469568" cy="1365220"/>
              </a:xfrm>
              <a:prstGeom prst="rightArrow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82000">
                    <a:schemeClr val="accent3">
                      <a:alpha val="3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>
              <a:off x="1170795" y="4558861"/>
              <a:ext cx="1986062" cy="1365220"/>
              <a:chOff x="1170795" y="4558861"/>
              <a:chExt cx="1986062" cy="1365220"/>
            </a:xfrm>
          </p:grpSpPr>
          <p:sp>
            <p:nvSpPr>
              <p:cNvPr id="9" name="TextBox 8"/>
              <p:cNvSpPr txBox="1"/>
              <p:nvPr userDrawn="1"/>
            </p:nvSpPr>
            <p:spPr>
              <a:xfrm>
                <a:off x="1170795" y="5090351"/>
                <a:ext cx="15566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4059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ePERUSTEET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40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ight Arrow 9"/>
              <p:cNvSpPr/>
              <p:nvPr userDrawn="1"/>
            </p:nvSpPr>
            <p:spPr>
              <a:xfrm>
                <a:off x="1687289" y="4558861"/>
                <a:ext cx="1469568" cy="1365220"/>
              </a:xfrm>
              <a:prstGeom prst="rightArrow">
                <a:avLst/>
              </a:prstGeom>
              <a:gradFill>
                <a:gsLst>
                  <a:gs pos="0">
                    <a:schemeClr val="bg1">
                      <a:alpha val="0"/>
                    </a:schemeClr>
                  </a:gs>
                  <a:gs pos="82000">
                    <a:schemeClr val="accent3">
                      <a:alpha val="37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/>
          <p:cNvGrpSpPr/>
          <p:nvPr userDrawn="1"/>
        </p:nvGrpSpPr>
        <p:grpSpPr>
          <a:xfrm>
            <a:off x="9886881" y="1001292"/>
            <a:ext cx="2209799" cy="1365220"/>
            <a:chOff x="947058" y="4558861"/>
            <a:chExt cx="2209799" cy="136522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947058" y="5105404"/>
              <a:ext cx="1556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440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ARVIOINTI</a:t>
              </a:r>
            </a:p>
          </p:txBody>
        </p:sp>
        <p:sp>
          <p:nvSpPr>
            <p:cNvPr id="19" name="Right Arrow 18"/>
            <p:cNvSpPr/>
            <p:nvPr userDrawn="1"/>
          </p:nvSpPr>
          <p:spPr>
            <a:xfrm>
              <a:off x="1687289" y="4558861"/>
              <a:ext cx="1469568" cy="1365220"/>
            </a:xfrm>
            <a:prstGeom prst="rightArrow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2000">
                  <a:schemeClr val="accent3">
                    <a:alpha val="37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40909" y="868353"/>
            <a:ext cx="4529452" cy="45720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3669646">
            <a:off x="5165705" y="632649"/>
            <a:ext cx="5079860" cy="5043408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 w="0"/>
                <a:solidFill>
                  <a:srgbClr val="444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itslearning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444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SOVELLUSKIRJASTO</a:t>
            </a:r>
          </a:p>
        </p:txBody>
      </p:sp>
      <p:sp>
        <p:nvSpPr>
          <p:cNvPr id="24" name="Rectangle 23"/>
          <p:cNvSpPr/>
          <p:nvPr/>
        </p:nvSpPr>
        <p:spPr>
          <a:xfrm rot="16200000">
            <a:off x="6002049" y="1348329"/>
            <a:ext cx="3484652" cy="3459648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TAVOITTEET</a:t>
            </a:r>
          </a:p>
        </p:txBody>
      </p:sp>
      <p:sp>
        <p:nvSpPr>
          <p:cNvPr id="25" name="Rectangle 24"/>
          <p:cNvSpPr/>
          <p:nvPr/>
        </p:nvSpPr>
        <p:spPr>
          <a:xfrm rot="20055673">
            <a:off x="6002049" y="1348329"/>
            <a:ext cx="3484652" cy="3459648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SUUNNITTELU</a:t>
            </a:r>
          </a:p>
        </p:txBody>
      </p:sp>
      <p:sp>
        <p:nvSpPr>
          <p:cNvPr id="26" name="Rectangle 25"/>
          <p:cNvSpPr/>
          <p:nvPr/>
        </p:nvSpPr>
        <p:spPr>
          <a:xfrm rot="12478138">
            <a:off x="6002049" y="1348329"/>
            <a:ext cx="3484652" cy="3459648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>
            <a:prstTxWarp prst="textCircl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ANALYTIIKKA</a:t>
            </a:r>
          </a:p>
        </p:txBody>
      </p:sp>
      <p:sp>
        <p:nvSpPr>
          <p:cNvPr id="27" name="Rectangle 26"/>
          <p:cNvSpPr/>
          <p:nvPr/>
        </p:nvSpPr>
        <p:spPr>
          <a:xfrm rot="3911814">
            <a:off x="5967853" y="1582679"/>
            <a:ext cx="3553118" cy="357534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ARVIOINTI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46081" y="1506479"/>
            <a:ext cx="3553118" cy="357534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AKTIVITEETIT</a:t>
            </a:r>
          </a:p>
        </p:txBody>
      </p:sp>
      <p:sp>
        <p:nvSpPr>
          <p:cNvPr id="29" name="Rectangle 28"/>
          <p:cNvSpPr/>
          <p:nvPr/>
        </p:nvSpPr>
        <p:spPr>
          <a:xfrm rot="18215970">
            <a:off x="6087598" y="1375850"/>
            <a:ext cx="3553118" cy="357534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 w="0"/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SISÄLLÖT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21500" y="2963469"/>
            <a:ext cx="1556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44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OPPIMINEN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186714" y="5480958"/>
            <a:ext cx="1556656" cy="1342590"/>
            <a:chOff x="4637314" y="5442858"/>
            <a:chExt cx="1556656" cy="1342590"/>
          </a:xfrm>
        </p:grpSpPr>
        <p:sp>
          <p:nvSpPr>
            <p:cNvPr id="32" name="Right Arrow 31"/>
            <p:cNvSpPr/>
            <p:nvPr userDrawn="1"/>
          </p:nvSpPr>
          <p:spPr>
            <a:xfrm rot="16200000">
              <a:off x="4837231" y="5338659"/>
              <a:ext cx="1156822" cy="1365220"/>
            </a:xfrm>
            <a:prstGeom prst="rightArrow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2000">
                  <a:schemeClr val="accent3">
                    <a:alpha val="37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4637314" y="6262228"/>
              <a:ext cx="1556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40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KÄYTTÄJÄT JA RYHMÄT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647651" y="5491844"/>
            <a:ext cx="1826547" cy="1156822"/>
            <a:chOff x="4585137" y="5442858"/>
            <a:chExt cx="1826547" cy="1156822"/>
          </a:xfrm>
        </p:grpSpPr>
        <p:sp>
          <p:nvSpPr>
            <p:cNvPr id="35" name="Right Arrow 34"/>
            <p:cNvSpPr/>
            <p:nvPr userDrawn="1"/>
          </p:nvSpPr>
          <p:spPr>
            <a:xfrm rot="16200000">
              <a:off x="4837231" y="5338659"/>
              <a:ext cx="1156822" cy="1365220"/>
            </a:xfrm>
            <a:prstGeom prst="rightArrow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2000">
                  <a:schemeClr val="accent3">
                    <a:alpha val="37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4585137" y="6262225"/>
              <a:ext cx="18265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40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TUNNISTAUTUMINEN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86881" y="2526835"/>
            <a:ext cx="2209799" cy="1365220"/>
            <a:chOff x="947058" y="4558861"/>
            <a:chExt cx="2209799" cy="1365220"/>
          </a:xfrm>
        </p:grpSpPr>
        <p:sp>
          <p:nvSpPr>
            <p:cNvPr id="38" name="TextBox 37"/>
            <p:cNvSpPr txBox="1"/>
            <p:nvPr userDrawn="1"/>
          </p:nvSpPr>
          <p:spPr>
            <a:xfrm>
              <a:off x="947058" y="5105404"/>
              <a:ext cx="1556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440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ANALYTIIKKA</a:t>
              </a:r>
            </a:p>
          </p:txBody>
        </p:sp>
        <p:sp>
          <p:nvSpPr>
            <p:cNvPr id="39" name="Right Arrow 38"/>
            <p:cNvSpPr/>
            <p:nvPr userDrawn="1"/>
          </p:nvSpPr>
          <p:spPr>
            <a:xfrm>
              <a:off x="1687289" y="4558861"/>
              <a:ext cx="1469568" cy="1365220"/>
            </a:xfrm>
            <a:prstGeom prst="rightArrow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2000">
                  <a:schemeClr val="accent3">
                    <a:alpha val="37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C18086-5318-4AE4-83A1-97ED1CAC7759}"/>
              </a:ext>
            </a:extLst>
          </p:cNvPr>
          <p:cNvGrpSpPr/>
          <p:nvPr/>
        </p:nvGrpSpPr>
        <p:grpSpPr>
          <a:xfrm>
            <a:off x="9886881" y="4031042"/>
            <a:ext cx="2209799" cy="1365220"/>
            <a:chOff x="947058" y="4558861"/>
            <a:chExt cx="2209799" cy="1365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7E06C0-D8B4-43BE-913F-D5ABC6AD9A10}"/>
                </a:ext>
              </a:extLst>
            </p:cNvPr>
            <p:cNvSpPr txBox="1"/>
            <p:nvPr userDrawn="1"/>
          </p:nvSpPr>
          <p:spPr>
            <a:xfrm>
              <a:off x="947058" y="5105404"/>
              <a:ext cx="1556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44405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PORTFOLIO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40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ight Arrow 38">
              <a:extLst>
                <a:ext uri="{FF2B5EF4-FFF2-40B4-BE49-F238E27FC236}">
                  <a16:creationId xmlns:a16="http://schemas.microsoft.com/office/drawing/2014/main" id="{92F6DAF4-7124-4FFA-8E39-B9FB39BE9A52}"/>
                </a:ext>
              </a:extLst>
            </p:cNvPr>
            <p:cNvSpPr/>
            <p:nvPr userDrawn="1"/>
          </p:nvSpPr>
          <p:spPr>
            <a:xfrm>
              <a:off x="1687289" y="4558861"/>
              <a:ext cx="1469568" cy="1365220"/>
            </a:xfrm>
            <a:prstGeom prst="rightArrow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82000">
                  <a:schemeClr val="accent3">
                    <a:alpha val="37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6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663"/>
            <a:ext cx="12192000" cy="584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12FCB8-205F-41C0-8E43-FBC5EDA7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79" y="0"/>
            <a:ext cx="7256001" cy="6037219"/>
          </a:xfrm>
          <a:prstGeom prst="rect">
            <a:avLst/>
          </a:prstGeom>
        </p:spPr>
      </p:pic>
      <p:pic>
        <p:nvPicPr>
          <p:cNvPr id="1026" name="Picture 2" descr="Image result for g suite">
            <a:extLst>
              <a:ext uri="{FF2B5EF4-FFF2-40B4-BE49-F238E27FC236}">
                <a16:creationId xmlns:a16="http://schemas.microsoft.com/office/drawing/2014/main" id="{2F973F39-1E3E-4F4B-B621-40863037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362200" cy="5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ffice 365">
            <a:extLst>
              <a:ext uri="{FF2B5EF4-FFF2-40B4-BE49-F238E27FC236}">
                <a16:creationId xmlns:a16="http://schemas.microsoft.com/office/drawing/2014/main" id="{5A092EDC-5D99-4287-9143-7DA70316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604" y="5334000"/>
            <a:ext cx="3468976" cy="12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7606F-771E-441A-BA9F-024D92A2D889}"/>
              </a:ext>
            </a:extLst>
          </p:cNvPr>
          <p:cNvSpPr txBox="1"/>
          <p:nvPr/>
        </p:nvSpPr>
        <p:spPr>
          <a:xfrm>
            <a:off x="660399" y="853899"/>
            <a:ext cx="3828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Cloud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D90D4-2171-2E49-90A2-A2D29B773511}"/>
              </a:ext>
            </a:extLst>
          </p:cNvPr>
          <p:cNvSpPr txBox="1"/>
          <p:nvPr/>
        </p:nvSpPr>
        <p:spPr>
          <a:xfrm>
            <a:off x="679634" y="1818280"/>
            <a:ext cx="2970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Yhteensopiva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pilvipalveluiden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kanssa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756AE81-A489-4932-AFD8-D963050E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Miten tavoitelähtöinen oppimisprosessi ja arviointi toteutuvat </a:t>
            </a:r>
            <a:r>
              <a:rPr lang="fi-FI" sz="4800" dirty="0" err="1"/>
              <a:t>itslearning</a:t>
            </a:r>
            <a:r>
              <a:rPr lang="fi-FI" sz="4800" dirty="0"/>
              <a:t>- alustalla?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3F49607-FAEF-44B2-BA17-038BD25F6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Opettajan ja oppilaan toimet</a:t>
            </a:r>
          </a:p>
        </p:txBody>
      </p:sp>
    </p:spTree>
    <p:extLst>
      <p:ext uri="{BB962C8B-B14F-4D97-AF65-F5344CB8AC3E}">
        <p14:creationId xmlns:p14="http://schemas.microsoft.com/office/powerpoint/2010/main" val="30103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291C6E13-8094-46ED-A0DA-806032F48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03" y="463583"/>
            <a:ext cx="10295954" cy="5758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CC69368-9BE7-44D3-B9CC-4521376FF1E3}"/>
              </a:ext>
            </a:extLst>
          </p:cNvPr>
          <p:cNvSpPr txBox="1"/>
          <p:nvPr/>
        </p:nvSpPr>
        <p:spPr>
          <a:xfrm>
            <a:off x="5863472" y="725864"/>
            <a:ext cx="3638747" cy="772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B8F7F1D-FB27-4529-AC88-72F6F5C2C8A0}"/>
              </a:ext>
            </a:extLst>
          </p:cNvPr>
          <p:cNvSpPr txBox="1"/>
          <p:nvPr/>
        </p:nvSpPr>
        <p:spPr>
          <a:xfrm>
            <a:off x="6257905" y="636310"/>
            <a:ext cx="4743470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Lato" charset="0"/>
                <a:ea typeface="Lato" charset="0"/>
                <a:cs typeface="Lato" charset="0"/>
              </a:rPr>
              <a:t>Kurssin voi luoda alusta alkaen tai hyödyntää aikaisempaa kurssia tai  mallipohjaa.</a:t>
            </a:r>
          </a:p>
        </p:txBody>
      </p:sp>
    </p:spTree>
    <p:extLst>
      <p:ext uri="{BB962C8B-B14F-4D97-AF65-F5344CB8AC3E}">
        <p14:creationId xmlns:p14="http://schemas.microsoft.com/office/powerpoint/2010/main" val="19968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3DB74E8-CD27-4751-BEB1-65F78107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61" y="1"/>
            <a:ext cx="969487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E8F669B-1AE6-40AB-B19E-C20E2859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2" y="1"/>
            <a:ext cx="1033817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9670E0-E478-4C91-9B0D-71C64DB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15" y="1493981"/>
            <a:ext cx="11661169" cy="2852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Kurssin rakentaminen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81DDB6-8E5F-44B8-B792-8BDB8EF76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Suunnitelma auttaa opettajaa tekemään tehtävänantoja ja arviointia verkko-oppimisympäristöön</a:t>
            </a:r>
          </a:p>
        </p:txBody>
      </p:sp>
    </p:spTree>
    <p:extLst>
      <p:ext uri="{BB962C8B-B14F-4D97-AF65-F5344CB8AC3E}">
        <p14:creationId xmlns:p14="http://schemas.microsoft.com/office/powerpoint/2010/main" val="23617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oli: Oikea 1">
            <a:extLst>
              <a:ext uri="{FF2B5EF4-FFF2-40B4-BE49-F238E27FC236}">
                <a16:creationId xmlns:a16="http://schemas.microsoft.com/office/drawing/2014/main" id="{84B37F9C-C6F9-43D8-BE78-2938CCD1E254}"/>
              </a:ext>
            </a:extLst>
          </p:cNvPr>
          <p:cNvSpPr/>
          <p:nvPr/>
        </p:nvSpPr>
        <p:spPr>
          <a:xfrm rot="7186283">
            <a:off x="2278583" y="3922729"/>
            <a:ext cx="669303" cy="53732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12FA1A-C67A-49E6-84CA-23142DB61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95"/>
          <a:stretch/>
        </p:blipFill>
        <p:spPr>
          <a:xfrm>
            <a:off x="5047" y="1533525"/>
            <a:ext cx="12181906" cy="4103738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0D8DFD0B-EF7C-476F-B3C9-396700FC3289}"/>
              </a:ext>
            </a:extLst>
          </p:cNvPr>
          <p:cNvSpPr/>
          <p:nvPr/>
        </p:nvSpPr>
        <p:spPr>
          <a:xfrm rot="16200000">
            <a:off x="6529982" y="3369298"/>
            <a:ext cx="669303" cy="5373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4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427D8A-E287-4CE0-9789-D2611EBA3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63" y="75415"/>
            <a:ext cx="8881729" cy="6889736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76102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1" b="467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515" y="530227"/>
            <a:ext cx="3416300" cy="962908"/>
          </a:xfrm>
        </p:spPr>
        <p:txBody>
          <a:bodyPr/>
          <a:lstStyle/>
          <a:p>
            <a:r>
              <a:rPr lang="en-US" dirty="0"/>
              <a:t>Agenda, </a:t>
            </a:r>
            <a:r>
              <a:rPr lang="en-US" dirty="0" err="1"/>
              <a:t>tähän</a:t>
            </a:r>
            <a:r>
              <a:rPr lang="en-US" dirty="0"/>
              <a:t> 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1515" y="1885043"/>
            <a:ext cx="3611118" cy="2582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Taustaa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Verkkoympäristössä opiskelu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Tavoitteet ja arviointi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Jakaminen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Itslearning ja pilvipalveluiden yhteiskäyttö</a:t>
            </a:r>
          </a:p>
        </p:txBody>
      </p:sp>
    </p:spTree>
    <p:extLst>
      <p:ext uri="{BB962C8B-B14F-4D97-AF65-F5344CB8AC3E}">
        <p14:creationId xmlns:p14="http://schemas.microsoft.com/office/powerpoint/2010/main" val="20514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oli: Oikea 1">
            <a:extLst>
              <a:ext uri="{FF2B5EF4-FFF2-40B4-BE49-F238E27FC236}">
                <a16:creationId xmlns:a16="http://schemas.microsoft.com/office/drawing/2014/main" id="{84B37F9C-C6F9-43D8-BE78-2938CCD1E254}"/>
              </a:ext>
            </a:extLst>
          </p:cNvPr>
          <p:cNvSpPr/>
          <p:nvPr/>
        </p:nvSpPr>
        <p:spPr>
          <a:xfrm rot="7186283">
            <a:off x="2278583" y="3922729"/>
            <a:ext cx="669303" cy="53732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12FA1A-C67A-49E6-84CA-23142DB61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95"/>
          <a:stretch/>
        </p:blipFill>
        <p:spPr>
          <a:xfrm>
            <a:off x="5047" y="1533525"/>
            <a:ext cx="12181906" cy="4103738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0D8DFD0B-EF7C-476F-B3C9-396700FC3289}"/>
              </a:ext>
            </a:extLst>
          </p:cNvPr>
          <p:cNvSpPr/>
          <p:nvPr/>
        </p:nvSpPr>
        <p:spPr>
          <a:xfrm rot="16200000">
            <a:off x="8739783" y="3316729"/>
            <a:ext cx="669303" cy="5373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32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94E52C5-6FD8-404C-99C2-CE8C8537E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606"/>
            <a:ext cx="12192000" cy="5736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1D74BF6-D451-43AE-8CED-FD530FADA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227156"/>
            <a:ext cx="3829050" cy="6667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B291FF9-8EC4-4D15-9C30-D98F70012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2425" y="250184"/>
            <a:ext cx="1338850" cy="61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uoli: Oikea 1">
            <a:extLst>
              <a:ext uri="{FF2B5EF4-FFF2-40B4-BE49-F238E27FC236}">
                <a16:creationId xmlns:a16="http://schemas.microsoft.com/office/drawing/2014/main" id="{84B37F9C-C6F9-43D8-BE78-2938CCD1E254}"/>
              </a:ext>
            </a:extLst>
          </p:cNvPr>
          <p:cNvSpPr/>
          <p:nvPr/>
        </p:nvSpPr>
        <p:spPr>
          <a:xfrm rot="7186283">
            <a:off x="2278583" y="3922729"/>
            <a:ext cx="669303" cy="53732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012FA1A-C67A-49E6-84CA-23142DB612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595"/>
          <a:stretch/>
        </p:blipFill>
        <p:spPr>
          <a:xfrm>
            <a:off x="5047" y="1533525"/>
            <a:ext cx="12181906" cy="4103738"/>
          </a:xfrm>
          <a:prstGeom prst="rect">
            <a:avLst/>
          </a:prstGeom>
        </p:spPr>
      </p:pic>
      <p:sp>
        <p:nvSpPr>
          <p:cNvPr id="5" name="Nuoli: Oikea 4">
            <a:extLst>
              <a:ext uri="{FF2B5EF4-FFF2-40B4-BE49-F238E27FC236}">
                <a16:creationId xmlns:a16="http://schemas.microsoft.com/office/drawing/2014/main" id="{0D8DFD0B-EF7C-476F-B3C9-396700FC3289}"/>
              </a:ext>
            </a:extLst>
          </p:cNvPr>
          <p:cNvSpPr/>
          <p:nvPr/>
        </p:nvSpPr>
        <p:spPr>
          <a:xfrm rot="16200000">
            <a:off x="10530483" y="4257380"/>
            <a:ext cx="669303" cy="53732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0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1A5FCF62-9D75-42B5-875C-F100AC5A3377}"/>
              </a:ext>
            </a:extLst>
          </p:cNvPr>
          <p:cNvGrpSpPr/>
          <p:nvPr/>
        </p:nvGrpSpPr>
        <p:grpSpPr>
          <a:xfrm>
            <a:off x="0" y="965199"/>
            <a:ext cx="12192000" cy="4927602"/>
            <a:chOff x="1638299" y="3429000"/>
            <a:chExt cx="9241320" cy="3499277"/>
          </a:xfrm>
        </p:grpSpPr>
        <p:sp>
          <p:nvSpPr>
            <p:cNvPr id="2" name="Nuoli: Oikea 1">
              <a:extLst>
                <a:ext uri="{FF2B5EF4-FFF2-40B4-BE49-F238E27FC236}">
                  <a16:creationId xmlns:a16="http://schemas.microsoft.com/office/drawing/2014/main" id="{84B37F9C-C6F9-43D8-BE78-2938CCD1E254}"/>
                </a:ext>
              </a:extLst>
            </p:cNvPr>
            <p:cNvSpPr/>
            <p:nvPr/>
          </p:nvSpPr>
          <p:spPr>
            <a:xfrm rot="7186283">
              <a:off x="2441542" y="5637229"/>
              <a:ext cx="669303" cy="537328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D012FA1A-C67A-49E6-84CA-23142DB612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011"/>
            <a:stretch/>
          </p:blipFill>
          <p:spPr>
            <a:xfrm>
              <a:off x="1638299" y="3429000"/>
              <a:ext cx="9241320" cy="3427463"/>
            </a:xfrm>
            <a:prstGeom prst="rect">
              <a:avLst/>
            </a:prstGeom>
          </p:spPr>
        </p:pic>
        <p:sp>
          <p:nvSpPr>
            <p:cNvPr id="5" name="Nuoli: Oikea 4">
              <a:extLst>
                <a:ext uri="{FF2B5EF4-FFF2-40B4-BE49-F238E27FC236}">
                  <a16:creationId xmlns:a16="http://schemas.microsoft.com/office/drawing/2014/main" id="{0D8DFD0B-EF7C-476F-B3C9-396700FC3289}"/>
                </a:ext>
              </a:extLst>
            </p:cNvPr>
            <p:cNvSpPr/>
            <p:nvPr/>
          </p:nvSpPr>
          <p:spPr>
            <a:xfrm rot="16200000">
              <a:off x="9559965" y="5864849"/>
              <a:ext cx="669303" cy="53732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B395EE1E-27DA-4103-874E-BDC42C5B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556" y="5482008"/>
              <a:ext cx="1500120" cy="1446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05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C8CAEBF-AA30-4136-A467-C0457584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266"/>
            <a:ext cx="12192000" cy="516346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DAEEBD7-32A9-4FC8-99A8-5D3F3BE2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8253"/>
            <a:ext cx="12192000" cy="42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E8F669B-1AE6-40AB-B19E-C20E2859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12" y="1"/>
            <a:ext cx="1033817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C80425A-1156-4D63-8825-B50203AB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96" y="0"/>
            <a:ext cx="10963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3C72F2C2-6B03-4BBA-8A08-50BA87673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75" y="469840"/>
            <a:ext cx="9923565" cy="591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A7B2E7-9187-44C3-BBB8-94995260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371" y="1458798"/>
            <a:ext cx="8555257" cy="5399202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52945745-867D-4C0A-930C-C7D23144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Oppilaan itsearviointi</a:t>
            </a:r>
          </a:p>
        </p:txBody>
      </p:sp>
    </p:spTree>
    <p:extLst>
      <p:ext uri="{BB962C8B-B14F-4D97-AF65-F5344CB8AC3E}">
        <p14:creationId xmlns:p14="http://schemas.microsoft.com/office/powerpoint/2010/main" val="304782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82A4809-2D22-4B33-875F-C8134AC47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41" y="1219811"/>
            <a:ext cx="5220984" cy="441837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18DA6D72-E252-4F63-B32A-5992F3F8E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40" y="247650"/>
            <a:ext cx="5594465" cy="643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D1723"/>
            </a:gs>
            <a:gs pos="100000">
              <a:srgbClr val="54598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619151-01B0-4A8D-86EB-2630A979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Itslearning- pilotointi sisältää: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61956B-C367-4EC4-A92C-3E29BFFA2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10706100" cy="4756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fi-FI" dirty="0">
                <a:solidFill>
                  <a:schemeClr val="bg1"/>
                </a:solidFill>
              </a:rPr>
              <a:t>opettajien käyttöönottokoulutus 2 x 3,5h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pilottiopettajien tuki puhelimitse ja verkon yli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pilottiopettajien  lähituki suunnittelussa ja toteutuksessa, 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myös luokan kanssa työskentelyyn osallistuminen niin halutessa</a:t>
            </a:r>
          </a:p>
          <a:p>
            <a:r>
              <a:rPr lang="fi-FI" dirty="0">
                <a:solidFill>
                  <a:schemeClr val="bg1"/>
                </a:solidFill>
              </a:rPr>
              <a:t>työpajat pilotoinnin aikana 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pääkäyttäjien tuen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käyttäjien tuki tukisivuston kautta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järjestelmän ylläpito, varmuuskopiot, virustarkistukset ja päivitykset uusimpaan versioon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takaamme 99,7% saavutettavuuden 24/7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huoltajien tunnukset sisältyvät mukaan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61D1CA-B332-4241-895B-7CF486D0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9910E-FEEF-4ABE-AC65-154EFAC0E5C7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67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3DB74E8-CD27-4751-BEB1-65F78107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61" y="1"/>
            <a:ext cx="969487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4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AB8A38B-E85B-4D8C-92ED-6C1106E4B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306" y="428625"/>
            <a:ext cx="8955388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5137F23-C8E8-49F2-B34A-FEA2D56F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069" y="208019"/>
            <a:ext cx="9497862" cy="644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36813A6-2DE5-4F08-BFB7-9998AB8BD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49" y="-184"/>
            <a:ext cx="10172702" cy="685836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F4FD928-56CF-4E43-ABEB-DFC871364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44" y="4267186"/>
            <a:ext cx="1413134" cy="63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BB7B1C3-2A63-457D-B0C9-62069C295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6" y="0"/>
            <a:ext cx="10250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9BD68C5-9F9B-4608-896C-C71220C55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365"/>
            <a:ext cx="12192000" cy="625727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E8A5C70F-F97C-4A2B-A2EF-654EEE40B71C}"/>
              </a:ext>
            </a:extLst>
          </p:cNvPr>
          <p:cNvSpPr txBox="1">
            <a:spLocks/>
          </p:cNvSpPr>
          <p:nvPr/>
        </p:nvSpPr>
        <p:spPr>
          <a:xfrm>
            <a:off x="3567407" y="383323"/>
            <a:ext cx="755622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Lato" charset="0"/>
              </a:rPr>
              <a:t>Mitkä tavoitteet on käsitelty?</a:t>
            </a:r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1408527A-1A8B-436F-A1BF-F09AD848CFBA}"/>
              </a:ext>
            </a:extLst>
          </p:cNvPr>
          <p:cNvSpPr/>
          <p:nvPr/>
        </p:nvSpPr>
        <p:spPr>
          <a:xfrm rot="3443287">
            <a:off x="4321781" y="4040213"/>
            <a:ext cx="353505" cy="4807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E26A8714-7125-4B4F-A129-3AF12F37093C}"/>
              </a:ext>
            </a:extLst>
          </p:cNvPr>
          <p:cNvSpPr/>
          <p:nvPr/>
        </p:nvSpPr>
        <p:spPr>
          <a:xfrm rot="3443287">
            <a:off x="6938253" y="4077110"/>
            <a:ext cx="353505" cy="4807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uoli: Alas 6">
            <a:extLst>
              <a:ext uri="{FF2B5EF4-FFF2-40B4-BE49-F238E27FC236}">
                <a16:creationId xmlns:a16="http://schemas.microsoft.com/office/drawing/2014/main" id="{E2902E3C-4253-4B61-87E8-DD56D3671FB8}"/>
              </a:ext>
            </a:extLst>
          </p:cNvPr>
          <p:cNvSpPr/>
          <p:nvPr/>
        </p:nvSpPr>
        <p:spPr>
          <a:xfrm rot="3443287">
            <a:off x="11683505" y="3056833"/>
            <a:ext cx="353505" cy="48076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6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5A3FEA3-01A8-4054-B9B3-E235F4B6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Arviointidata </a:t>
            </a:r>
            <a:r>
              <a:rPr lang="fi-FI" dirty="0" err="1"/>
              <a:t>itslearningissa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23B4104-6A27-40F6-870D-8588F287B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Itslearning arviointialustana</a:t>
            </a:r>
          </a:p>
        </p:txBody>
      </p:sp>
    </p:spTree>
    <p:extLst>
      <p:ext uri="{BB962C8B-B14F-4D97-AF65-F5344CB8AC3E}">
        <p14:creationId xmlns:p14="http://schemas.microsoft.com/office/powerpoint/2010/main" val="18797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2353" y="671104"/>
            <a:ext cx="2876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360°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näkymä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aktiivisuuteen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1C3E26B3-B4BE-40B6-B2D6-59D418F502B6}"/>
              </a:ext>
            </a:extLst>
          </p:cNvPr>
          <p:cNvGrpSpPr/>
          <p:nvPr/>
        </p:nvGrpSpPr>
        <p:grpSpPr>
          <a:xfrm>
            <a:off x="3097529" y="390275"/>
            <a:ext cx="8976693" cy="6077450"/>
            <a:chOff x="-2016142" y="329382"/>
            <a:chExt cx="8582025" cy="5810250"/>
          </a:xfrm>
        </p:grpSpPr>
        <p:grpSp>
          <p:nvGrpSpPr>
            <p:cNvPr id="4" name="Ryhmä 3">
              <a:extLst>
                <a:ext uri="{FF2B5EF4-FFF2-40B4-BE49-F238E27FC236}">
                  <a16:creationId xmlns:a16="http://schemas.microsoft.com/office/drawing/2014/main" id="{B5BCDD07-E467-45B5-9A94-9AC87F0DF2C7}"/>
                </a:ext>
              </a:extLst>
            </p:cNvPr>
            <p:cNvGrpSpPr/>
            <p:nvPr/>
          </p:nvGrpSpPr>
          <p:grpSpPr>
            <a:xfrm>
              <a:off x="-2016142" y="329382"/>
              <a:ext cx="8582025" cy="5810250"/>
              <a:chOff x="-2003442" y="297632"/>
              <a:chExt cx="8582025" cy="5810250"/>
            </a:xfrm>
          </p:grpSpPr>
          <p:pic>
            <p:nvPicPr>
              <p:cNvPr id="2" name="Kuva 1">
                <a:extLst>
                  <a:ext uri="{FF2B5EF4-FFF2-40B4-BE49-F238E27FC236}">
                    <a16:creationId xmlns:a16="http://schemas.microsoft.com/office/drawing/2014/main" id="{C8255001-AB28-407D-9B88-A11A6D190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03442" y="297632"/>
                <a:ext cx="8582025" cy="5810250"/>
              </a:xfrm>
              <a:prstGeom prst="rect">
                <a:avLst/>
              </a:prstGeom>
            </p:spPr>
          </p:pic>
          <p:pic>
            <p:nvPicPr>
              <p:cNvPr id="3" name="Kuva 2">
                <a:extLst>
                  <a:ext uri="{FF2B5EF4-FFF2-40B4-BE49-F238E27FC236}">
                    <a16:creationId xmlns:a16="http://schemas.microsoft.com/office/drawing/2014/main" id="{251F728B-776D-4503-9A93-7FE7CA409C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33" b="2557"/>
              <a:stretch/>
            </p:blipFill>
            <p:spPr>
              <a:xfrm>
                <a:off x="3201831" y="3663951"/>
                <a:ext cx="2894169" cy="2325454"/>
              </a:xfrm>
              <a:prstGeom prst="rect">
                <a:avLst/>
              </a:prstGeom>
            </p:spPr>
          </p:pic>
        </p:grpSp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8BE39CA3-9C6C-4AAC-86A6-D912E21124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739"/>
            <a:stretch/>
          </p:blipFill>
          <p:spPr>
            <a:xfrm>
              <a:off x="3321050" y="1729967"/>
              <a:ext cx="1104899" cy="501102"/>
            </a:xfrm>
            <a:prstGeom prst="rect">
              <a:avLst/>
            </a:prstGeom>
          </p:spPr>
        </p:pic>
        <p:pic>
          <p:nvPicPr>
            <p:cNvPr id="6" name="Kuva 5">
              <a:extLst>
                <a:ext uri="{FF2B5EF4-FFF2-40B4-BE49-F238E27FC236}">
                  <a16:creationId xmlns:a16="http://schemas.microsoft.com/office/drawing/2014/main" id="{DF41C350-2F29-4019-B697-504B8857A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7782" y="1532119"/>
              <a:ext cx="984843" cy="395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6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4901" y="482568"/>
            <a:ext cx="25466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360°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näkymä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edistymisen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seurantaan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5126E03-CF6C-4223-8F8B-58B7D776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032" y="166838"/>
            <a:ext cx="8931197" cy="625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9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4901" y="482568"/>
            <a:ext cx="2546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360°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näkymä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arvosanoihin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4715C44-A53E-4C97-8900-34AD90BA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955" y="141402"/>
            <a:ext cx="9015516" cy="62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14B5B58-0C7F-4F08-ABEA-EFB5C61A72B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1520798"/>
              </p:ext>
            </p:extLst>
          </p:nvPr>
        </p:nvGraphicFramePr>
        <p:xfrm>
          <a:off x="496956" y="465931"/>
          <a:ext cx="12001500" cy="5926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uorakulmio 6">
            <a:extLst>
              <a:ext uri="{FF2B5EF4-FFF2-40B4-BE49-F238E27FC236}">
                <a16:creationId xmlns:a16="http://schemas.microsoft.com/office/drawing/2014/main" id="{07C7CEC7-F19B-4032-987A-45F59C49246C}"/>
              </a:ext>
            </a:extLst>
          </p:cNvPr>
          <p:cNvSpPr/>
          <p:nvPr/>
        </p:nvSpPr>
        <p:spPr>
          <a:xfrm rot="2784009">
            <a:off x="7213094" y="1678419"/>
            <a:ext cx="5497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Tuki suunnittelulle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5FF1341-4628-4232-8C34-87F333A281AD}"/>
              </a:ext>
            </a:extLst>
          </p:cNvPr>
          <p:cNvSpPr/>
          <p:nvPr/>
        </p:nvSpPr>
        <p:spPr>
          <a:xfrm rot="2784009">
            <a:off x="-549913" y="3734232"/>
            <a:ext cx="5524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Tuki työskentelylle</a:t>
            </a:r>
          </a:p>
        </p:txBody>
      </p:sp>
    </p:spTree>
    <p:extLst>
      <p:ext uri="{BB962C8B-B14F-4D97-AF65-F5344CB8AC3E}">
        <p14:creationId xmlns:p14="http://schemas.microsoft.com/office/powerpoint/2010/main" val="13996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4901" y="482568"/>
            <a:ext cx="2546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360°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näkymä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oppilaan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arvosanoihin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C8728CA-4F74-410D-93E6-C123594D7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898" y="103627"/>
            <a:ext cx="8641998" cy="64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348E1B7-3790-4891-834C-A00BEF20C38F}"/>
              </a:ext>
            </a:extLst>
          </p:cNvPr>
          <p:cNvSpPr txBox="1">
            <a:spLocks/>
          </p:cNvSpPr>
          <p:nvPr/>
        </p:nvSpPr>
        <p:spPr>
          <a:xfrm>
            <a:off x="428936" y="1771772"/>
            <a:ext cx="3806180" cy="3571296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rgbClr val="F47920">
              <a:alpha val="91000"/>
            </a:srgbClr>
          </a:solidFill>
        </p:spPr>
        <p:txBody>
          <a:bodyPr vert="horz" lIns="468000" tIns="468000" rIns="468000" bIns="468000" rtlCol="0">
            <a:noAutofit/>
          </a:bodyPr>
          <a:lstStyle>
            <a:lvl1pPr marL="184150" indent="-184150" algn="l" defTabSz="914354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6888" indent="-228600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HiraginoSans-W3" charset="-128"/>
              <a:buChar char="◦"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89000" indent="-176213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LucidaGrande" charset="0"/>
              <a:buChar char="◦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50950" indent="-176213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LucidaGrande" charset="0"/>
              <a:buChar char="◦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-457200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Font typeface="Arial" charset="0"/>
              <a:buNone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Skaalautuva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300413" cy="215503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Aidosti ajasta, paikasta ja laitteesta riippumaton palvelu</a:t>
            </a:r>
          </a:p>
          <a:p>
            <a:r>
              <a:rPr lang="fi-FI" dirty="0">
                <a:solidFill>
                  <a:schemeClr val="bg1"/>
                </a:solidFill>
              </a:rPr>
              <a:t>Te voitte valita mitä laitteita haluatte, me olemme sopiva</a:t>
            </a:r>
          </a:p>
          <a:p>
            <a:r>
              <a:rPr lang="fi-FI" dirty="0" err="1">
                <a:solidFill>
                  <a:schemeClr val="bg1"/>
                </a:solidFill>
              </a:rPr>
              <a:t>Nativiit</a:t>
            </a:r>
            <a:r>
              <a:rPr lang="fi-FI" dirty="0">
                <a:solidFill>
                  <a:schemeClr val="bg1"/>
                </a:solidFill>
              </a:rPr>
              <a:t> sovellukset </a:t>
            </a:r>
            <a:r>
              <a:rPr lang="fi-FI" dirty="0" err="1">
                <a:solidFill>
                  <a:schemeClr val="bg1"/>
                </a:solidFill>
              </a:rPr>
              <a:t>iOS-</a:t>
            </a:r>
            <a:r>
              <a:rPr lang="fi-FI" dirty="0">
                <a:solidFill>
                  <a:schemeClr val="bg1"/>
                </a:solidFill>
              </a:rPr>
              <a:t> ja Android-alustoille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582" y="5948680"/>
            <a:ext cx="1502766" cy="11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198" r="4376"/>
          <a:stretch/>
        </p:blipFill>
        <p:spPr>
          <a:xfrm>
            <a:off x="185197" y="138895"/>
            <a:ext cx="10895634" cy="5827853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8750500" y="288689"/>
            <a:ext cx="3225139" cy="2640249"/>
          </a:xfrm>
        </p:spPr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OPSin</a:t>
            </a:r>
            <a:r>
              <a:rPr lang="en-US" dirty="0"/>
              <a:t> </a:t>
            </a:r>
            <a:r>
              <a:rPr lang="en-US" dirty="0" err="1"/>
              <a:t>tavoitteiden</a:t>
            </a:r>
            <a:r>
              <a:rPr lang="en-US" dirty="0"/>
              <a:t> </a:t>
            </a:r>
            <a:r>
              <a:rPr lang="en-US" dirty="0" err="1"/>
              <a:t>saavuttaminen</a:t>
            </a:r>
            <a:r>
              <a:rPr lang="en-US" dirty="0"/>
              <a:t> </a:t>
            </a:r>
            <a:r>
              <a:rPr lang="en-US" dirty="0" err="1"/>
              <a:t>sujuu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8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12FCB8-205F-41C0-8E43-FBC5EDA7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579" y="0"/>
            <a:ext cx="7256001" cy="6037219"/>
          </a:xfrm>
          <a:prstGeom prst="rect">
            <a:avLst/>
          </a:prstGeom>
        </p:spPr>
      </p:pic>
      <p:pic>
        <p:nvPicPr>
          <p:cNvPr id="1026" name="Picture 2" descr="Image result for g suite">
            <a:extLst>
              <a:ext uri="{FF2B5EF4-FFF2-40B4-BE49-F238E27FC236}">
                <a16:creationId xmlns:a16="http://schemas.microsoft.com/office/drawing/2014/main" id="{2F973F39-1E3E-4F4B-B621-40863037C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495800"/>
            <a:ext cx="2362200" cy="5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ffice 365">
            <a:extLst>
              <a:ext uri="{FF2B5EF4-FFF2-40B4-BE49-F238E27FC236}">
                <a16:creationId xmlns:a16="http://schemas.microsoft.com/office/drawing/2014/main" id="{5A092EDC-5D99-4287-9143-7DA70316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1604" y="5334000"/>
            <a:ext cx="3468976" cy="120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7606F-771E-441A-BA9F-024D92A2D889}"/>
              </a:ext>
            </a:extLst>
          </p:cNvPr>
          <p:cNvSpPr txBox="1"/>
          <p:nvPr/>
        </p:nvSpPr>
        <p:spPr>
          <a:xfrm>
            <a:off x="657404" y="280619"/>
            <a:ext cx="5347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Yhteensopiva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pilvipalveluiden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kanssa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ED90D4-2171-2E49-90A2-A2D29B773511}"/>
              </a:ext>
            </a:extLst>
          </p:cNvPr>
          <p:cNvSpPr txBox="1"/>
          <p:nvPr/>
        </p:nvSpPr>
        <p:spPr>
          <a:xfrm>
            <a:off x="557286" y="1722104"/>
            <a:ext cx="4323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Chromebookeilla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kirjautuminen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suoraan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itslearningiin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CEDB3-FCBA-4A87-8929-D5F6DFD37C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500" y1="9994" x2="5500" y2="9994"/>
                      </a14:backgroundRemoval>
                    </a14:imgEffect>
                  </a14:imgLayer>
                </a14:imgProps>
              </a:ext>
            </a:extLst>
          </a:blip>
          <a:srcRect l="9308" t="6063" r="5179" b="8183"/>
          <a:stretch/>
        </p:blipFill>
        <p:spPr>
          <a:xfrm>
            <a:off x="-143075" y="2408290"/>
            <a:ext cx="5723742" cy="4304899"/>
          </a:xfrm>
          <a:prstGeom prst="rect">
            <a:avLst/>
          </a:prstGeom>
          <a:effectLst>
            <a:outerShdw blurRad="50800" dist="38100" dir="2700000" algn="tl" rotWithShape="0">
              <a:schemeClr val="accent5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21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595" y="5905346"/>
            <a:ext cx="1502766" cy="1127075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AAE482D-C432-7444-809C-E105CC7D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955" y="389116"/>
            <a:ext cx="5632457" cy="5803137"/>
          </a:xfrm>
          <a:prstGeom prst="rect">
            <a:avLst/>
          </a:prstGeom>
        </p:spPr>
      </p:pic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2C81F7-559C-FB43-B52B-BD05F73E3F4B}"/>
              </a:ext>
            </a:extLst>
          </p:cNvPr>
          <p:cNvSpPr txBox="1">
            <a:spLocks/>
          </p:cNvSpPr>
          <p:nvPr/>
        </p:nvSpPr>
        <p:spPr>
          <a:xfrm>
            <a:off x="386325" y="389116"/>
            <a:ext cx="4715064" cy="1359473"/>
          </a:xfrm>
          <a:custGeom>
            <a:avLst/>
            <a:gdLst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428135 w 3903058"/>
              <a:gd name="connsiteY2" fmla="*/ 0 h 3791496"/>
              <a:gd name="connsiteX3" fmla="*/ 3903058 w 3903058"/>
              <a:gd name="connsiteY3" fmla="*/ 474923 h 3791496"/>
              <a:gd name="connsiteX4" fmla="*/ 3903058 w 3903058"/>
              <a:gd name="connsiteY4" fmla="*/ 3316573 h 3791496"/>
              <a:gd name="connsiteX5" fmla="*/ 3428135 w 3903058"/>
              <a:gd name="connsiteY5" fmla="*/ 3791496 h 3791496"/>
              <a:gd name="connsiteX6" fmla="*/ 474923 w 3903058"/>
              <a:gd name="connsiteY6" fmla="*/ 3791496 h 3791496"/>
              <a:gd name="connsiteX7" fmla="*/ 0 w 3903058"/>
              <a:gd name="connsiteY7" fmla="*/ 3316573 h 3791496"/>
              <a:gd name="connsiteX8" fmla="*/ 0 w 3903058"/>
              <a:gd name="connsiteY8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474923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3058"/>
              <a:gd name="connsiteY0" fmla="*/ 474923 h 3791496"/>
              <a:gd name="connsiteX1" fmla="*/ 474923 w 3903058"/>
              <a:gd name="connsiteY1" fmla="*/ 0 h 3791496"/>
              <a:gd name="connsiteX2" fmla="*/ 3903058 w 3903058"/>
              <a:gd name="connsiteY2" fmla="*/ 15810 h 3791496"/>
              <a:gd name="connsiteX3" fmla="*/ 3903058 w 3903058"/>
              <a:gd name="connsiteY3" fmla="*/ 3316573 h 3791496"/>
              <a:gd name="connsiteX4" fmla="*/ 3428135 w 3903058"/>
              <a:gd name="connsiteY4" fmla="*/ 3791496 h 3791496"/>
              <a:gd name="connsiteX5" fmla="*/ 474923 w 3903058"/>
              <a:gd name="connsiteY5" fmla="*/ 3791496 h 3791496"/>
              <a:gd name="connsiteX6" fmla="*/ 0 w 3903058"/>
              <a:gd name="connsiteY6" fmla="*/ 3316573 h 3791496"/>
              <a:gd name="connsiteX7" fmla="*/ 0 w 3903058"/>
              <a:gd name="connsiteY7" fmla="*/ 474923 h 379149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506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4332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  <a:gd name="connsiteX0" fmla="*/ 0 w 3906884"/>
              <a:gd name="connsiteY0" fmla="*/ 478243 h 3794816"/>
              <a:gd name="connsiteX1" fmla="*/ 474923 w 3906884"/>
              <a:gd name="connsiteY1" fmla="*/ 3320 h 3794816"/>
              <a:gd name="connsiteX2" fmla="*/ 3906884 w 3906884"/>
              <a:gd name="connsiteY2" fmla="*/ 0 h 3794816"/>
              <a:gd name="connsiteX3" fmla="*/ 3903058 w 3906884"/>
              <a:gd name="connsiteY3" fmla="*/ 3319893 h 3794816"/>
              <a:gd name="connsiteX4" fmla="*/ 3428135 w 3906884"/>
              <a:gd name="connsiteY4" fmla="*/ 3794816 h 3794816"/>
              <a:gd name="connsiteX5" fmla="*/ 474923 w 3906884"/>
              <a:gd name="connsiteY5" fmla="*/ 3794816 h 3794816"/>
              <a:gd name="connsiteX6" fmla="*/ 0 w 3906884"/>
              <a:gd name="connsiteY6" fmla="*/ 3319893 h 3794816"/>
              <a:gd name="connsiteX7" fmla="*/ 0 w 3906884"/>
              <a:gd name="connsiteY7" fmla="*/ 478243 h 3794816"/>
              <a:gd name="connsiteX0" fmla="*/ 0 w 3906884"/>
              <a:gd name="connsiteY0" fmla="*/ 474923 h 3791496"/>
              <a:gd name="connsiteX1" fmla="*/ 474923 w 3906884"/>
              <a:gd name="connsiteY1" fmla="*/ 0 h 3791496"/>
              <a:gd name="connsiteX2" fmla="*/ 3906884 w 3906884"/>
              <a:gd name="connsiteY2" fmla="*/ 4332 h 3791496"/>
              <a:gd name="connsiteX3" fmla="*/ 3903058 w 3906884"/>
              <a:gd name="connsiteY3" fmla="*/ 3316573 h 3791496"/>
              <a:gd name="connsiteX4" fmla="*/ 3428135 w 3906884"/>
              <a:gd name="connsiteY4" fmla="*/ 3791496 h 3791496"/>
              <a:gd name="connsiteX5" fmla="*/ 474923 w 3906884"/>
              <a:gd name="connsiteY5" fmla="*/ 3791496 h 3791496"/>
              <a:gd name="connsiteX6" fmla="*/ 0 w 3906884"/>
              <a:gd name="connsiteY6" fmla="*/ 3316573 h 3791496"/>
              <a:gd name="connsiteX7" fmla="*/ 0 w 3906884"/>
              <a:gd name="connsiteY7" fmla="*/ 474923 h 3791496"/>
              <a:gd name="connsiteX0" fmla="*/ 0 w 3903426"/>
              <a:gd name="connsiteY0" fmla="*/ 474923 h 3791496"/>
              <a:gd name="connsiteX1" fmla="*/ 474923 w 3903426"/>
              <a:gd name="connsiteY1" fmla="*/ 0 h 3791496"/>
              <a:gd name="connsiteX2" fmla="*/ 3903058 w 3903426"/>
              <a:gd name="connsiteY2" fmla="*/ 506 h 3791496"/>
              <a:gd name="connsiteX3" fmla="*/ 3903058 w 3903426"/>
              <a:gd name="connsiteY3" fmla="*/ 3316573 h 3791496"/>
              <a:gd name="connsiteX4" fmla="*/ 3428135 w 3903426"/>
              <a:gd name="connsiteY4" fmla="*/ 3791496 h 3791496"/>
              <a:gd name="connsiteX5" fmla="*/ 474923 w 3903426"/>
              <a:gd name="connsiteY5" fmla="*/ 3791496 h 3791496"/>
              <a:gd name="connsiteX6" fmla="*/ 0 w 3903426"/>
              <a:gd name="connsiteY6" fmla="*/ 3316573 h 3791496"/>
              <a:gd name="connsiteX7" fmla="*/ 0 w 3903426"/>
              <a:gd name="connsiteY7" fmla="*/ 474923 h 379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3426" h="3791496">
                <a:moveTo>
                  <a:pt x="0" y="474923"/>
                </a:moveTo>
                <a:cubicBezTo>
                  <a:pt x="0" y="212630"/>
                  <a:pt x="212630" y="0"/>
                  <a:pt x="474923" y="0"/>
                </a:cubicBezTo>
                <a:lnTo>
                  <a:pt x="3903058" y="506"/>
                </a:lnTo>
                <a:cubicBezTo>
                  <a:pt x="3901783" y="1105862"/>
                  <a:pt x="3904333" y="2211217"/>
                  <a:pt x="3903058" y="3316573"/>
                </a:cubicBezTo>
                <a:cubicBezTo>
                  <a:pt x="3903058" y="3578866"/>
                  <a:pt x="3690428" y="3791496"/>
                  <a:pt x="3428135" y="3791496"/>
                </a:cubicBezTo>
                <a:lnTo>
                  <a:pt x="474923" y="3791496"/>
                </a:lnTo>
                <a:cubicBezTo>
                  <a:pt x="212630" y="3791496"/>
                  <a:pt x="0" y="3578866"/>
                  <a:pt x="0" y="3316573"/>
                </a:cubicBezTo>
                <a:lnTo>
                  <a:pt x="0" y="474923"/>
                </a:lnTo>
                <a:close/>
              </a:path>
            </a:pathLst>
          </a:custGeom>
          <a:solidFill>
            <a:srgbClr val="F47920">
              <a:alpha val="91000"/>
            </a:srgbClr>
          </a:solidFill>
        </p:spPr>
        <p:txBody>
          <a:bodyPr vert="horz" lIns="468000" tIns="468000" rIns="468000" bIns="468000" rtlCol="0">
            <a:noAutofit/>
          </a:bodyPr>
          <a:lstStyle>
            <a:lvl1pPr marL="184150" indent="-184150" algn="l" defTabSz="914354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bg1"/>
              </a:buClr>
              <a:buFont typeface="Arial"/>
              <a:buChar char="•"/>
              <a:tabLst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96888" indent="-228600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HiraginoSans-W3" charset="-128"/>
              <a:buChar char="◦"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89000" indent="-176213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LucidaGrande" charset="0"/>
              <a:buChar char="◦"/>
              <a:tabLst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50950" indent="-176213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bg1"/>
              </a:buClr>
              <a:buSzPct val="80000"/>
              <a:buFont typeface="LucidaGrande" charset="0"/>
              <a:buChar char="◦"/>
              <a:tabLst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-457200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80000"/>
              <a:buFont typeface="Arial" charset="0"/>
              <a:buNone/>
              <a:tabLst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https://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itslearning.com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/global/roadmap/</a:t>
            </a:r>
          </a:p>
        </p:txBody>
      </p:sp>
    </p:spTree>
    <p:extLst>
      <p:ext uri="{BB962C8B-B14F-4D97-AF65-F5344CB8AC3E}">
        <p14:creationId xmlns:p14="http://schemas.microsoft.com/office/powerpoint/2010/main" val="11209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C9297A43-057D-E644-B0DB-46418AEA7F93}"/>
              </a:ext>
            </a:extLst>
          </p:cNvPr>
          <p:cNvSpPr txBox="1"/>
          <p:nvPr/>
        </p:nvSpPr>
        <p:spPr>
          <a:xfrm>
            <a:off x="4023746" y="555237"/>
            <a:ext cx="791425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Petri Eskelinen, Senior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 charset="0"/>
              <a:cs typeface="La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Joensuun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yliopisto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KM, 1992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 charset="0"/>
              <a:cs typeface="Lato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vuoden kokemus verkko-opetuksesta ja kehittämisestä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Opettaja ja tvt- kouluttaja, Helsingin kaupunki, 1992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Erityissuunnittelija, Helsingin kaupunki, mediakeskus 2003-2009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Johtava konsultti Helsingin mediakeskus ja Kasko 2009 – 2018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Senior Manager, </a:t>
            </a:r>
            <a:r>
              <a:rPr kumimoji="0" lang="nb-NO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itslearning</a:t>
            </a: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 2018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 charset="0"/>
              <a:cs typeface="Lato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 charset="0"/>
              <a:cs typeface="Lato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" charset="0"/>
              <a:cs typeface="Lato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576D7AF-D4BB-4CCD-9135-0EB51FB5B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6" y="555237"/>
            <a:ext cx="3165419" cy="413366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357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D1723"/>
            </a:gs>
            <a:gs pos="100000">
              <a:srgbClr val="5459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582" y="5730967"/>
            <a:ext cx="1502766" cy="1127075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1233715" y="1233715"/>
            <a:ext cx="7863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Perustettu vuonna 1998 Bergenin yliopistolla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33715" y="1956529"/>
            <a:ext cx="713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Yli 400 työntekijää </a:t>
            </a:r>
            <a:r>
              <a:rPr kumimoji="0" lang="mr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–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 lähes 20 maassa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233714" y="2541304"/>
            <a:ext cx="11144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Euroopan johtava oppimisen ohjausjärjestelmä </a:t>
            </a:r>
            <a:r>
              <a:rPr kumimoji="0" lang="mr-I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–</a:t>
            </a: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 yli 7 miljoonaa käyttäjää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1233713" y="3618522"/>
            <a:ext cx="481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99.9 % käytettävissä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1233712" y="4191900"/>
            <a:ext cx="697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Yli 30.000 kehityspäivää vuodessa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1233711" y="4833779"/>
            <a:ext cx="786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charset="0"/>
                <a:cs typeface="Lato" charset="0"/>
              </a:rPr>
              <a:t>Päivitetään vähintään kerran kuukaudessa</a:t>
            </a:r>
          </a:p>
        </p:txBody>
      </p:sp>
    </p:spTree>
    <p:extLst>
      <p:ext uri="{BB962C8B-B14F-4D97-AF65-F5344CB8AC3E}">
        <p14:creationId xmlns:p14="http://schemas.microsoft.com/office/powerpoint/2010/main" val="12265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D1723"/>
            </a:gs>
            <a:gs pos="100000">
              <a:srgbClr val="54598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11843"/>
            <a:ext cx="12191999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Kehityksen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painopistealueita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889723" y="2673338"/>
            <a:ext cx="1720337" cy="1753911"/>
            <a:chOff x="889723" y="2673338"/>
            <a:chExt cx="1720337" cy="17539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820" y="2673338"/>
              <a:ext cx="1074304" cy="1119697"/>
            </a:xfrm>
            <a:prstGeom prst="rect">
              <a:avLst/>
            </a:prstGeom>
            <a:effectLst>
              <a:outerShdw blurRad="50800" dist="76200" dir="2700000" sx="105000" sy="105000" algn="tl" rotWithShape="0">
                <a:prstClr val="black">
                  <a:alpha val="5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889723" y="3842474"/>
              <a:ext cx="1720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Käytön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opastus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 ja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käyttäjäystävällisyys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3020102020204" pitchFamily="34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94343" y="2706996"/>
            <a:ext cx="1911641" cy="1735642"/>
            <a:chOff x="9194343" y="2706996"/>
            <a:chExt cx="1911641" cy="17356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306" y="2706996"/>
              <a:ext cx="1009717" cy="1052381"/>
            </a:xfrm>
            <a:prstGeom prst="rect">
              <a:avLst/>
            </a:prstGeom>
            <a:effectLst>
              <a:outerShdw blurRad="50800" dist="76200" dir="2700000" sx="105000" sy="105000" algn="tl" rotWithShape="0">
                <a:prstClr val="black">
                  <a:alpha val="5000"/>
                </a:prst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9194343" y="3857863"/>
              <a:ext cx="1911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Mobiilikäyttö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 ja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yhteisöllisyys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3020102020204" pitchFamily="34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37431" y="2668881"/>
            <a:ext cx="1506102" cy="1773757"/>
            <a:chOff x="4137431" y="2668881"/>
            <a:chExt cx="1506102" cy="17737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9054" y="2668881"/>
              <a:ext cx="1082856" cy="1128611"/>
            </a:xfrm>
            <a:prstGeom prst="rect">
              <a:avLst/>
            </a:prstGeom>
            <a:effectLst>
              <a:outerShdw blurRad="50800" dist="76200" dir="2700000" sx="105000" sy="105000" algn="tl" rotWithShape="0">
                <a:prstClr val="black">
                  <a:alpha val="5000"/>
                </a:prstClr>
              </a:outerShdw>
            </a:effectLst>
          </p:spPr>
        </p:pic>
        <p:sp>
          <p:nvSpPr>
            <p:cNvPr id="21" name="TextBox 20"/>
            <p:cNvSpPr txBox="1"/>
            <p:nvPr/>
          </p:nvSpPr>
          <p:spPr>
            <a:xfrm>
              <a:off x="4137431" y="3857863"/>
              <a:ext cx="1506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Pilvipalvelujen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integrointi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3020102020204" pitchFamily="34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37869" y="2786990"/>
            <a:ext cx="1698657" cy="1409427"/>
            <a:chOff x="5737869" y="2786990"/>
            <a:chExt cx="1698657" cy="14094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0124" y="2786990"/>
              <a:ext cx="856215" cy="892393"/>
            </a:xfrm>
            <a:prstGeom prst="rect">
              <a:avLst/>
            </a:prstGeom>
            <a:effectLst>
              <a:outerShdw blurRad="50800" dist="76200" dir="2700000" sx="105000" sy="105000" algn="tl" rotWithShape="0">
                <a:prstClr val="black">
                  <a:alpha val="5000"/>
                </a:prst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5737869" y="3857863"/>
              <a:ext cx="1698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Arviointi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3020102020204" pitchFamily="34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3911" y="2680134"/>
            <a:ext cx="1369995" cy="1762504"/>
            <a:chOff x="7623911" y="2680134"/>
            <a:chExt cx="1369995" cy="17625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8278" y="2680134"/>
              <a:ext cx="1061263" cy="1106105"/>
            </a:xfrm>
            <a:prstGeom prst="rect">
              <a:avLst/>
            </a:prstGeom>
            <a:effectLst>
              <a:outerShdw blurRad="50800" dist="76200" dir="2700000" sx="105000" sy="105000" algn="tl" rotWithShape="0">
                <a:prstClr val="black">
                  <a:alpha val="5000"/>
                </a:prst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7623911" y="3857863"/>
              <a:ext cx="13699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Kirjasto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 ja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sisällönjakelu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3020102020204" pitchFamily="34" charset="0"/>
                <a:ea typeface="Lato" charset="0"/>
                <a:cs typeface="Lato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06351" y="2801051"/>
            <a:ext cx="1028982" cy="1395366"/>
            <a:chOff x="2806351" y="2801051"/>
            <a:chExt cx="1028982" cy="13953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702" y="2801051"/>
              <a:ext cx="1026631" cy="1070010"/>
            </a:xfrm>
            <a:prstGeom prst="rect">
              <a:avLst/>
            </a:prstGeom>
            <a:effectLst>
              <a:outerShdw blurRad="50800" dist="76200" dir="2700000" sx="105000" sy="105000" algn="tl" rotWithShape="0">
                <a:prstClr val="black">
                  <a:alpha val="5000"/>
                </a:prstClr>
              </a:outerShdw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2806351" y="3857863"/>
              <a:ext cx="10289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 Cond" panose="020B0603020102020204" pitchFamily="34" charset="0"/>
                  <a:ea typeface="Lato" charset="0"/>
                  <a:cs typeface="Lato" charset="0"/>
                </a:rPr>
                <a:t>Analytiikka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 Cond" panose="020B0603020102020204" pitchFamily="34" charset="0"/>
                <a:ea typeface="Lato" charset="0"/>
                <a:cs typeface="Lato" charset="0"/>
              </a:endParaRPr>
            </a:p>
          </p:txBody>
        </p:sp>
      </p:grpSp>
      <p:pic>
        <p:nvPicPr>
          <p:cNvPr id="26" name="Kuva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29582" y="5948680"/>
            <a:ext cx="1502766" cy="112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46"/>
          <a:stretch/>
        </p:blipFill>
        <p:spPr>
          <a:xfrm>
            <a:off x="866899" y="4710815"/>
            <a:ext cx="2578320" cy="835704"/>
          </a:xfrm>
          <a:prstGeom prst="rect">
            <a:avLst/>
          </a:prstGeom>
        </p:spPr>
      </p:pic>
      <p:pic>
        <p:nvPicPr>
          <p:cNvPr id="7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3"/>
          <a:stretch/>
        </p:blipFill>
        <p:spPr>
          <a:xfrm>
            <a:off x="866899" y="5546519"/>
            <a:ext cx="2578320" cy="204332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866899" y="1330036"/>
            <a:ext cx="33557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Itslearning on integroitu OPS-tavoitteiden kanssa.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8134" y="851712"/>
            <a:ext cx="4332966" cy="185689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Kertakirjautuminen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58134" y="2769890"/>
            <a:ext cx="3964666" cy="194181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Kaikkialle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samoilla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tunnuksilla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Tunnukset</a:t>
            </a:r>
            <a:r>
              <a:rPr lang="en-US" dirty="0">
                <a:solidFill>
                  <a:schemeClr val="bg1"/>
                </a:solidFill>
              </a:rPr>
              <a:t> ja </a:t>
            </a:r>
            <a:r>
              <a:rPr lang="en-US" dirty="0" err="1">
                <a:solidFill>
                  <a:schemeClr val="bg1"/>
                </a:solidFill>
              </a:rPr>
              <a:t>salasanat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keskitetysti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hallittu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GDPR </a:t>
            </a:r>
            <a:r>
              <a:rPr lang="en-US" dirty="0" err="1">
                <a:solidFill>
                  <a:schemeClr val="bg1"/>
                </a:solidFill>
              </a:rPr>
              <a:t>yhteensopiva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laki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astuu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voimaan</a:t>
            </a:r>
            <a:r>
              <a:rPr lang="en-US" dirty="0">
                <a:solidFill>
                  <a:schemeClr val="bg1"/>
                </a:solidFill>
              </a:rPr>
              <a:t> 25.5.2018)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Saumaton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pilvipalveluiden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käyttö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Lato" charset="0"/>
            <a:ea typeface="Lato" charset="0"/>
            <a:cs typeface="Lat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les-deck-new-customer" id="{E79AD164-1617-F748-8748-84A2C7C25023}" vid="{ABA93716-01B7-D641-A6C4-FFC1BCF5DEF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Lato" charset="0"/>
            <a:ea typeface="Lato" charset="0"/>
            <a:cs typeface="Lat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les-deck-new-customer" id="{E79AD164-1617-F748-8748-84A2C7C25023}" vid="{ABA93716-01B7-D641-A6C4-FFC1BCF5DEF3}"/>
    </a:ext>
  </a:extLst>
</a:theme>
</file>

<file path=ppt/theme/theme3.xml><?xml version="1.0" encoding="utf-8"?>
<a:theme xmlns:a="http://schemas.openxmlformats.org/drawingml/2006/main" name="itslearning">
  <a:themeElements>
    <a:clrScheme name="itslearning - colours">
      <a:dk1>
        <a:srgbClr val="444059"/>
      </a:dk1>
      <a:lt1>
        <a:srgbClr val="FFFFFF"/>
      </a:lt1>
      <a:dk2>
        <a:srgbClr val="000000"/>
      </a:dk2>
      <a:lt2>
        <a:srgbClr val="E7E6E6"/>
      </a:lt2>
      <a:accent1>
        <a:srgbClr val="4CB992"/>
      </a:accent1>
      <a:accent2>
        <a:srgbClr val="F47920"/>
      </a:accent2>
      <a:accent3>
        <a:srgbClr val="6B5469"/>
      </a:accent3>
      <a:accent4>
        <a:srgbClr val="444059"/>
      </a:accent4>
      <a:accent5>
        <a:srgbClr val="4A4A4A"/>
      </a:accent5>
      <a:accent6>
        <a:srgbClr val="FF6C6C"/>
      </a:accent6>
      <a:hlink>
        <a:srgbClr val="4CB992"/>
      </a:hlink>
      <a:folHlink>
        <a:srgbClr val="4CB9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learning-template-guide-2017" id="{231EC63B-731A-894C-9564-41265288D200}" vid="{B17DE481-15EC-0140-8FD0-9B3B52E5FE4F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Lato" charset="0"/>
            <a:ea typeface="Lato" charset="0"/>
            <a:cs typeface="Lat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les-deck-new-customer" id="{E79AD164-1617-F748-8748-84A2C7C25023}" vid="{ABA93716-01B7-D641-A6C4-FFC1BCF5DEF3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Lato" charset="0"/>
            <a:ea typeface="Lato" charset="0"/>
            <a:cs typeface="Lat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les-deck-new-customer" id="{E79AD164-1617-F748-8748-84A2C7C25023}" vid="{ABA93716-01B7-D641-A6C4-FFC1BCF5DEF3}"/>
    </a:ext>
  </a:extLst>
</a:theme>
</file>

<file path=ppt/theme/theme6.xml><?xml version="1.0" encoding="utf-8"?>
<a:theme xmlns:a="http://schemas.openxmlformats.org/drawingml/2006/main" name="1_itslearning">
  <a:themeElements>
    <a:clrScheme name="itslearning">
      <a:dk1>
        <a:srgbClr val="444059"/>
      </a:dk1>
      <a:lt1>
        <a:srgbClr val="FFFFFF"/>
      </a:lt1>
      <a:dk2>
        <a:srgbClr val="000000"/>
      </a:dk2>
      <a:lt2>
        <a:srgbClr val="E7E6E6"/>
      </a:lt2>
      <a:accent1>
        <a:srgbClr val="4CB992"/>
      </a:accent1>
      <a:accent2>
        <a:srgbClr val="F47920"/>
      </a:accent2>
      <a:accent3>
        <a:srgbClr val="6B5469"/>
      </a:accent3>
      <a:accent4>
        <a:srgbClr val="444059"/>
      </a:accent4>
      <a:accent5>
        <a:srgbClr val="4A4A4A"/>
      </a:accent5>
      <a:accent6>
        <a:srgbClr val="FF6C6C"/>
      </a:accent6>
      <a:hlink>
        <a:srgbClr val="57526C"/>
      </a:hlink>
      <a:folHlink>
        <a:srgbClr val="57526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slearning" id="{29B4D9C8-7508-714E-9224-4BD6CF75C028}" vid="{AEFD11C4-3E66-354F-A405-5D41A5877D80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Lato" charset="0"/>
            <a:ea typeface="Lato" charset="0"/>
            <a:cs typeface="Lat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les-deck-new-customer" id="{E79AD164-1617-F748-8748-84A2C7C25023}" vid="{ABA93716-01B7-D641-A6C4-FFC1BCF5DEF3}"/>
    </a:ext>
  </a:extLst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90F1B05E18FB4788BE2AEF04F0C7D6" ma:contentTypeVersion="0" ma:contentTypeDescription="Luo uusi asiakirja." ma:contentTypeScope="" ma:versionID="28a5f618ba31a46d76215c29d5f485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487dbb65bfa3431194b14ba9f340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9A4E49-A07C-48D2-98BE-447D5E8EA73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C166A6E-34FD-4659-A19D-DDB02F0CA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A9EEB2-28F9-4EA2-B704-931E319986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25376</TotalTime>
  <Words>389</Words>
  <Application>Microsoft Office PowerPoint</Application>
  <PresentationFormat>Laajakuva</PresentationFormat>
  <Paragraphs>105</Paragraphs>
  <Slides>44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44</vt:i4>
      </vt:variant>
    </vt:vector>
  </HeadingPairs>
  <TitlesOfParts>
    <vt:vector size="60" baseType="lpstr">
      <vt:lpstr>Arial</vt:lpstr>
      <vt:lpstr>Calibri</vt:lpstr>
      <vt:lpstr>Franklin Gothic Medium Cond</vt:lpstr>
      <vt:lpstr>Georgia</vt:lpstr>
      <vt:lpstr>HiraginoSans-W3</vt:lpstr>
      <vt:lpstr>Lato</vt:lpstr>
      <vt:lpstr>Lato Black</vt:lpstr>
      <vt:lpstr>Lato Regular</vt:lpstr>
      <vt:lpstr>LucidaGrande</vt:lpstr>
      <vt:lpstr>Office Theme</vt:lpstr>
      <vt:lpstr>1_Office Theme</vt:lpstr>
      <vt:lpstr>itslearning</vt:lpstr>
      <vt:lpstr>3_Office Theme</vt:lpstr>
      <vt:lpstr>7_Office Theme</vt:lpstr>
      <vt:lpstr>1_itslearning</vt:lpstr>
      <vt:lpstr>2_Office Theme</vt:lpstr>
      <vt:lpstr>PowerPoint-esitys</vt:lpstr>
      <vt:lpstr>PowerPoint-esitys</vt:lpstr>
      <vt:lpstr>Itslearning- pilotointi sisältää: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Miten tavoitelähtöinen oppimisprosessi ja arviointi toteutuvat itslearning- alustalla?</vt:lpstr>
      <vt:lpstr>PowerPoint-esitys</vt:lpstr>
      <vt:lpstr>PowerPoint-esitys</vt:lpstr>
      <vt:lpstr>PowerPoint-esitys</vt:lpstr>
      <vt:lpstr>Kurssin rakentaminen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Oppilaan itsearviointi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Arviointidata itslearningissa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Petri Eskelinen</dc:creator>
  <cp:lastModifiedBy>Sakomaa Ville</cp:lastModifiedBy>
  <cp:revision>197</cp:revision>
  <cp:lastPrinted>2019-10-25T12:23:02Z</cp:lastPrinted>
  <dcterms:created xsi:type="dcterms:W3CDTF">2018-08-17T09:12:12Z</dcterms:created>
  <dcterms:modified xsi:type="dcterms:W3CDTF">2020-02-26T11:00:36Z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0x0101006090F1B05E18FB4788BE2AEF04F0C7D6</vt:lpwstr>
  </property>
</Properties>
</file>