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1" r:id="rId4"/>
    <p:sldId id="260" r:id="rId5"/>
    <p:sldId id="259" r:id="rId6"/>
    <p:sldId id="258" r:id="rId7"/>
    <p:sldId id="263" r:id="rId8"/>
    <p:sldId id="264" r:id="rId9"/>
    <p:sldId id="257" r:id="rId10"/>
    <p:sldId id="265" r:id="rId11"/>
    <p:sldId id="266" r:id="rId12"/>
  </p:sldIdLst>
  <p:sldSz cx="12192000" cy="6858000"/>
  <p:notesSz cx="6799263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9CB215-D8C7-4E0C-AE07-A62C84946F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AC0FDE1-D5C0-4570-8B02-4FE1BD40AB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11573E7-2C5C-40F4-BC2F-6D8A126D6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59AD-3888-4B49-B1E3-B3C4F09BA1D8}" type="datetimeFigureOut">
              <a:rPr lang="fi-FI" smtClean="0"/>
              <a:t>25.8.2022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D487441-3601-4411-89DB-3B0CDF147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B65D909-23D0-4E19-8144-158CBC82A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6DE7-5114-4108-8483-8939A4CB21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7927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C92E15-340B-4510-828E-CE72DC9AA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2C96E30-B712-4D6D-BED8-FAD1C35F8A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160BB7A-6E6C-4F32-A98E-58EA0F853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59AD-3888-4B49-B1E3-B3C4F09BA1D8}" type="datetimeFigureOut">
              <a:rPr lang="fi-FI" smtClean="0"/>
              <a:t>25.8.2022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859757E-A62D-4474-AA35-78D1CA2A9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FE95BE1-D807-435F-86CB-354FF84D0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6DE7-5114-4108-8483-8939A4CB21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488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55D06E7-D831-4419-AF1D-90E989315D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1EF5F1F-7C4F-4AC2-A692-821BF641D9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442A4C4-068F-4A79-84B1-751296510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59AD-3888-4B49-B1E3-B3C4F09BA1D8}" type="datetimeFigureOut">
              <a:rPr lang="fi-FI" smtClean="0"/>
              <a:t>25.8.2022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59BB0AB-72FE-49E2-9260-3D7EC244D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7082C0B-B96D-492B-B7AB-78E3AC824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6DE7-5114-4108-8483-8939A4CB21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577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10CB1C-4D2E-4E93-B7AB-AE9F70A50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18E3CE-660D-483E-9B04-7E55D9D66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C22D712-E129-436A-9CAD-C13D1AB32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59AD-3888-4B49-B1E3-B3C4F09BA1D8}" type="datetimeFigureOut">
              <a:rPr lang="fi-FI" smtClean="0"/>
              <a:t>25.8.2022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41155D5-BAD8-4790-B253-A61CD36E3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F65224E-D6A5-4534-AC10-1B5B22CCD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6DE7-5114-4108-8483-8939A4CB21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217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B3D3F3-CFE2-4025-9BC5-84D83186A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4F67461-71B9-40DD-BB1C-0684434938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121CF70-EB4D-4103-B618-053F4CB44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59AD-3888-4B49-B1E3-B3C4F09BA1D8}" type="datetimeFigureOut">
              <a:rPr lang="fi-FI" smtClean="0"/>
              <a:t>25.8.2022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0FE8767-D0C6-4774-A223-A8DF7535B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AA79C62-8143-4F32-8058-0193A81E9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6DE7-5114-4108-8483-8939A4CB21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685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F3D971-0D36-4C17-A77F-BD9D3CA66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2AAB09-6D3E-456A-BD3A-C6161DEEFA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88C641A-AA8B-4B7A-A87E-E5182C0FFC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E977277-4289-4727-8332-D93F9A198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59AD-3888-4B49-B1E3-B3C4F09BA1D8}" type="datetimeFigureOut">
              <a:rPr lang="fi-FI" smtClean="0"/>
              <a:t>25.8.2022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78CBC2B-F836-4EA0-92F9-84C5EC3CD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F33D6E6-A662-40FC-819B-E06DC2533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6DE7-5114-4108-8483-8939A4CB21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0880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CCDF8F-8DAF-41E1-9770-5FBDF2BFC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3008A8C-5A5E-468E-8B94-F0B303FBB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BB96B26-CC27-4F28-A949-71DAE695DC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143840F-1875-4C56-9B72-918CE02070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92366EC-9430-46A3-8E65-0BA434491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76CDE55-1988-468F-A5A6-B4BF7E708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59AD-3888-4B49-B1E3-B3C4F09BA1D8}" type="datetimeFigureOut">
              <a:rPr lang="fi-FI" smtClean="0"/>
              <a:t>25.8.2022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71A5C1-4947-4B93-8BB9-8C20B927E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D80BB79-A5D5-4361-AD7F-2815C9D12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6DE7-5114-4108-8483-8939A4CB21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906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1AA2E8-87F0-464D-8363-DE4C14C28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3C021A2-72BA-4BF5-A2DE-A62BACED7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59AD-3888-4B49-B1E3-B3C4F09BA1D8}" type="datetimeFigureOut">
              <a:rPr lang="fi-FI" smtClean="0"/>
              <a:t>25.8.2022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3F8B461-18EE-4B10-8936-A406B393D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DE02B3C-4C53-4A78-A099-C53A06E79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6DE7-5114-4108-8483-8939A4CB21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7646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1193FC8-27A9-4175-B358-D2FBC48C6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59AD-3888-4B49-B1E3-B3C4F09BA1D8}" type="datetimeFigureOut">
              <a:rPr lang="fi-FI" smtClean="0"/>
              <a:t>25.8.2022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A42EAF3-71B3-4C04-BEA4-4707D0BC0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E10AB9A-2906-4C09-B5CE-0832B3CBD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6DE7-5114-4108-8483-8939A4CB21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024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97B8839-D655-4E86-855A-57D4D3E40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8C914B5-0223-451C-BA9F-2353E9526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863D4F5-1ABD-4D89-9EF6-313600D665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4B68D09-6DEB-4754-96C8-09B4E6A28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59AD-3888-4B49-B1E3-B3C4F09BA1D8}" type="datetimeFigureOut">
              <a:rPr lang="fi-FI" smtClean="0"/>
              <a:t>25.8.2022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0D9E25F-A63B-4EA7-AC8B-883764436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AFE1CA9-E8DF-42D2-8E82-798471281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6DE7-5114-4108-8483-8939A4CB21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993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E88BDD-9D6D-4E3E-97B4-0D7910511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D5D4B27-1F25-4E71-9139-2F9A90FF12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F460D96-3296-4C1B-B2E8-9DD7244478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5AADD71-CAF8-41C0-A20D-F7AE15E59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59AD-3888-4B49-B1E3-B3C4F09BA1D8}" type="datetimeFigureOut">
              <a:rPr lang="fi-FI" smtClean="0"/>
              <a:t>25.8.2022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9AA925A-67E6-491C-9074-E52EE50B3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28C3A93-EE6E-4DAC-81E6-FA713C3ED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6DE7-5114-4108-8483-8939A4CB21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310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6BAC2F8-484C-4B9C-B756-F5FB3EA87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E1ABEDA-1530-4539-A273-2AA36D6C9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494D3ED-CC1E-444A-BE18-51DE7EDE44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459AD-3888-4B49-B1E3-B3C4F09BA1D8}" type="datetimeFigureOut">
              <a:rPr lang="fi-FI" smtClean="0"/>
              <a:t>25.8.2022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5D61500-090C-499A-ACA6-3C8456FA03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3579E25-511D-4486-8CF5-7E52C11C7E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F6DE7-5114-4108-8483-8939A4CB21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972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26F219-4B85-49DA-8F85-534C280E6E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Vanhempainilta 25.8.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093A51C-B1A3-44FA-B0E5-09F753B8AE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/>
              <a:t>Halssilan</a:t>
            </a:r>
            <a:r>
              <a:rPr lang="fi-FI" dirty="0"/>
              <a:t> koulu 1.lk</a:t>
            </a:r>
          </a:p>
        </p:txBody>
      </p:sp>
    </p:spTree>
    <p:extLst>
      <p:ext uri="{BB962C8B-B14F-4D97-AF65-F5344CB8AC3E}">
        <p14:creationId xmlns:p14="http://schemas.microsoft.com/office/powerpoint/2010/main" val="2548316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B14CB5-B4D2-4EBE-8107-0AB81B337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2E95950-5759-4394-BD4A-549301DF45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fi-FI" sz="4000" dirty="0"/>
              <a:t>Vanhempainvartit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C7967ED-CA30-4D33-8B89-7A987C0C052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Ajat varataan opettajalta.</a:t>
            </a:r>
          </a:p>
          <a:p>
            <a:r>
              <a:rPr lang="fi-FI" dirty="0"/>
              <a:t>Kerrotaan opettajalle omasta lapsesta.</a:t>
            </a:r>
          </a:p>
          <a:p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0E9E21C-3C94-4771-816F-0DC5EDA48C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Arviointikeskustelut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9D5E218-6CD8-4DBD-902D-3C65DB3AA24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i-FI" dirty="0"/>
              <a:t>Tammi- ja helmikuussa</a:t>
            </a:r>
          </a:p>
          <a:p>
            <a:r>
              <a:rPr lang="fi-FI" dirty="0"/>
              <a:t>Jutellaan yhdessä, miten syksy on mennyt.</a:t>
            </a:r>
          </a:p>
        </p:txBody>
      </p:sp>
    </p:spTree>
    <p:extLst>
      <p:ext uri="{BB962C8B-B14F-4D97-AF65-F5344CB8AC3E}">
        <p14:creationId xmlns:p14="http://schemas.microsoft.com/office/powerpoint/2010/main" val="342199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E22FDC-FB36-45B2-8BAE-DF6554548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Tärkeää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F4FD80B-4402-4E38-8962-A76C142B8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Jotta lapsi jaksaa koulussa, on tärkeää, että perusasioista huolehditaan.</a:t>
            </a:r>
          </a:p>
          <a:p>
            <a:pPr>
              <a:buFontTx/>
              <a:buChar char="-"/>
            </a:pPr>
            <a:r>
              <a:rPr lang="fi-FI" dirty="0"/>
              <a:t>Lepo.</a:t>
            </a:r>
          </a:p>
          <a:p>
            <a:pPr>
              <a:buFontTx/>
              <a:buChar char="-"/>
            </a:pPr>
            <a:r>
              <a:rPr lang="fi-FI" dirty="0"/>
              <a:t>Ravinto.</a:t>
            </a:r>
          </a:p>
          <a:p>
            <a:pPr>
              <a:buFontTx/>
              <a:buChar char="-"/>
            </a:pPr>
            <a:r>
              <a:rPr lang="fi-FI" dirty="0"/>
              <a:t>Liikunta.</a:t>
            </a:r>
          </a:p>
          <a:p>
            <a:pPr>
              <a:buFontTx/>
              <a:buChar char="-"/>
            </a:pPr>
            <a:r>
              <a:rPr lang="fi-FI" dirty="0"/>
              <a:t>Yhteinen aika ilman ruutua.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6218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57D3A1-0AF8-4613-8FB2-4CB0A6394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Erityisopettajan terveiset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819E5B2-6677-4806-AF71-54C94379E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Lukuryhmät</a:t>
            </a:r>
          </a:p>
          <a:p>
            <a:r>
              <a:rPr lang="fi-FI" dirty="0"/>
              <a:t>Oppimisen ja koulunkäynnin tuen portaat</a:t>
            </a:r>
          </a:p>
          <a:p>
            <a:r>
              <a:rPr lang="fi-FI" dirty="0" err="1"/>
              <a:t>Lukitestaaminen</a:t>
            </a:r>
            <a:endParaRPr lang="fi-FI" dirty="0"/>
          </a:p>
          <a:p>
            <a:r>
              <a:rPr lang="fi-FI" dirty="0"/>
              <a:t>Oppilashuolto</a:t>
            </a:r>
          </a:p>
          <a:p>
            <a:r>
              <a:rPr lang="fi-FI" dirty="0"/>
              <a:t>Puheopetus</a:t>
            </a:r>
          </a:p>
          <a:p>
            <a:r>
              <a:rPr lang="fi-FI" dirty="0"/>
              <a:t>Vertaistuki ja verkostoituminen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97975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C5E18B2-2AFF-4607-A5D8-71742BC34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 sz="4100">
                <a:solidFill>
                  <a:srgbClr val="FFFFFF"/>
                </a:solidFill>
              </a:rPr>
              <a:t>Koulun päiväjärjestys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937F97D-D098-42F8-865B-8C8312162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fi-FI" dirty="0"/>
              <a:t>8.15-9.00 oppitunti</a:t>
            </a:r>
          </a:p>
          <a:p>
            <a:r>
              <a:rPr lang="fi-FI" dirty="0"/>
              <a:t>9.00-9.15 välitunti</a:t>
            </a:r>
          </a:p>
          <a:p>
            <a:r>
              <a:rPr lang="fi-FI" dirty="0"/>
              <a:t>9.15-10 oppitunti</a:t>
            </a:r>
          </a:p>
          <a:p>
            <a:r>
              <a:rPr lang="fi-FI" dirty="0"/>
              <a:t>10.00-11.00 oppitunti + ruokailu</a:t>
            </a:r>
          </a:p>
          <a:p>
            <a:r>
              <a:rPr lang="fi-FI" dirty="0"/>
              <a:t>11.00-11.30 välitunti</a:t>
            </a:r>
          </a:p>
          <a:p>
            <a:r>
              <a:rPr lang="fi-FI" dirty="0"/>
              <a:t>11.30-12.15 oppitunti</a:t>
            </a:r>
          </a:p>
          <a:p>
            <a:r>
              <a:rPr lang="fi-FI" dirty="0"/>
              <a:t>12.15-12.30 välitunti</a:t>
            </a:r>
          </a:p>
          <a:p>
            <a:r>
              <a:rPr lang="fi-FI" dirty="0"/>
              <a:t>12.30-13.15 oppitunti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/>
              <a:t>Wilmassa olevien oppituntien paikat vaihtelevat.</a:t>
            </a:r>
          </a:p>
        </p:txBody>
      </p:sp>
    </p:spTree>
    <p:extLst>
      <p:ext uri="{BB962C8B-B14F-4D97-AF65-F5344CB8AC3E}">
        <p14:creationId xmlns:p14="http://schemas.microsoft.com/office/powerpoint/2010/main" val="2634473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0103B9-E621-495A-BC51-8853B451D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Läksyt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40E7AC0-7817-4AC8-91F0-447CF4E90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Läksyjä tulee yleensä päivittäin.</a:t>
            </a:r>
          </a:p>
          <a:p>
            <a:r>
              <a:rPr lang="fi-FI"/>
              <a:t>Läksyt tehdään seuraavaksi päiväksi.</a:t>
            </a:r>
          </a:p>
          <a:p>
            <a:r>
              <a:rPr lang="fi-FI"/>
              <a:t>Läksyt on merkitty rastilla tai aapisessa lukuläksykorttiin.</a:t>
            </a:r>
          </a:p>
          <a:p>
            <a:r>
              <a:rPr lang="fi-FI"/>
              <a:t>Tarkistakaa läksyt, vaikka lapsi olisi tehnyt ne jälkkärissä ja kuitatkaa nimikirjaimilla.</a:t>
            </a:r>
          </a:p>
          <a:p>
            <a:r>
              <a:rPr lang="fi-FI"/>
              <a:t>Lukuläksy luetaan </a:t>
            </a:r>
            <a:r>
              <a:rPr lang="fi-FI" u="sng"/>
              <a:t>aina</a:t>
            </a:r>
            <a:r>
              <a:rPr lang="fi-FI"/>
              <a:t> kotona.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95844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1A9BB3-6C27-4408-BB98-69965E550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Ruokailu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7BF8FAE-0139-48F6-B7B3-7DECD5852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Haarukka ja veitsi. </a:t>
            </a:r>
          </a:p>
          <a:p>
            <a:r>
              <a:rPr lang="fi-FI" dirty="0"/>
              <a:t>Kaikkea maistetaan.</a:t>
            </a:r>
          </a:p>
          <a:p>
            <a:r>
              <a:rPr lang="fi-FI" dirty="0"/>
              <a:t>Sopivan määrän ottaminen itse.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Harjoitelkaa myös kotona!</a:t>
            </a:r>
          </a:p>
        </p:txBody>
      </p:sp>
    </p:spTree>
    <p:extLst>
      <p:ext uri="{BB962C8B-B14F-4D97-AF65-F5344CB8AC3E}">
        <p14:creationId xmlns:p14="http://schemas.microsoft.com/office/powerpoint/2010/main" val="1533109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9FCAF6-9FE5-4DED-955F-2E02866A6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Vaatetus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68CF0A0-35F6-44C6-A1F5-E015AFDC1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Nimet vaatteisiin.</a:t>
            </a:r>
          </a:p>
          <a:p>
            <a:r>
              <a:rPr lang="fi-FI" dirty="0"/>
              <a:t>Säänmukainen vaatetus.</a:t>
            </a:r>
          </a:p>
          <a:p>
            <a:pPr>
              <a:buFontTx/>
              <a:buChar char="-"/>
            </a:pPr>
            <a:r>
              <a:rPr lang="fi-FI" dirty="0"/>
              <a:t>Sade</a:t>
            </a:r>
          </a:p>
          <a:p>
            <a:pPr>
              <a:buFontTx/>
              <a:buChar char="-"/>
            </a:pPr>
            <a:r>
              <a:rPr lang="fi-FI" dirty="0"/>
              <a:t>Kylmä</a:t>
            </a:r>
          </a:p>
          <a:p>
            <a:pPr>
              <a:buFontTx/>
              <a:buChar char="-"/>
            </a:pPr>
            <a:r>
              <a:rPr lang="fi-FI" dirty="0"/>
              <a:t>Pakkanen</a:t>
            </a:r>
          </a:p>
          <a:p>
            <a:r>
              <a:rPr lang="fi-FI" dirty="0"/>
              <a:t>Vaatteita ei voi säilyttää koulussa.</a:t>
            </a:r>
          </a:p>
          <a:p>
            <a:r>
              <a:rPr lang="fi-FI" dirty="0"/>
              <a:t>Vaihtovaatetta voi laittaa reppuun.</a:t>
            </a:r>
          </a:p>
          <a:p>
            <a:r>
              <a:rPr lang="fi-FI" dirty="0"/>
              <a:t>Sisäkengät!</a:t>
            </a:r>
          </a:p>
          <a:p>
            <a:pPr marL="0" indent="0">
              <a:buNone/>
            </a:pPr>
            <a:endParaRPr lang="fi-FI" dirty="0"/>
          </a:p>
          <a:p>
            <a:pPr>
              <a:buFontTx/>
              <a:buChar char="-"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0797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C1E722A-C2F9-4134-8F40-0AF60D68A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Liikunta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B1F0A46-0E17-4F0C-80B4-7EA3224FF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Sisäliikuntavaatteet + pyyhe.</a:t>
            </a:r>
          </a:p>
          <a:p>
            <a:r>
              <a:rPr lang="fi-FI" dirty="0"/>
              <a:t>Harjoitelkaa varusteiden pukemista kotona (esim. luistimet, monot).</a:t>
            </a:r>
          </a:p>
          <a:p>
            <a:r>
              <a:rPr lang="fi-FI" dirty="0"/>
              <a:t>Talviliikuntakaudella löysätkää luistimet kotona valmiiksi!</a:t>
            </a:r>
          </a:p>
          <a:p>
            <a:r>
              <a:rPr lang="fi-FI" dirty="0"/>
              <a:t>Suosittelemme omien luistinten ja hiihtovälineiden hankkimista lapsille.</a:t>
            </a:r>
          </a:p>
          <a:p>
            <a:r>
              <a:rPr lang="fi-FI" dirty="0"/>
              <a:t>1. luokkien uintivuorot ajoittuvat tammi- ja helmikuulle. Uinnit aiheuttavat lukujärjestykseen muutoksia. Tästä lisätietoa lähempänä.</a:t>
            </a:r>
          </a:p>
        </p:txBody>
      </p:sp>
    </p:spTree>
    <p:extLst>
      <p:ext uri="{BB962C8B-B14F-4D97-AF65-F5344CB8AC3E}">
        <p14:creationId xmlns:p14="http://schemas.microsoft.com/office/powerpoint/2010/main" val="3095521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75D5D6-395E-4759-95E5-1BB1B4970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Poissaolot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A0C90B-F560-44D6-8AC1-D65246CCC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Muistakaa ilmoittaa poissaoloista joka aamu Wilmaan tuntimerkintöihin.</a:t>
            </a:r>
          </a:p>
          <a:p>
            <a:r>
              <a:rPr lang="fi-FI" dirty="0"/>
              <a:t>Omat lomat pitää anoa: 1-5 vuorokautta luokanopettajalta ja yli 5 vuorokauden lomat rehtorilta. Wilma</a:t>
            </a:r>
            <a:r>
              <a:rPr lang="fi-FI" dirty="0">
                <a:sym typeface="Wingdings" panose="05000000000000000000" pitchFamily="2" charset="2"/>
              </a:rPr>
              <a:t> Hakemukset ja päätökset</a:t>
            </a:r>
          </a:p>
          <a:p>
            <a:r>
              <a:rPr lang="fi-FI" dirty="0">
                <a:sym typeface="Wingdings" panose="05000000000000000000" pitchFamily="2" charset="2"/>
              </a:rPr>
              <a:t>Omien lomien aikana vanhempi pitää huolen, että lapsi tekee sinä aikana koulussa tehdyt tehtävät.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67519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2EE1F88-ECB1-4D54-A6F5-0784514BF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556" y="365125"/>
            <a:ext cx="10515600" cy="502024"/>
          </a:xfrm>
        </p:spPr>
        <p:txBody>
          <a:bodyPr>
            <a:normAutofit fontScale="90000"/>
          </a:bodyPr>
          <a:lstStyle/>
          <a:p>
            <a:r>
              <a:rPr lang="fi-FI" dirty="0"/>
              <a:t>Poissaolomalli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DBF27273-2516-4B70-8534-B650353532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10" y="867149"/>
            <a:ext cx="10934101" cy="6122587"/>
          </a:xfrm>
        </p:spPr>
      </p:pic>
    </p:spTree>
    <p:extLst>
      <p:ext uri="{BB962C8B-B14F-4D97-AF65-F5344CB8AC3E}">
        <p14:creationId xmlns:p14="http://schemas.microsoft.com/office/powerpoint/2010/main" val="2918247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265</Words>
  <Application>Microsoft Office PowerPoint</Application>
  <PresentationFormat>Laajakuva</PresentationFormat>
  <Paragraphs>67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Office-teema</vt:lpstr>
      <vt:lpstr>Vanhempainilta 25.8.</vt:lpstr>
      <vt:lpstr>Erityisopettajan terveiset</vt:lpstr>
      <vt:lpstr>Koulun päiväjärjestys</vt:lpstr>
      <vt:lpstr>Läksyt</vt:lpstr>
      <vt:lpstr>Ruokailu</vt:lpstr>
      <vt:lpstr>Vaatetus</vt:lpstr>
      <vt:lpstr>Liikunta</vt:lpstr>
      <vt:lpstr>Poissaolot</vt:lpstr>
      <vt:lpstr>Poissaolomalli</vt:lpstr>
      <vt:lpstr>PowerPoint-esitys</vt:lpstr>
      <vt:lpstr>Tärkeää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Vanhempainilta 25.8.</dc:title>
  <dc:creator>Tessa Myllymäki</dc:creator>
  <cp:lastModifiedBy>Tessa Myllymäki</cp:lastModifiedBy>
  <cp:revision>3</cp:revision>
  <cp:lastPrinted>2022-08-24T12:11:53Z</cp:lastPrinted>
  <dcterms:created xsi:type="dcterms:W3CDTF">2022-08-24T11:05:29Z</dcterms:created>
  <dcterms:modified xsi:type="dcterms:W3CDTF">2022-08-25T14:53:57Z</dcterms:modified>
</cp:coreProperties>
</file>