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56" r:id="rId2"/>
    <p:sldId id="257" r:id="rId3"/>
    <p:sldId id="258" r:id="rId4"/>
    <p:sldId id="261" r:id="rId5"/>
    <p:sldId id="259" r:id="rId6"/>
    <p:sldId id="260"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4" d="100"/>
          <a:sy n="54" d="100"/>
        </p:scale>
        <p:origin x="-61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i-FI" smtClean="0"/>
              <a:t>Muokkaa perustyyl. napsautt.</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26221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tsikko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i-FI" smtClean="0"/>
              <a:t>Muokkaa perustyyl. napsautt.</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48A87A34-81AB-432B-8DAE-1953F412C126}" type="datetimeFigureOut">
              <a:rPr lang="en-US" smtClean="0"/>
              <a:pPr/>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5880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inaus ja kuvateksti">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i-FI" smtClean="0"/>
              <a:t>Muokkaa perustyyl. napsautt.</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48A87A34-81AB-432B-8DAE-1953F412C126}" type="datetimeFigureOut">
              <a:rPr lang="en-US" smtClean="0"/>
              <a:pPr/>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78381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imikortti">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i-FI" smtClean="0"/>
              <a:t>Muokkaa perustyyl. napsautt.</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i-FI" smtClean="0"/>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smtClean="0"/>
              <a:pPr/>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68918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inauksen nimikortti">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i-FI" smtClean="0"/>
              <a:t>Muokkaa perustyyl. napsautt.</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i-FI" smtClean="0"/>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smtClean="0"/>
              <a:pPr/>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78710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osi tai epätosi">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i-FI" smtClean="0"/>
              <a:t>Muokkaa perustyyl. napsautt.</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smtClean="0"/>
              <a:t>Muokkaa tekstin perustyylejä</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i-FI" smtClean="0"/>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smtClean="0"/>
              <a:pPr/>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19479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Vertical Text Placeholder 2"/>
          <p:cNvSpPr>
            <a:spLocks noGrp="1"/>
          </p:cNvSpPr>
          <p:nvPr>
            <p:ph type="body" orient="vert" idx="1"/>
          </p:nvPr>
        </p:nvSpPr>
        <p:spPr/>
        <p:txBody>
          <a:bodyPr vert="eaVert" ancho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0021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i-FI" smtClean="0"/>
              <a:t>Muokkaa perustyyl. napsautt.</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933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i-FI" smtClean="0"/>
              <a:t>Muokkaa perustyyl. napsautt.</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2395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i-FI" smtClean="0"/>
              <a:t>Muokkaa perustyyl. napsautt.</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a:t>
            </a:r>
          </a:p>
        </p:txBody>
      </p:sp>
      <p:sp>
        <p:nvSpPr>
          <p:cNvPr id="4" name="Date Placeholder 3"/>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0884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i-FI" smtClean="0"/>
              <a:t>Muokkaa perustyyl. napsautt.</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1374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i-FI" smtClean="0"/>
              <a:t>Muokkaa perustyyl. napsautt.</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56757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Muokkaa perustyyl. napsautt.</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0214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8033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i-FI" smtClean="0"/>
              <a:t>Muokkaa perustyyl. napsautt.</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74358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i-FI" smtClean="0"/>
              <a:t>Muokkaa perustyyl. napsautt.</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i-FI" smtClean="0"/>
              <a:t>Lisää kuva napsauttamalla kuvaketta</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a:t>
            </a:r>
          </a:p>
        </p:txBody>
      </p:sp>
      <p:sp>
        <p:nvSpPr>
          <p:cNvPr id="5" name="Date Placeholder 4"/>
          <p:cNvSpPr>
            <a:spLocks noGrp="1"/>
          </p:cNvSpPr>
          <p:nvPr>
            <p:ph type="dt" sz="half" idx="10"/>
          </p:nvPr>
        </p:nvSpPr>
        <p:spPr/>
        <p:txBody>
          <a:bodyPr/>
          <a:lstStyle/>
          <a:p>
            <a:fld id="{48A87A34-81AB-432B-8DAE-1953F412C126}" type="datetimeFigureOut">
              <a:rPr lang="en-US" smtClean="0"/>
              <a:t>3/23/2018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52205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i-FI" smtClean="0"/>
              <a:t>Muokkaa perustyyl. napsautt.</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i-FI" smtClean="0"/>
              <a:t>Muokkaa tekstin perustyylejä</a:t>
            </a:r>
          </a:p>
          <a:p>
            <a:pPr lvl="1"/>
            <a:r>
              <a:rPr lang="fi-FI" smtClean="0"/>
              <a:t>toinen taso</a:t>
            </a:r>
          </a:p>
          <a:p>
            <a:pPr lvl="2"/>
            <a:r>
              <a:rPr lang="fi-FI" smtClean="0"/>
              <a:t>kolmas taso</a:t>
            </a:r>
          </a:p>
          <a:p>
            <a:pPr lvl="3"/>
            <a:r>
              <a:rPr lang="fi-FI" smtClean="0"/>
              <a:t>neljäs taso</a:t>
            </a:r>
          </a:p>
          <a:p>
            <a:pPr lvl="4"/>
            <a:r>
              <a:rPr lang="fi-FI" smtClean="0"/>
              <a:t>viides taso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3/23/2018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233985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smtClean="0"/>
              <a:t>KOTIMÄEN PÄIVÄKOTI</a:t>
            </a:r>
            <a:endParaRPr lang="fi-FI" dirty="0"/>
          </a:p>
        </p:txBody>
      </p:sp>
      <p:sp>
        <p:nvSpPr>
          <p:cNvPr id="3" name="Alaotsikko 2"/>
          <p:cNvSpPr>
            <a:spLocks noGrp="1"/>
          </p:cNvSpPr>
          <p:nvPr>
            <p:ph type="subTitle" idx="1"/>
          </p:nvPr>
        </p:nvSpPr>
        <p:spPr/>
        <p:txBody>
          <a:bodyPr/>
          <a:lstStyle/>
          <a:p>
            <a:r>
              <a:rPr lang="fi-FI" dirty="0" smtClean="0"/>
              <a:t>ASIAKASRAATI 21.3.28</a:t>
            </a:r>
            <a:endParaRPr lang="fi-FI" dirty="0"/>
          </a:p>
        </p:txBody>
      </p:sp>
    </p:spTree>
    <p:extLst>
      <p:ext uri="{BB962C8B-B14F-4D97-AF65-F5344CB8AC3E}">
        <p14:creationId xmlns:p14="http://schemas.microsoft.com/office/powerpoint/2010/main" val="92843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4" name="Sisällön paikkamerkki 3"/>
          <p:cNvSpPr>
            <a:spLocks noGrp="1"/>
          </p:cNvSpPr>
          <p:nvPr>
            <p:ph sz="half" idx="2"/>
          </p:nvPr>
        </p:nvSpPr>
        <p:spPr/>
        <p:txBody>
          <a:bodyPr>
            <a:normAutofit fontScale="92500"/>
          </a:bodyPr>
          <a:lstStyle/>
          <a:p>
            <a:r>
              <a:rPr lang="fi-FI" sz="2000" dirty="0"/>
              <a:t>Kotimäen päiväkoti sijaitsee noin kilometrin päässä Vaajakosken keskustasta. Kotimäen päiväkodin laajennus valmistui heinäkuussa 2010. Kotimäen päiväkodin vanha osa peruskorjattiin ja talo oli kokonaisuudessaan valmis maaliskuussa 2011. Hallinnollisesti päiväkodin johtajan alaisuuteen kuuluu Kotimäen ja Linnan päiväkodit.</a:t>
            </a:r>
          </a:p>
          <a:p>
            <a:endParaRPr lang="fi-FI" dirty="0"/>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89213" y="2405261"/>
            <a:ext cx="4313237" cy="3234927"/>
          </a:xfrm>
        </p:spPr>
      </p:pic>
    </p:spTree>
    <p:extLst>
      <p:ext uri="{BB962C8B-B14F-4D97-AF65-F5344CB8AC3E}">
        <p14:creationId xmlns:p14="http://schemas.microsoft.com/office/powerpoint/2010/main" val="18458010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4" name="Sisällön paikkamerkki 3"/>
          <p:cNvSpPr>
            <a:spLocks noGrp="1"/>
          </p:cNvSpPr>
          <p:nvPr>
            <p:ph sz="half" idx="2"/>
          </p:nvPr>
        </p:nvSpPr>
        <p:spPr/>
        <p:txBody>
          <a:bodyPr>
            <a:normAutofit/>
          </a:bodyPr>
          <a:lstStyle/>
          <a:p>
            <a:r>
              <a:rPr lang="fi-FI" sz="2000" dirty="0"/>
              <a:t>Kotimäen päiväkodissa on neljä </a:t>
            </a:r>
            <a:r>
              <a:rPr lang="fi-FI" sz="2000" dirty="0" smtClean="0"/>
              <a:t>kotipesää (Kuukivi, Pesäkolo, Kiipijät ja Käpytikat), </a:t>
            </a:r>
            <a:r>
              <a:rPr lang="fi-FI" sz="2000" dirty="0"/>
              <a:t>joissa toimitaan pienryhmittäin</a:t>
            </a:r>
            <a:r>
              <a:rPr lang="fi-FI" sz="2000" dirty="0" smtClean="0"/>
              <a:t>.</a:t>
            </a:r>
          </a:p>
          <a:p>
            <a:r>
              <a:rPr lang="fi-FI" sz="2000" dirty="0" smtClean="0"/>
              <a:t> </a:t>
            </a:r>
            <a:r>
              <a:rPr lang="fi-FI" sz="2000" dirty="0"/>
              <a:t>Kotipesät muodostuvat pienryhmistä, joissa jokaisessa työskentelee kahden työntekijän muodostama työpari 1-6- vuotiaiden lasten kanssa. </a:t>
            </a:r>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89213" y="2405261"/>
            <a:ext cx="4313237" cy="3234927"/>
          </a:xfrm>
        </p:spPr>
      </p:pic>
    </p:spTree>
    <p:extLst>
      <p:ext uri="{BB962C8B-B14F-4D97-AF65-F5344CB8AC3E}">
        <p14:creationId xmlns:p14="http://schemas.microsoft.com/office/powerpoint/2010/main" val="1563379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04702" y="2562292"/>
            <a:ext cx="4286045" cy="2109462"/>
          </a:xfrm>
        </p:spPr>
      </p:pic>
      <p:sp>
        <p:nvSpPr>
          <p:cNvPr id="4" name="Sisällön paikkamerkki 3"/>
          <p:cNvSpPr>
            <a:spLocks noGrp="1"/>
          </p:cNvSpPr>
          <p:nvPr>
            <p:ph sz="half" idx="2"/>
          </p:nvPr>
        </p:nvSpPr>
        <p:spPr/>
        <p:txBody>
          <a:bodyPr>
            <a:normAutofit/>
          </a:bodyPr>
          <a:lstStyle/>
          <a:p>
            <a:r>
              <a:rPr lang="fi-FI" sz="2400" dirty="0"/>
              <a:t>Pienryhmien lapsirakenne muuttuu vuosittain hakijoiden mukaan huomioiden lasten ikä, yksilölliset tarpeet sekä kaveri- ja sisarussuhteet.</a:t>
            </a:r>
            <a:br>
              <a:rPr lang="fi-FI" sz="2400" dirty="0"/>
            </a:br>
            <a:endParaRPr lang="fi-FI" sz="2400" dirty="0"/>
          </a:p>
        </p:txBody>
      </p:sp>
    </p:spTree>
    <p:extLst>
      <p:ext uri="{BB962C8B-B14F-4D97-AF65-F5344CB8AC3E}">
        <p14:creationId xmlns:p14="http://schemas.microsoft.com/office/powerpoint/2010/main" val="638612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89213" y="2231514"/>
            <a:ext cx="4313237" cy="3582422"/>
          </a:xfrm>
        </p:spPr>
      </p:pic>
      <p:sp>
        <p:nvSpPr>
          <p:cNvPr id="4" name="Sisällön paikkamerkki 3"/>
          <p:cNvSpPr>
            <a:spLocks noGrp="1"/>
          </p:cNvSpPr>
          <p:nvPr>
            <p:ph sz="half" idx="2"/>
          </p:nvPr>
        </p:nvSpPr>
        <p:spPr/>
        <p:txBody>
          <a:bodyPr>
            <a:normAutofit/>
          </a:bodyPr>
          <a:lstStyle/>
          <a:p>
            <a:r>
              <a:rPr lang="fi-FI" sz="2400" dirty="0"/>
              <a:t>Päiväkoti on avoinna ma - pe klo 5.00 – 22.30 välillä lasten ennalta ilmoitettujen hoitoaikojen mukaan. </a:t>
            </a:r>
            <a:endParaRPr lang="fi-FI" sz="2400" dirty="0" smtClean="0"/>
          </a:p>
          <a:p>
            <a:r>
              <a:rPr lang="fi-FI" sz="2400" dirty="0" smtClean="0"/>
              <a:t>Kotimäen 158 lapsesta 63 lapsella (40 %) on palveluntarpeena vuorohoito</a:t>
            </a:r>
          </a:p>
          <a:p>
            <a:endParaRPr lang="fi-FI" sz="2400" dirty="0"/>
          </a:p>
        </p:txBody>
      </p:sp>
    </p:spTree>
    <p:extLst>
      <p:ext uri="{BB962C8B-B14F-4D97-AF65-F5344CB8AC3E}">
        <p14:creationId xmlns:p14="http://schemas.microsoft.com/office/powerpoint/2010/main" val="26016171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80453" y="2133600"/>
            <a:ext cx="2130757" cy="3778250"/>
          </a:xfrm>
        </p:spPr>
      </p:pic>
      <p:sp>
        <p:nvSpPr>
          <p:cNvPr id="4" name="Sisällön paikkamerkki 3"/>
          <p:cNvSpPr>
            <a:spLocks noGrp="1"/>
          </p:cNvSpPr>
          <p:nvPr>
            <p:ph sz="half" idx="2"/>
          </p:nvPr>
        </p:nvSpPr>
        <p:spPr/>
        <p:txBody>
          <a:bodyPr/>
          <a:lstStyle/>
          <a:p>
            <a:r>
              <a:rPr lang="fi-FI" sz="2400" dirty="0"/>
              <a:t>Esiopetusta Kotimäen päiväkodissa tarjotaan </a:t>
            </a:r>
            <a:r>
              <a:rPr lang="fi-FI" sz="2400" dirty="0" smtClean="0"/>
              <a:t>toimikaudella 2017–2018 </a:t>
            </a:r>
            <a:r>
              <a:rPr lang="fi-FI" sz="2400" dirty="0"/>
              <a:t>klo 8.30 – 12.30 liikunta- ja </a:t>
            </a:r>
            <a:r>
              <a:rPr lang="fi-FI" sz="2400" dirty="0" smtClean="0"/>
              <a:t>luontopainotteisesti</a:t>
            </a:r>
          </a:p>
          <a:p>
            <a:endParaRPr lang="fi-FI" sz="2400" dirty="0"/>
          </a:p>
          <a:p>
            <a:pPr marL="0" indent="0">
              <a:buNone/>
            </a:pPr>
            <a:endParaRPr lang="fi-FI" dirty="0"/>
          </a:p>
        </p:txBody>
      </p:sp>
      <p:pic>
        <p:nvPicPr>
          <p:cNvPr id="6" name="Kuv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724" y="4418576"/>
            <a:ext cx="3711910" cy="1485268"/>
          </a:xfrm>
          <a:prstGeom prst="rect">
            <a:avLst/>
          </a:prstGeom>
        </p:spPr>
      </p:pic>
    </p:spTree>
    <p:extLst>
      <p:ext uri="{BB962C8B-B14F-4D97-AF65-F5344CB8AC3E}">
        <p14:creationId xmlns:p14="http://schemas.microsoft.com/office/powerpoint/2010/main" val="2012791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 name="Sisällön paikkamerkki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56706" y="2133600"/>
            <a:ext cx="4225738" cy="4225738"/>
          </a:xfrm>
        </p:spPr>
      </p:pic>
      <p:sp>
        <p:nvSpPr>
          <p:cNvPr id="4" name="Sisällön paikkamerkki 3"/>
          <p:cNvSpPr>
            <a:spLocks noGrp="1"/>
          </p:cNvSpPr>
          <p:nvPr>
            <p:ph sz="half" idx="2"/>
          </p:nvPr>
        </p:nvSpPr>
        <p:spPr/>
        <p:txBody>
          <a:bodyPr>
            <a:normAutofit/>
          </a:bodyPr>
          <a:lstStyle/>
          <a:p>
            <a:r>
              <a:rPr lang="fi-FI" sz="2000" dirty="0" smtClean="0"/>
              <a:t>Kotimäki toimii itäisen Jyväskylän päivystävänä päiväkotina aina koululaisten loma-aikoina</a:t>
            </a:r>
          </a:p>
          <a:p>
            <a:r>
              <a:rPr lang="fi-FI" sz="2000" dirty="0" smtClean="0"/>
              <a:t>Yhteispäivystyksessä mukana 9-12 päiväkotia Huhtasuo – Kangasvuori – </a:t>
            </a:r>
            <a:r>
              <a:rPr lang="fi-FI" sz="2000" dirty="0" err="1" smtClean="0"/>
              <a:t>Halssila</a:t>
            </a:r>
            <a:r>
              <a:rPr lang="fi-FI" sz="2000" dirty="0" smtClean="0"/>
              <a:t> – Jyskä - Vaajakoski alueelta</a:t>
            </a:r>
            <a:endParaRPr lang="fi-FI" sz="2000" dirty="0"/>
          </a:p>
        </p:txBody>
      </p:sp>
    </p:spTree>
    <p:extLst>
      <p:ext uri="{BB962C8B-B14F-4D97-AF65-F5344CB8AC3E}">
        <p14:creationId xmlns:p14="http://schemas.microsoft.com/office/powerpoint/2010/main" val="105670522"/>
      </p:ext>
    </p:extLst>
  </p:cSld>
  <p:clrMapOvr>
    <a:masterClrMapping/>
  </p:clrMapOvr>
</p:sld>
</file>

<file path=ppt/theme/theme1.xml><?xml version="1.0" encoding="utf-8"?>
<a:theme xmlns:a="http://schemas.openxmlformats.org/drawingml/2006/main" name="Kuiskaus">
  <a:themeElements>
    <a:clrScheme name="Kuiskaus">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Kuiskaus">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uiskaus">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61</TotalTime>
  <Words>159</Words>
  <Application>Microsoft Office PowerPoint</Application>
  <PresentationFormat>Mukautettu</PresentationFormat>
  <Paragraphs>11</Paragraphs>
  <Slides>7</Slides>
  <Notes>0</Notes>
  <HiddenSlides>0</HiddenSlides>
  <MMClips>0</MMClips>
  <ScaleCrop>false</ScaleCrop>
  <HeadingPairs>
    <vt:vector size="4" baseType="variant">
      <vt:variant>
        <vt:lpstr>Teema</vt:lpstr>
      </vt:variant>
      <vt:variant>
        <vt:i4>1</vt:i4>
      </vt:variant>
      <vt:variant>
        <vt:lpstr>Dian otsikot</vt:lpstr>
      </vt:variant>
      <vt:variant>
        <vt:i4>7</vt:i4>
      </vt:variant>
    </vt:vector>
  </HeadingPairs>
  <TitlesOfParts>
    <vt:vector size="8" baseType="lpstr">
      <vt:lpstr>Kuiskaus</vt:lpstr>
      <vt:lpstr>KOTIMÄEN PÄIVÄKOTI</vt:lpstr>
      <vt:lpstr>PowerPoint-esitys</vt:lpstr>
      <vt:lpstr>PowerPoint-esitys</vt:lpstr>
      <vt:lpstr>PowerPoint-esitys</vt:lpstr>
      <vt:lpstr>PowerPoint-esitys</vt:lpstr>
      <vt:lpstr>PowerPoint-esitys</vt:lpstr>
      <vt:lpstr>PowerPoint-esitys</vt:lpstr>
    </vt:vector>
  </TitlesOfParts>
  <Company>Jyvaskyla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KOTIMÄEN PÄIVÄKOTI</dc:title>
  <dc:creator>Pajunen Johanna.M</dc:creator>
  <cp:lastModifiedBy>JKL</cp:lastModifiedBy>
  <cp:revision>11</cp:revision>
  <dcterms:created xsi:type="dcterms:W3CDTF">2018-03-20T13:52:30Z</dcterms:created>
  <dcterms:modified xsi:type="dcterms:W3CDTF">2018-03-23T07:42:39Z</dcterms:modified>
</cp:coreProperties>
</file>