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6" r:id="rId6"/>
    <p:sldId id="257" r:id="rId7"/>
    <p:sldId id="259" r:id="rId8"/>
    <p:sldId id="264" r:id="rId9"/>
    <p:sldId id="265" r:id="rId10"/>
    <p:sldId id="260" r:id="rId11"/>
    <p:sldId id="274" r:id="rId12"/>
    <p:sldId id="267" r:id="rId13"/>
    <p:sldId id="263" r:id="rId14"/>
    <p:sldId id="273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DBAA3-7302-4735-BA25-8EAC42344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B0DA56-D834-4219-B58A-6616E5C7D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0227D-8591-4337-BD69-15016256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5F59F7-4ACF-437B-B3C7-7BEF3A86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0EBC50-9F31-422F-937C-43F76DE9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8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8CBE4-1DF9-4327-B15C-C67DCD50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4CB4E8-5F52-49EF-885D-064EF178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1B5B58-AFBF-4F8B-86BF-B20DD08F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DB85D8-C797-453E-B715-271B8410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8CDB09-6571-44E1-A921-4319ABBE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A805EB-8C74-4802-833F-94E156470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6BFBF7-1D66-4593-861E-CEAD074BF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C5C67B-3A91-475C-BC38-5F5529F1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ACF6D6-858F-4EFF-BE4D-CA0F8AC8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192198-0ACC-492A-AECB-E5419D7D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9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ED4B2-D24C-4B4D-A9F6-ED559F52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152BA9-291D-4948-93DF-8F9D645A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B6B5F-3469-41C0-93EB-06ED8279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ED4E1-DA26-47E6-ADC2-F6BDC9AA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BE6C9D-B6BC-4434-98C1-11EFA8D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26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6E17D-2EBD-43A1-8180-A1CCAADC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5DB97B-A3CF-4656-8AD6-D5C881FE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4D7980-081C-45E6-84B1-0AD5B018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347FCC-EFCE-402E-B47D-DF2472C9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BCDA7A-F5DC-42EA-BC3B-C0539072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8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CBEEAE-CEE3-498D-9373-D5C5B44A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011876-01FC-4E0C-ADF0-D8459BD7F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A4E841-71B8-455C-98A9-EE3A5E9B9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3C5CF7-21E1-4F3D-86E1-0361ABC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225B8A-301C-4D85-8298-99615296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271C54-5196-414E-892D-A6579F65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04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F12F9-7C2B-41BD-8884-2661972E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569289-3F6C-406D-87E2-9BA32718F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BD658A-342B-4BCC-B3F3-B79C4D996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BB34FD0-4395-4495-8E71-09AD672C4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16DD56-683E-4B5B-BDC7-327353E30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B91DEEE-842F-4AA0-801E-983C7EDD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FCD88B-B732-4205-B923-8FF35AF6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859102-692E-47B2-8B67-BFB26EEC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1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17D765-02F9-4341-9301-CDEAA451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AD073CE-D05F-49A7-9F9C-76FB33BE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3CA27B-D551-4099-BE84-43246BA1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C13EA3-F05D-4AA3-B4F7-7A2540EB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80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BB92692-9FC2-40C0-9CA4-AFBEF481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2A2088-E67B-4C79-8371-643BBFF5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137BFD-5B28-4972-A129-FD747069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59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84A05-7138-4F66-9661-3CE2AAC6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4F0D54-2844-4C82-A241-DDFCD10E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537DDD-CB45-4843-B7FB-AA6FD6046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938B8F-ACE7-4E49-A4EE-2BF0CF63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A02BC9-7183-4D6C-A496-B7049620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715672-E7FE-47EF-946A-A6396259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0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A9C50C-48D7-476B-8392-BE93927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ABDD773-8063-41B6-81FF-3CF1BDA43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B52D9E-B0E5-4EA7-83AB-9AD812162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784A87-ED1F-4EFE-8D01-3485FBAA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776D16-09AC-46C3-BD11-B3D80045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B1BB3D-72DC-42E6-B668-CA6CF897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6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C6FADE-AAEE-48CE-AC17-CCA6F4FA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D480BC-89EB-4387-8173-7067241C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7CC10C-6D78-428D-9242-3DC210693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EA36-1FF3-4EE3-B118-5022E92367C6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49E693-1108-4C6B-88CA-C2E68FFDE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28EC63-6A02-45FE-8732-33FCB5BC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3C10-8AC6-46BE-8B9C-F10E547B8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98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Z0oq-SHHnE?start=25&amp;feature=oembed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GBd-G2T84?start=2&amp;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X7GrfRB0gc?start=55&amp;feature=oembed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k8rZ1cG8c?start=6&amp;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llsSxNWzg?start=26&amp;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Y72K7cI24?start=42&amp;feature=oembed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a5iG6k3W0s?start=28&amp;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F5Dusq0OU?start=51&amp;feature=oembed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22E5CE-6698-4279-B44F-D90831F55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30" y="1760107"/>
            <a:ext cx="9147940" cy="2337238"/>
          </a:xfrm>
        </p:spPr>
        <p:txBody>
          <a:bodyPr anchor="b">
            <a:normAutofit/>
          </a:bodyPr>
          <a:lstStyle/>
          <a:p>
            <a:r>
              <a:rPr lang="fi-FI" sz="12000" b="1" dirty="0">
                <a:solidFill>
                  <a:srgbClr val="FFFFFF"/>
                </a:solidFill>
              </a:rPr>
              <a:t>Pariakrobatia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660" y="720649"/>
            <a:ext cx="417068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LEPAKKO</a:t>
            </a:r>
          </a:p>
        </p:txBody>
      </p:sp>
      <p:pic>
        <p:nvPicPr>
          <p:cNvPr id="7" name="Online-media 6" title="AcroYoga for Beginners (8:9) Straddle bat">
            <a:hlinkClick r:id="" action="ppaction://media"/>
            <a:extLst>
              <a:ext uri="{FF2B5EF4-FFF2-40B4-BE49-F238E27FC236}">
                <a16:creationId xmlns:a16="http://schemas.microsoft.com/office/drawing/2014/main" id="{BB04DCB0-54AB-4295-82CD-6BBA44C7DB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6280" y="1702866"/>
            <a:ext cx="6588760" cy="37226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D6EABC7-91F4-4C4D-93E5-5E14BCB5A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1" t="19546" r="20773"/>
          <a:stretch/>
        </p:blipFill>
        <p:spPr>
          <a:xfrm>
            <a:off x="7632437" y="1702865"/>
            <a:ext cx="4268962" cy="37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68D348-27B8-4809-934D-3D7D70D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847" y="640081"/>
            <a:ext cx="3491022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200" b="1" dirty="0" err="1"/>
              <a:t>o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lkapäille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dirty="0" err="1"/>
              <a:t>nouse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minen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A498B57-1492-4C29-AFCC-ED7CB9B2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3" t="15556" r="3691" b="54321"/>
          <a:stretch/>
        </p:blipFill>
        <p:spPr bwMode="auto">
          <a:xfrm>
            <a:off x="782395" y="728906"/>
            <a:ext cx="7067970" cy="54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2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22E5CE-6698-4279-B44F-D90831F55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30" y="1209220"/>
            <a:ext cx="9147940" cy="2337238"/>
          </a:xfrm>
        </p:spPr>
        <p:txBody>
          <a:bodyPr anchor="b">
            <a:noAutofit/>
          </a:bodyPr>
          <a:lstStyle/>
          <a:p>
            <a:r>
              <a:rPr lang="fi-FI" sz="9500" b="1" dirty="0">
                <a:solidFill>
                  <a:srgbClr val="FFFFFF"/>
                </a:solidFill>
              </a:rPr>
              <a:t>Ryhmäpyramideja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FF538A0-9D86-4C71-B599-A376CAFA15DD}"/>
              </a:ext>
            </a:extLst>
          </p:cNvPr>
          <p:cNvSpPr txBox="1"/>
          <p:nvPr/>
        </p:nvSpPr>
        <p:spPr>
          <a:xfrm>
            <a:off x="838200" y="557189"/>
            <a:ext cx="10515600" cy="111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hengen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pyramidit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E709AB4B-C63A-48CC-BEBD-6B29FD45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9" t="65631" r="30509" b="7703"/>
          <a:stretch/>
        </p:blipFill>
        <p:spPr bwMode="auto">
          <a:xfrm>
            <a:off x="800121" y="1659078"/>
            <a:ext cx="2347340" cy="22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F6A2719-4EB5-4F20-9A82-EBCF2E1ED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42156" r="71200" b="40533"/>
          <a:stretch/>
        </p:blipFill>
        <p:spPr bwMode="auto">
          <a:xfrm>
            <a:off x="3432986" y="4161281"/>
            <a:ext cx="2337808" cy="2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F99EAF0-F557-4CFE-BC06-456BE5A4A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3" t="42371" r="37644" b="40000"/>
          <a:stretch/>
        </p:blipFill>
        <p:spPr bwMode="auto">
          <a:xfrm>
            <a:off x="9167675" y="4109829"/>
            <a:ext cx="2158494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AE6F3F8-1C27-4B60-9DD0-36F8DD128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34259" r="69124" b="47778"/>
          <a:stretch/>
        </p:blipFill>
        <p:spPr bwMode="auto">
          <a:xfrm>
            <a:off x="3523830" y="1950718"/>
            <a:ext cx="2146162" cy="19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2E774BB-9C6C-47DD-B81E-8D75043E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77901" r="66486" b="8126"/>
          <a:stretch/>
        </p:blipFill>
        <p:spPr bwMode="auto">
          <a:xfrm>
            <a:off x="6373107" y="1950717"/>
            <a:ext cx="2127750" cy="19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F142B50-1CAD-4071-8041-1A6B8DAFD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3" t="11037" r="23359" b="73129"/>
          <a:stretch/>
        </p:blipFill>
        <p:spPr bwMode="auto">
          <a:xfrm>
            <a:off x="9167675" y="1868785"/>
            <a:ext cx="2224204" cy="20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3B446493-5754-4440-83AE-3A0120A23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78287" r="64077" b="13565"/>
          <a:stretch/>
        </p:blipFill>
        <p:spPr bwMode="auto">
          <a:xfrm>
            <a:off x="1231315" y="4366138"/>
            <a:ext cx="1502260" cy="2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778D9A45-F4C5-4BAD-A172-46A5AF5EB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69908" r="66650" b="22037"/>
          <a:stretch/>
        </p:blipFill>
        <p:spPr bwMode="auto">
          <a:xfrm>
            <a:off x="6366610" y="4366138"/>
            <a:ext cx="2262089" cy="18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FF538A0-9D86-4C71-B599-A376CAFA15DD}"/>
              </a:ext>
            </a:extLst>
          </p:cNvPr>
          <p:cNvSpPr txBox="1"/>
          <p:nvPr/>
        </p:nvSpPr>
        <p:spPr>
          <a:xfrm>
            <a:off x="838200" y="557189"/>
            <a:ext cx="10515600" cy="111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hengen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pyramidit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302" name="Picture 14" descr="Kuva, joka sisältää kohteen hiihtäminen, erilainen, useat&#10;&#10;Kuvaus luotu automaattisesti">
            <a:extLst>
              <a:ext uri="{FF2B5EF4-FFF2-40B4-BE49-F238E27FC236}">
                <a16:creationId xmlns:a16="http://schemas.microsoft.com/office/drawing/2014/main" id="{D05C42C5-BA57-4808-892C-C573BD42C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8" t="45594" r="5811" b="39537"/>
          <a:stretch/>
        </p:blipFill>
        <p:spPr bwMode="auto">
          <a:xfrm>
            <a:off x="696931" y="1834939"/>
            <a:ext cx="2796414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Kuva, joka sisältää kohteen hiihtäminen, erilainen, useat&#10;&#10;Kuvaus luotu automaattisesti">
            <a:extLst>
              <a:ext uri="{FF2B5EF4-FFF2-40B4-BE49-F238E27FC236}">
                <a16:creationId xmlns:a16="http://schemas.microsoft.com/office/drawing/2014/main" id="{84C50758-FBD2-47E2-BC12-5F72A5725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6" t="41904" r="37049" b="41903"/>
          <a:stretch/>
        </p:blipFill>
        <p:spPr bwMode="auto">
          <a:xfrm>
            <a:off x="4867677" y="1834939"/>
            <a:ext cx="2446793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Kuva, joka sisältää kohteen hiihtäminen, erilainen, useat&#10;&#10;Kuvaus luotu automaattisesti">
            <a:extLst>
              <a:ext uri="{FF2B5EF4-FFF2-40B4-BE49-F238E27FC236}">
                <a16:creationId xmlns:a16="http://schemas.microsoft.com/office/drawing/2014/main" id="{A5E08F55-F4C6-45F1-872C-FDA6A0CA9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6" t="3260" r="2833" b="74928"/>
          <a:stretch/>
        </p:blipFill>
        <p:spPr bwMode="auto">
          <a:xfrm>
            <a:off x="9131297" y="1834939"/>
            <a:ext cx="1906267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Kuva, joka sisältää kohteen teksti, hiihtäminen, useat&#10;&#10;Kuvaus luotu automaattisesti">
            <a:extLst>
              <a:ext uri="{FF2B5EF4-FFF2-40B4-BE49-F238E27FC236}">
                <a16:creationId xmlns:a16="http://schemas.microsoft.com/office/drawing/2014/main" id="{6DEC5371-BFF8-4DA3-BFBA-CE803FB11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6" t="36301" r="11089" b="47506"/>
          <a:stretch/>
        </p:blipFill>
        <p:spPr bwMode="auto">
          <a:xfrm>
            <a:off x="697392" y="4063630"/>
            <a:ext cx="2795493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uva, joka sisältää kohteen teksti, ulko, valkoinen, vanha&#10;&#10;Kuvaus luotu automaattisesti">
            <a:extLst>
              <a:ext uri="{FF2B5EF4-FFF2-40B4-BE49-F238E27FC236}">
                <a16:creationId xmlns:a16="http://schemas.microsoft.com/office/drawing/2014/main" id="{47990472-B64C-4CE8-9E12-01AD20EDD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73263" r="21039" b="9388"/>
          <a:stretch/>
        </p:blipFill>
        <p:spPr bwMode="auto">
          <a:xfrm>
            <a:off x="4952285" y="4063630"/>
            <a:ext cx="2277577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Kuva, joka sisältää kohteen teksti, huonekalu, valkoinen, musta&#10;&#10;Kuvaus luotu automaattisesti">
            <a:extLst>
              <a:ext uri="{FF2B5EF4-FFF2-40B4-BE49-F238E27FC236}">
                <a16:creationId xmlns:a16="http://schemas.microsoft.com/office/drawing/2014/main" id="{3DBA3E61-C07A-4C3C-9B29-7FC32DE26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74526" r="60492" b="8124"/>
          <a:stretch/>
        </p:blipFill>
        <p:spPr bwMode="auto">
          <a:xfrm>
            <a:off x="8870885" y="4063630"/>
            <a:ext cx="2427090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09E556F-C738-4408-917B-F0B7A13BC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6246" r="60498" b="15228"/>
          <a:stretch/>
        </p:blipFill>
        <p:spPr bwMode="auto">
          <a:xfrm>
            <a:off x="847024" y="825802"/>
            <a:ext cx="3041583" cy="26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E79D149-6F65-49AF-B067-3A644106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65965" r="53917" b="11579"/>
          <a:stretch/>
        </p:blipFill>
        <p:spPr bwMode="auto">
          <a:xfrm>
            <a:off x="4387739" y="825801"/>
            <a:ext cx="3185962" cy="26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F9EB9EE-553F-4036-914E-A7940FA46D8E}"/>
              </a:ext>
            </a:extLst>
          </p:cNvPr>
          <p:cNvSpPr txBox="1"/>
          <p:nvPr/>
        </p:nvSpPr>
        <p:spPr>
          <a:xfrm>
            <a:off x="8364576" y="849641"/>
            <a:ext cx="298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latin typeface="+mj-lt"/>
              </a:rPr>
              <a:t>5 hengen </a:t>
            </a:r>
          </a:p>
          <a:p>
            <a:pPr algn="ctr"/>
            <a:r>
              <a:rPr lang="fi-FI" sz="4800" b="1" dirty="0">
                <a:latin typeface="+mj-lt"/>
              </a:rPr>
              <a:t>pyramidit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4414C9E8-F270-48FD-9DDA-63EF63E9D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67509" r="63392" b="16561"/>
          <a:stretch/>
        </p:blipFill>
        <p:spPr bwMode="auto">
          <a:xfrm>
            <a:off x="2367815" y="3860306"/>
            <a:ext cx="3185962" cy="26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9675426E-5DBB-4B4A-8732-F60497B1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6" t="14456" r="20264" b="69403"/>
          <a:stretch/>
        </p:blipFill>
        <p:spPr bwMode="auto">
          <a:xfrm>
            <a:off x="6173379" y="3860306"/>
            <a:ext cx="3297880" cy="26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A125A36-7716-4928-A716-AC74F18626C0}"/>
              </a:ext>
            </a:extLst>
          </p:cNvPr>
          <p:cNvSpPr txBox="1"/>
          <p:nvPr/>
        </p:nvSpPr>
        <p:spPr>
          <a:xfrm>
            <a:off x="838200" y="557189"/>
            <a:ext cx="10515600" cy="111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hengen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pyramidit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AE284F4E-C89C-4C39-8591-66A36217C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r="58676" b="75148"/>
          <a:stretch/>
        </p:blipFill>
        <p:spPr bwMode="auto">
          <a:xfrm>
            <a:off x="770484" y="1834938"/>
            <a:ext cx="2915992" cy="22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3F3DE943-0396-4B4A-880F-0F16C4ABD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9" t="60463" r="28588" b="22387"/>
          <a:stretch/>
        </p:blipFill>
        <p:spPr bwMode="auto">
          <a:xfrm>
            <a:off x="4574114" y="1834939"/>
            <a:ext cx="3033919" cy="2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AE372202-C071-4EC2-92D7-B9F884F51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68351" r="62040" b="12842"/>
          <a:stretch/>
        </p:blipFill>
        <p:spPr bwMode="auto">
          <a:xfrm>
            <a:off x="8578350" y="4098971"/>
            <a:ext cx="2734179" cy="25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5F82405-FEA0-4D1D-9FEF-C6C5E7EBF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3754" r="60112" b="68561"/>
          <a:stretch/>
        </p:blipFill>
        <p:spPr bwMode="auto">
          <a:xfrm>
            <a:off x="879470" y="4098972"/>
            <a:ext cx="311962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07948AC-E59B-4933-A2CA-C42BB6BF6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42105" r="62044" b="42035"/>
          <a:stretch/>
        </p:blipFill>
        <p:spPr bwMode="auto">
          <a:xfrm>
            <a:off x="4509628" y="4127161"/>
            <a:ext cx="3162889" cy="24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F9A7F11B-B131-4FC5-AACC-D128F931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4629" r="29686" b="74352"/>
          <a:stretch/>
        </p:blipFill>
        <p:spPr bwMode="auto">
          <a:xfrm rot="5400000">
            <a:off x="8678188" y="1289068"/>
            <a:ext cx="2289700" cy="29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2660EE-F260-4DB6-A8A5-ACAB4DDFD7FA}"/>
              </a:ext>
            </a:extLst>
          </p:cNvPr>
          <p:cNvSpPr txBox="1"/>
          <p:nvPr/>
        </p:nvSpPr>
        <p:spPr>
          <a:xfrm>
            <a:off x="838200" y="557189"/>
            <a:ext cx="10515600" cy="111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7–8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hengen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pyramidit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6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1477BF11-DA82-4AAC-B278-6A640358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4" t="64842" r="13302" b="11298"/>
          <a:stretch/>
        </p:blipFill>
        <p:spPr bwMode="auto">
          <a:xfrm>
            <a:off x="1363659" y="1694125"/>
            <a:ext cx="2750980" cy="21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84C536E-D5CB-40C8-AF83-761B70443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11790" r="14319" b="64350"/>
          <a:stretch/>
        </p:blipFill>
        <p:spPr bwMode="auto">
          <a:xfrm>
            <a:off x="4809247" y="1694125"/>
            <a:ext cx="2563652" cy="21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00D397F5-B452-491F-9BA2-7A1D10F8F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2" t="50000" r="6361" b="24351"/>
          <a:stretch/>
        </p:blipFill>
        <p:spPr bwMode="auto">
          <a:xfrm rot="5400000">
            <a:off x="8294619" y="4035309"/>
            <a:ext cx="2357671" cy="22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44887387-A1F8-49F9-BAA5-326424D19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59088" r="51893" b="17894"/>
          <a:stretch/>
        </p:blipFill>
        <p:spPr bwMode="auto">
          <a:xfrm rot="5400000">
            <a:off x="1560314" y="4085106"/>
            <a:ext cx="2357669" cy="23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AC85E732-E3AB-471B-BDA4-AFDD5F843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8078" r="51892" b="62386"/>
          <a:stretch/>
        </p:blipFill>
        <p:spPr bwMode="auto">
          <a:xfrm rot="5400000">
            <a:off x="4992177" y="3777425"/>
            <a:ext cx="2197790" cy="27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>
            <a:extLst>
              <a:ext uri="{FF2B5EF4-FFF2-40B4-BE49-F238E27FC236}">
                <a16:creationId xmlns:a16="http://schemas.microsoft.com/office/drawing/2014/main" id="{4DB7A721-6907-4FC2-B121-94DBF0A00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16000" r="3380" b="51263"/>
          <a:stretch/>
        </p:blipFill>
        <p:spPr bwMode="auto">
          <a:xfrm rot="5400000">
            <a:off x="8286646" y="1328926"/>
            <a:ext cx="2373618" cy="27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1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455522"/>
            <a:ext cx="9194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KERROSSÄNKY </a:t>
            </a:r>
            <a:r>
              <a:rPr lang="fi-FI" sz="5400" b="1" dirty="0">
                <a:sym typeface="Wingdings" panose="05000000000000000000" pitchFamily="2" charset="2"/>
              </a:rPr>
              <a:t> NELIÖ</a:t>
            </a:r>
            <a:endParaRPr lang="fi-FI" sz="5400" b="1" dirty="0"/>
          </a:p>
        </p:txBody>
      </p:sp>
      <p:pic>
        <p:nvPicPr>
          <p:cNvPr id="4" name="Kuva 3" descr="Kuva, joka sisältää kohteen ulko, vesiurheilu, asettaminen, uiminen&#10;&#10;Kuvaus luotu automaattisesti">
            <a:extLst>
              <a:ext uri="{FF2B5EF4-FFF2-40B4-BE49-F238E27FC236}">
                <a16:creationId xmlns:a16="http://schemas.microsoft.com/office/drawing/2014/main" id="{78F0684F-7700-452F-BDE4-3437B73AC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r="5690"/>
          <a:stretch/>
        </p:blipFill>
        <p:spPr>
          <a:xfrm>
            <a:off x="325357" y="1862108"/>
            <a:ext cx="6628289" cy="3807172"/>
          </a:xfrm>
          <a:prstGeom prst="rect">
            <a:avLst/>
          </a:prstGeom>
        </p:spPr>
      </p:pic>
      <p:pic>
        <p:nvPicPr>
          <p:cNvPr id="6" name="Kuva 5" descr="Kuva, joka sisältää kohteen henkilö, ulko, uiminen&#10;&#10;Kuvaus luotu automaattisesti">
            <a:extLst>
              <a:ext uri="{FF2B5EF4-FFF2-40B4-BE49-F238E27FC236}">
                <a16:creationId xmlns:a16="http://schemas.microsoft.com/office/drawing/2014/main" id="{E915BC4C-C725-4694-ABF5-F3708409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40" y="1862108"/>
            <a:ext cx="4654923" cy="38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811122"/>
            <a:ext cx="9194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REISIEN PÄÄLLÄ SEISONTA</a:t>
            </a:r>
          </a:p>
        </p:txBody>
      </p:sp>
      <p:pic>
        <p:nvPicPr>
          <p:cNvPr id="5" name="Kuva 4" descr="Kuva, joka sisältää kohteen tennis, nainen, henkilö, kenttä&#10;&#10;Kuvaus luotu automaattisesti">
            <a:extLst>
              <a:ext uri="{FF2B5EF4-FFF2-40B4-BE49-F238E27FC236}">
                <a16:creationId xmlns:a16="http://schemas.microsoft.com/office/drawing/2014/main" id="{A9CA0563-1E83-492E-BC27-C44D9005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57" y="1851873"/>
            <a:ext cx="3053555" cy="4071407"/>
          </a:xfrm>
          <a:prstGeom prst="rect">
            <a:avLst/>
          </a:prstGeom>
        </p:spPr>
      </p:pic>
      <p:pic>
        <p:nvPicPr>
          <p:cNvPr id="7" name="Online-media 6" title="Stepping up to thigh stand facing in">
            <a:hlinkClick r:id="" action="ppaction://media"/>
            <a:extLst>
              <a:ext uri="{FF2B5EF4-FFF2-40B4-BE49-F238E27FC236}">
                <a16:creationId xmlns:a16="http://schemas.microsoft.com/office/drawing/2014/main" id="{724BE74C-CC90-4B50-A413-261E600121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5165" y="1851873"/>
            <a:ext cx="7206029" cy="40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12165"/>
            <a:ext cx="9448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LINTU / LENTOKONE</a:t>
            </a:r>
          </a:p>
        </p:txBody>
      </p:sp>
      <p:pic>
        <p:nvPicPr>
          <p:cNvPr id="6" name="Online-media 5" title="AcroYoga for Beginners (1:9) Bird">
            <a:hlinkClick r:id="" action="ppaction://media"/>
            <a:extLst>
              <a:ext uri="{FF2B5EF4-FFF2-40B4-BE49-F238E27FC236}">
                <a16:creationId xmlns:a16="http://schemas.microsoft.com/office/drawing/2014/main" id="{A2731331-4310-4D62-80DB-C74010219E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945" y="1894408"/>
            <a:ext cx="7004870" cy="39577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25DB6EC-897E-4954-AE78-7344F15A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97" t="21234" r="7933"/>
          <a:stretch/>
        </p:blipFill>
        <p:spPr>
          <a:xfrm>
            <a:off x="8000602" y="1884248"/>
            <a:ext cx="3723454" cy="39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12165"/>
            <a:ext cx="9448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LINTU (kasvot poispäin parista)</a:t>
            </a:r>
          </a:p>
        </p:txBody>
      </p:sp>
      <p:pic>
        <p:nvPicPr>
          <p:cNvPr id="3" name="Online-media 2" title="Acro Yoga Basics - Reverse Bird">
            <a:hlinkClick r:id="" action="ppaction://media"/>
            <a:extLst>
              <a:ext uri="{FF2B5EF4-FFF2-40B4-BE49-F238E27FC236}">
                <a16:creationId xmlns:a16="http://schemas.microsoft.com/office/drawing/2014/main" id="{5A71380A-F013-407B-BB6A-3C7B1E7B55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880" y="2183130"/>
            <a:ext cx="6827520" cy="385754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727C85C-E534-445F-A00E-155B893DB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6222" r="23913" b="11842"/>
          <a:stretch/>
        </p:blipFill>
        <p:spPr bwMode="auto">
          <a:xfrm>
            <a:off x="8046720" y="2192042"/>
            <a:ext cx="3627120" cy="38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660" y="680085"/>
            <a:ext cx="417068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TUOLI</a:t>
            </a:r>
          </a:p>
        </p:txBody>
      </p:sp>
      <p:pic>
        <p:nvPicPr>
          <p:cNvPr id="4" name="Online-media 3" title="AcroYoga for Beginners (2:9) Chair">
            <a:hlinkClick r:id="" action="ppaction://media"/>
            <a:extLst>
              <a:ext uri="{FF2B5EF4-FFF2-40B4-BE49-F238E27FC236}">
                <a16:creationId xmlns:a16="http://schemas.microsoft.com/office/drawing/2014/main" id="{9A1B561E-D7E6-43E7-BCB9-C232E816A80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5980" y="1719235"/>
            <a:ext cx="7008739" cy="39703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39916D-2345-4B67-915B-20A1C14A0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t="-138" r="21499" b="138"/>
          <a:stretch/>
        </p:blipFill>
        <p:spPr bwMode="auto">
          <a:xfrm>
            <a:off x="8181340" y="1714499"/>
            <a:ext cx="3614420" cy="39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660" y="720725"/>
            <a:ext cx="417068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KYNTTILÄ</a:t>
            </a:r>
          </a:p>
        </p:txBody>
      </p:sp>
      <p:pic>
        <p:nvPicPr>
          <p:cNvPr id="3" name="Online-media 2" title="AcroYoga for Beginners (7:9) Candle stick">
            <a:hlinkClick r:id="" action="ppaction://media"/>
            <a:extLst>
              <a:ext uri="{FF2B5EF4-FFF2-40B4-BE49-F238E27FC236}">
                <a16:creationId xmlns:a16="http://schemas.microsoft.com/office/drawing/2014/main" id="{0DF6998C-8995-4B9C-AE61-2EA3A0920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" y="1767840"/>
            <a:ext cx="7389647" cy="41751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3D0893A-9A62-41D1-87C9-D6ADF7784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10925"/>
          <a:stretch/>
        </p:blipFill>
        <p:spPr bwMode="auto">
          <a:xfrm>
            <a:off x="8322945" y="1767840"/>
            <a:ext cx="3305175" cy="41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12165"/>
            <a:ext cx="9448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/>
              <a:t>LINTU (selällään)</a:t>
            </a:r>
            <a:endParaRPr lang="fi-FI" sz="5400" b="1" dirty="0"/>
          </a:p>
        </p:txBody>
      </p:sp>
      <p:pic>
        <p:nvPicPr>
          <p:cNvPr id="3" name="Online-media 2" title="Beginner Acro Yoga: Back Bird and Variations">
            <a:hlinkClick r:id="" action="ppaction://media"/>
            <a:extLst>
              <a:ext uri="{FF2B5EF4-FFF2-40B4-BE49-F238E27FC236}">
                <a16:creationId xmlns:a16="http://schemas.microsoft.com/office/drawing/2014/main" id="{F5AC5069-9F3C-4BA9-97A1-68B13DB30C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8320" y="2101850"/>
            <a:ext cx="6746240" cy="381162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F64D224-0997-403C-B014-B5D032F85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0222" r="22166"/>
          <a:stretch/>
        </p:blipFill>
        <p:spPr bwMode="auto">
          <a:xfrm>
            <a:off x="7537173" y="2101850"/>
            <a:ext cx="4360188" cy="38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CD649-C59C-4AF0-AA63-122BC03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12165"/>
            <a:ext cx="9448800" cy="711835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/>
              <a:t>VALAS</a:t>
            </a:r>
          </a:p>
        </p:txBody>
      </p:sp>
      <p:pic>
        <p:nvPicPr>
          <p:cNvPr id="3" name="Online-media 2" title="Acroyoga basic positions">
            <a:hlinkClick r:id="" action="ppaction://media"/>
            <a:extLst>
              <a:ext uri="{FF2B5EF4-FFF2-40B4-BE49-F238E27FC236}">
                <a16:creationId xmlns:a16="http://schemas.microsoft.com/office/drawing/2014/main" id="{87FD71F3-CF10-43C5-9E97-89EFD73E23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5600" y="1976323"/>
            <a:ext cx="6675120" cy="377144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DF1728F-4BEF-433E-B5F8-83F5AE676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10393"/>
          <a:stretch/>
        </p:blipFill>
        <p:spPr bwMode="auto">
          <a:xfrm>
            <a:off x="7351034" y="1976323"/>
            <a:ext cx="4461948" cy="37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</Words>
  <Application>Microsoft Office PowerPoint</Application>
  <PresentationFormat>Laajakuva</PresentationFormat>
  <Paragraphs>18</Paragraphs>
  <Slides>17</Slides>
  <Notes>0</Notes>
  <HiddenSlides>0</HiddenSlides>
  <MMClips>8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Pariakrobatia</vt:lpstr>
      <vt:lpstr>KERROSSÄNKY  NELIÖ</vt:lpstr>
      <vt:lpstr>REISIEN PÄÄLLÄ SEISONTA</vt:lpstr>
      <vt:lpstr>LINTU / LENTOKONE</vt:lpstr>
      <vt:lpstr>LINTU (kasvot poispäin parista)</vt:lpstr>
      <vt:lpstr>TUOLI</vt:lpstr>
      <vt:lpstr>KYNTTILÄ</vt:lpstr>
      <vt:lpstr>LINTU (selällään)</vt:lpstr>
      <vt:lpstr>VALAS</vt:lpstr>
      <vt:lpstr>LEPAKKO</vt:lpstr>
      <vt:lpstr>olkapäille nouseminen</vt:lpstr>
      <vt:lpstr>Ryhmäpyramideja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Pariakrobatia</dc:title>
  <dc:creator>Viivi Kiviharju</dc:creator>
  <cp:lastModifiedBy>Viivi Kiviharju</cp:lastModifiedBy>
  <cp:revision>3</cp:revision>
  <dcterms:created xsi:type="dcterms:W3CDTF">2021-11-21T20:29:29Z</dcterms:created>
  <dcterms:modified xsi:type="dcterms:W3CDTF">2021-11-22T08:50:42Z</dcterms:modified>
</cp:coreProperties>
</file>