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47"/>
  </p:notesMasterIdLst>
  <p:sldIdLst>
    <p:sldId id="317" r:id="rId4"/>
    <p:sldId id="269" r:id="rId5"/>
    <p:sldId id="270" r:id="rId6"/>
    <p:sldId id="280" r:id="rId7"/>
    <p:sldId id="279" r:id="rId8"/>
    <p:sldId id="281" r:id="rId9"/>
    <p:sldId id="282" r:id="rId10"/>
    <p:sldId id="312" r:id="rId11"/>
    <p:sldId id="331" r:id="rId12"/>
    <p:sldId id="333" r:id="rId13"/>
    <p:sldId id="334" r:id="rId14"/>
    <p:sldId id="263" r:id="rId15"/>
    <p:sldId id="335" r:id="rId16"/>
    <p:sldId id="289" r:id="rId17"/>
    <p:sldId id="261" r:id="rId18"/>
    <p:sldId id="337" r:id="rId19"/>
    <p:sldId id="318" r:id="rId20"/>
    <p:sldId id="338" r:id="rId21"/>
    <p:sldId id="351" r:id="rId22"/>
    <p:sldId id="339" r:id="rId23"/>
    <p:sldId id="273" r:id="rId24"/>
    <p:sldId id="340" r:id="rId25"/>
    <p:sldId id="341" r:id="rId26"/>
    <p:sldId id="342" r:id="rId27"/>
    <p:sldId id="343" r:id="rId28"/>
    <p:sldId id="294" r:id="rId29"/>
    <p:sldId id="344" r:id="rId30"/>
    <p:sldId id="297" r:id="rId31"/>
    <p:sldId id="298" r:id="rId32"/>
    <p:sldId id="299" r:id="rId33"/>
    <p:sldId id="316" r:id="rId34"/>
    <p:sldId id="345" r:id="rId35"/>
    <p:sldId id="300" r:id="rId36"/>
    <p:sldId id="346" r:id="rId37"/>
    <p:sldId id="347" r:id="rId38"/>
    <p:sldId id="348" r:id="rId39"/>
    <p:sldId id="349" r:id="rId40"/>
    <p:sldId id="285" r:id="rId41"/>
    <p:sldId id="286" r:id="rId42"/>
    <p:sldId id="290" r:id="rId43"/>
    <p:sldId id="314" r:id="rId44"/>
    <p:sldId id="350" r:id="rId45"/>
    <p:sldId id="30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9" autoAdjust="0"/>
    <p:restoredTop sz="96197" autoAdjust="0"/>
  </p:normalViewPr>
  <p:slideViewPr>
    <p:cSldViewPr>
      <p:cViewPr varScale="1">
        <p:scale>
          <a:sx n="110" d="100"/>
          <a:sy n="110" d="100"/>
        </p:scale>
        <p:origin x="762" y="78"/>
      </p:cViewPr>
      <p:guideLst>
        <p:guide orient="horz" pos="2160"/>
        <p:guide pos="2880"/>
      </p:guideLst>
    </p:cSldViewPr>
  </p:slideViewPr>
  <p:outlineViewPr>
    <p:cViewPr>
      <p:scale>
        <a:sx n="33" d="100"/>
        <a:sy n="33" d="100"/>
      </p:scale>
      <p:origin x="0" y="-32838"/>
    </p:cViewPr>
  </p:outlineViewPr>
  <p:notesTextViewPr>
    <p:cViewPr>
      <p:scale>
        <a:sx n="1" d="1"/>
        <a:sy n="1" d="1"/>
      </p:scale>
      <p:origin x="0" y="0"/>
    </p:cViewPr>
  </p:notesTextViewPr>
  <p:notesViewPr>
    <p:cSldViewPr>
      <p:cViewPr varScale="1">
        <p:scale>
          <a:sx n="88" d="100"/>
          <a:sy n="88" d="100"/>
        </p:scale>
        <p:origin x="3822" y="66"/>
      </p:cViewPr>
      <p:guideLst/>
    </p:cSldViewPr>
  </p:notes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82D188-F160-4CB9-BA65-F6F5231CA5F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4E68E12-9F57-4327-B5F6-0FEC93389222}">
      <dgm:prSet/>
      <dgm:spPr/>
      <dgm:t>
        <a:bodyPr/>
        <a:lstStyle/>
        <a:p>
          <a:r>
            <a:rPr lang="fi-FI"/>
            <a:t>TGFU: pelit</a:t>
          </a:r>
          <a:endParaRPr lang="en-US"/>
        </a:p>
      </dgm:t>
    </dgm:pt>
    <dgm:pt modelId="{0F7D9A01-6B41-4575-9862-EE434437D373}" type="parTrans" cxnId="{35EF738E-28E3-4F37-81B4-A3EC3DB0DF97}">
      <dgm:prSet/>
      <dgm:spPr/>
      <dgm:t>
        <a:bodyPr/>
        <a:lstStyle/>
        <a:p>
          <a:endParaRPr lang="en-US"/>
        </a:p>
      </dgm:t>
    </dgm:pt>
    <dgm:pt modelId="{BFFCC686-0A79-4A04-9E40-FCCF1AAD7581}" type="sibTrans" cxnId="{35EF738E-28E3-4F37-81B4-A3EC3DB0DF97}">
      <dgm:prSet/>
      <dgm:spPr/>
      <dgm:t>
        <a:bodyPr/>
        <a:lstStyle/>
        <a:p>
          <a:endParaRPr lang="en-US"/>
        </a:p>
      </dgm:t>
    </dgm:pt>
    <dgm:pt modelId="{F5F722B0-2855-4310-9C29-971A3EF8ACFF}">
      <dgm:prSet/>
      <dgm:spPr/>
      <dgm:t>
        <a:bodyPr/>
        <a:lstStyle/>
        <a:p>
          <a:r>
            <a:rPr lang="fi-FI" dirty="0"/>
            <a:t>Kuntoilumalli: </a:t>
          </a:r>
          <a:r>
            <a:rPr lang="fi-FI" dirty="0" err="1"/>
            <a:t>fitness</a:t>
          </a:r>
          <a:r>
            <a:rPr lang="fi-FI" dirty="0"/>
            <a:t>-jutut, </a:t>
          </a:r>
          <a:endParaRPr lang="en-US" dirty="0"/>
        </a:p>
      </dgm:t>
    </dgm:pt>
    <dgm:pt modelId="{16D8E61D-E39F-40C7-8041-485E82952CA0}" type="parTrans" cxnId="{E27B0139-9445-46C8-9E85-3F15BC51B57E}">
      <dgm:prSet/>
      <dgm:spPr/>
      <dgm:t>
        <a:bodyPr/>
        <a:lstStyle/>
        <a:p>
          <a:endParaRPr lang="en-US"/>
        </a:p>
      </dgm:t>
    </dgm:pt>
    <dgm:pt modelId="{7D361CA7-58E5-455A-A420-1A33D3EB0956}" type="sibTrans" cxnId="{E27B0139-9445-46C8-9E85-3F15BC51B57E}">
      <dgm:prSet/>
      <dgm:spPr/>
      <dgm:t>
        <a:bodyPr/>
        <a:lstStyle/>
        <a:p>
          <a:endParaRPr lang="en-US"/>
        </a:p>
      </dgm:t>
    </dgm:pt>
    <dgm:pt modelId="{682421CC-8EBE-499A-B401-FC183AC65335}">
      <dgm:prSet/>
      <dgm:spPr/>
      <dgm:t>
        <a:bodyPr/>
        <a:lstStyle/>
        <a:p>
          <a:r>
            <a:rPr lang="fi-FI" dirty="0"/>
            <a:t>Seikkailukasvatusmalli: elämysjutut jne. </a:t>
          </a:r>
          <a:endParaRPr lang="en-US" dirty="0"/>
        </a:p>
      </dgm:t>
    </dgm:pt>
    <dgm:pt modelId="{44936B10-CA4F-43E6-A1E8-73C935684341}" type="parTrans" cxnId="{DE94DC2F-DDE1-4312-B002-82851796D180}">
      <dgm:prSet/>
      <dgm:spPr/>
      <dgm:t>
        <a:bodyPr/>
        <a:lstStyle/>
        <a:p>
          <a:endParaRPr lang="en-US"/>
        </a:p>
      </dgm:t>
    </dgm:pt>
    <dgm:pt modelId="{A1ABB977-1FA3-49B0-839C-9D9FAD557E02}" type="sibTrans" cxnId="{DE94DC2F-DDE1-4312-B002-82851796D180}">
      <dgm:prSet/>
      <dgm:spPr/>
      <dgm:t>
        <a:bodyPr/>
        <a:lstStyle/>
        <a:p>
          <a:endParaRPr lang="en-US"/>
        </a:p>
      </dgm:t>
    </dgm:pt>
    <dgm:pt modelId="{2690BD80-D850-4172-A7EB-414D4A965E08}">
      <dgm:prSet/>
      <dgm:spPr/>
      <dgm:t>
        <a:bodyPr/>
        <a:lstStyle/>
        <a:p>
          <a:r>
            <a:rPr lang="fi-FI" dirty="0"/>
            <a:t>Vastuuntuntoisuuden malli: sosiaalisten tavoitteiden tunnit</a:t>
          </a:r>
          <a:endParaRPr lang="en-US" dirty="0"/>
        </a:p>
      </dgm:t>
    </dgm:pt>
    <dgm:pt modelId="{D2919640-1BC7-43C3-A878-9C0C3A36B082}" type="parTrans" cxnId="{48FEAFD3-288D-4AB6-BE3A-36510F596E92}">
      <dgm:prSet/>
      <dgm:spPr/>
      <dgm:t>
        <a:bodyPr/>
        <a:lstStyle/>
        <a:p>
          <a:endParaRPr lang="fi-FI"/>
        </a:p>
      </dgm:t>
    </dgm:pt>
    <dgm:pt modelId="{79EE5E4D-89B6-49E3-80DF-721C1F79A8B5}" type="sibTrans" cxnId="{48FEAFD3-288D-4AB6-BE3A-36510F596E92}">
      <dgm:prSet/>
      <dgm:spPr/>
      <dgm:t>
        <a:bodyPr/>
        <a:lstStyle/>
        <a:p>
          <a:endParaRPr lang="fi-FI"/>
        </a:p>
      </dgm:t>
    </dgm:pt>
    <dgm:pt modelId="{2D3A3D29-51C2-8D44-8F4D-76855F753455}" type="pres">
      <dgm:prSet presAssocID="{A282D188-F160-4CB9-BA65-F6F5231CA5F8}" presName="linear" presStyleCnt="0">
        <dgm:presLayoutVars>
          <dgm:animLvl val="lvl"/>
          <dgm:resizeHandles val="exact"/>
        </dgm:presLayoutVars>
      </dgm:prSet>
      <dgm:spPr/>
    </dgm:pt>
    <dgm:pt modelId="{FA72A5DE-B5D6-2C48-AA37-9D1B80CFD545}" type="pres">
      <dgm:prSet presAssocID="{C4E68E12-9F57-4327-B5F6-0FEC93389222}" presName="parentText" presStyleLbl="node1" presStyleIdx="0" presStyleCnt="4">
        <dgm:presLayoutVars>
          <dgm:chMax val="0"/>
          <dgm:bulletEnabled val="1"/>
        </dgm:presLayoutVars>
      </dgm:prSet>
      <dgm:spPr/>
    </dgm:pt>
    <dgm:pt modelId="{3125B546-3881-3040-829D-1413F4ABD2C9}" type="pres">
      <dgm:prSet presAssocID="{BFFCC686-0A79-4A04-9E40-FCCF1AAD7581}" presName="spacer" presStyleCnt="0"/>
      <dgm:spPr/>
    </dgm:pt>
    <dgm:pt modelId="{1C11A0E7-82C9-4601-8C26-878D0E2DE784}" type="pres">
      <dgm:prSet presAssocID="{2690BD80-D850-4172-A7EB-414D4A965E08}" presName="parentText" presStyleLbl="node1" presStyleIdx="1" presStyleCnt="4">
        <dgm:presLayoutVars>
          <dgm:chMax val="0"/>
          <dgm:bulletEnabled val="1"/>
        </dgm:presLayoutVars>
      </dgm:prSet>
      <dgm:spPr/>
    </dgm:pt>
    <dgm:pt modelId="{4B98D894-4E97-42D1-9D83-32B0C2EC1298}" type="pres">
      <dgm:prSet presAssocID="{79EE5E4D-89B6-49E3-80DF-721C1F79A8B5}" presName="spacer" presStyleCnt="0"/>
      <dgm:spPr/>
    </dgm:pt>
    <dgm:pt modelId="{4F4A6B72-1098-C549-94B3-86C81190BA97}" type="pres">
      <dgm:prSet presAssocID="{F5F722B0-2855-4310-9C29-971A3EF8ACFF}" presName="parentText" presStyleLbl="node1" presStyleIdx="2" presStyleCnt="4">
        <dgm:presLayoutVars>
          <dgm:chMax val="0"/>
          <dgm:bulletEnabled val="1"/>
        </dgm:presLayoutVars>
      </dgm:prSet>
      <dgm:spPr/>
    </dgm:pt>
    <dgm:pt modelId="{E14BF762-D582-974B-AB14-68D182478BE8}" type="pres">
      <dgm:prSet presAssocID="{7D361CA7-58E5-455A-A420-1A33D3EB0956}" presName="spacer" presStyleCnt="0"/>
      <dgm:spPr/>
    </dgm:pt>
    <dgm:pt modelId="{CC71A2B7-CFB5-4545-B465-1A8F2FDB128D}" type="pres">
      <dgm:prSet presAssocID="{682421CC-8EBE-499A-B401-FC183AC65335}" presName="parentText" presStyleLbl="node1" presStyleIdx="3" presStyleCnt="4">
        <dgm:presLayoutVars>
          <dgm:chMax val="0"/>
          <dgm:bulletEnabled val="1"/>
        </dgm:presLayoutVars>
      </dgm:prSet>
      <dgm:spPr/>
    </dgm:pt>
  </dgm:ptLst>
  <dgm:cxnLst>
    <dgm:cxn modelId="{DE94DC2F-DDE1-4312-B002-82851796D180}" srcId="{A282D188-F160-4CB9-BA65-F6F5231CA5F8}" destId="{682421CC-8EBE-499A-B401-FC183AC65335}" srcOrd="3" destOrd="0" parTransId="{44936B10-CA4F-43E6-A1E8-73C935684341}" sibTransId="{A1ABB977-1FA3-49B0-839C-9D9FAD557E02}"/>
    <dgm:cxn modelId="{E27B0139-9445-46C8-9E85-3F15BC51B57E}" srcId="{A282D188-F160-4CB9-BA65-F6F5231CA5F8}" destId="{F5F722B0-2855-4310-9C29-971A3EF8ACFF}" srcOrd="2" destOrd="0" parTransId="{16D8E61D-E39F-40C7-8041-485E82952CA0}" sibTransId="{7D361CA7-58E5-455A-A420-1A33D3EB0956}"/>
    <dgm:cxn modelId="{B135EA73-B3B9-1E44-A9CA-5B9B15991F4A}" type="presOf" srcId="{A282D188-F160-4CB9-BA65-F6F5231CA5F8}" destId="{2D3A3D29-51C2-8D44-8F4D-76855F753455}" srcOrd="0" destOrd="0" presId="urn:microsoft.com/office/officeart/2005/8/layout/vList2"/>
    <dgm:cxn modelId="{16D61754-A43C-4072-8F02-F7D4493146CF}" type="presOf" srcId="{2690BD80-D850-4172-A7EB-414D4A965E08}" destId="{1C11A0E7-82C9-4601-8C26-878D0E2DE784}" srcOrd="0" destOrd="0" presId="urn:microsoft.com/office/officeart/2005/8/layout/vList2"/>
    <dgm:cxn modelId="{D3FAAB7F-449A-6A4C-9294-1A2622A7EE18}" type="presOf" srcId="{F5F722B0-2855-4310-9C29-971A3EF8ACFF}" destId="{4F4A6B72-1098-C549-94B3-86C81190BA97}" srcOrd="0" destOrd="0" presId="urn:microsoft.com/office/officeart/2005/8/layout/vList2"/>
    <dgm:cxn modelId="{35EF738E-28E3-4F37-81B4-A3EC3DB0DF97}" srcId="{A282D188-F160-4CB9-BA65-F6F5231CA5F8}" destId="{C4E68E12-9F57-4327-B5F6-0FEC93389222}" srcOrd="0" destOrd="0" parTransId="{0F7D9A01-6B41-4575-9862-EE434437D373}" sibTransId="{BFFCC686-0A79-4A04-9E40-FCCF1AAD7581}"/>
    <dgm:cxn modelId="{5616D4B6-3D95-BB45-A984-A8437E1CFCAF}" type="presOf" srcId="{682421CC-8EBE-499A-B401-FC183AC65335}" destId="{CC71A2B7-CFB5-4545-B465-1A8F2FDB128D}" srcOrd="0" destOrd="0" presId="urn:microsoft.com/office/officeart/2005/8/layout/vList2"/>
    <dgm:cxn modelId="{B3EDBBBF-1E08-5542-A4C0-A6D211E06C10}" type="presOf" srcId="{C4E68E12-9F57-4327-B5F6-0FEC93389222}" destId="{FA72A5DE-B5D6-2C48-AA37-9D1B80CFD545}" srcOrd="0" destOrd="0" presId="urn:microsoft.com/office/officeart/2005/8/layout/vList2"/>
    <dgm:cxn modelId="{48FEAFD3-288D-4AB6-BE3A-36510F596E92}" srcId="{A282D188-F160-4CB9-BA65-F6F5231CA5F8}" destId="{2690BD80-D850-4172-A7EB-414D4A965E08}" srcOrd="1" destOrd="0" parTransId="{D2919640-1BC7-43C3-A878-9C0C3A36B082}" sibTransId="{79EE5E4D-89B6-49E3-80DF-721C1F79A8B5}"/>
    <dgm:cxn modelId="{91010AE0-37F0-264B-9164-23AAADA579DC}" type="presParOf" srcId="{2D3A3D29-51C2-8D44-8F4D-76855F753455}" destId="{FA72A5DE-B5D6-2C48-AA37-9D1B80CFD545}" srcOrd="0" destOrd="0" presId="urn:microsoft.com/office/officeart/2005/8/layout/vList2"/>
    <dgm:cxn modelId="{34937F4E-09CF-114F-9981-6DACD3E5BA21}" type="presParOf" srcId="{2D3A3D29-51C2-8D44-8F4D-76855F753455}" destId="{3125B546-3881-3040-829D-1413F4ABD2C9}" srcOrd="1" destOrd="0" presId="urn:microsoft.com/office/officeart/2005/8/layout/vList2"/>
    <dgm:cxn modelId="{6B8063DC-209A-4C56-B8DC-1DBF374DCAF9}" type="presParOf" srcId="{2D3A3D29-51C2-8D44-8F4D-76855F753455}" destId="{1C11A0E7-82C9-4601-8C26-878D0E2DE784}" srcOrd="2" destOrd="0" presId="urn:microsoft.com/office/officeart/2005/8/layout/vList2"/>
    <dgm:cxn modelId="{7B21F811-3386-4E30-AB8B-E994FE1FD622}" type="presParOf" srcId="{2D3A3D29-51C2-8D44-8F4D-76855F753455}" destId="{4B98D894-4E97-42D1-9D83-32B0C2EC1298}" srcOrd="3" destOrd="0" presId="urn:microsoft.com/office/officeart/2005/8/layout/vList2"/>
    <dgm:cxn modelId="{FBE8FBC1-7495-F744-A0C8-D410B4D3600F}" type="presParOf" srcId="{2D3A3D29-51C2-8D44-8F4D-76855F753455}" destId="{4F4A6B72-1098-C549-94B3-86C81190BA97}" srcOrd="4" destOrd="0" presId="urn:microsoft.com/office/officeart/2005/8/layout/vList2"/>
    <dgm:cxn modelId="{F9372946-F5F5-4F48-8733-95BF668E7042}" type="presParOf" srcId="{2D3A3D29-51C2-8D44-8F4D-76855F753455}" destId="{E14BF762-D582-974B-AB14-68D182478BE8}" srcOrd="5" destOrd="0" presId="urn:microsoft.com/office/officeart/2005/8/layout/vList2"/>
    <dgm:cxn modelId="{02E92298-744A-0747-A3D8-00370E9F5A32}" type="presParOf" srcId="{2D3A3D29-51C2-8D44-8F4D-76855F753455}" destId="{CC71A2B7-CFB5-4545-B465-1A8F2FDB128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A55B7B-C63C-4EAF-A0D9-351BFC7AE686}" type="doc">
      <dgm:prSet loTypeId="urn:microsoft.com/office/officeart/2009/layout/CirclePictureHierarchy" loCatId="hierarchy" qsTypeId="urn:microsoft.com/office/officeart/2005/8/quickstyle/simple1" qsCatId="simple" csTypeId="urn:microsoft.com/office/officeart/2005/8/colors/colorful1" csCatId="colorful" phldr="1"/>
      <dgm:spPr/>
      <dgm:t>
        <a:bodyPr/>
        <a:lstStyle/>
        <a:p>
          <a:endParaRPr lang="en-US"/>
        </a:p>
      </dgm:t>
    </dgm:pt>
    <dgm:pt modelId="{8174AB3F-1D97-4BFB-A04A-C8F1D32FEC61}">
      <dgm:prSet phldrT="[Text]" custT="1"/>
      <dgm:spPr/>
      <dgm:t>
        <a:bodyPr/>
        <a:lstStyle/>
        <a:p>
          <a:r>
            <a:rPr lang="en-US" sz="1800" b="1" dirty="0" err="1"/>
            <a:t>Surffaus</a:t>
          </a:r>
          <a:endParaRPr lang="en-US" sz="1800" b="1" dirty="0"/>
        </a:p>
      </dgm:t>
    </dgm:pt>
    <dgm:pt modelId="{8DD48718-16CA-4F3A-A079-E5B4AFB9BCC8}" type="parTrans" cxnId="{080A5E3A-FAC7-4991-A84B-B9FBB98F8DE1}">
      <dgm:prSet/>
      <dgm:spPr/>
      <dgm:t>
        <a:bodyPr/>
        <a:lstStyle/>
        <a:p>
          <a:endParaRPr lang="en-US"/>
        </a:p>
      </dgm:t>
    </dgm:pt>
    <dgm:pt modelId="{BD599528-312F-40ED-9D0D-4DE931144202}" type="sibTrans" cxnId="{080A5E3A-FAC7-4991-A84B-B9FBB98F8DE1}">
      <dgm:prSet/>
      <dgm:spPr/>
      <dgm:t>
        <a:bodyPr/>
        <a:lstStyle/>
        <a:p>
          <a:endParaRPr lang="en-US"/>
        </a:p>
      </dgm:t>
    </dgm:pt>
    <dgm:pt modelId="{D0C7C29E-447D-4AF7-991F-E84086EA667B}">
      <dgm:prSet phldrT="[Text]" custT="1"/>
      <dgm:spPr/>
      <dgm:t>
        <a:bodyPr/>
        <a:lstStyle/>
        <a:p>
          <a:r>
            <a:rPr lang="en-US" sz="1800" b="1" dirty="0" err="1"/>
            <a:t>Purjehdus</a:t>
          </a:r>
          <a:endParaRPr lang="en-US" sz="1800" b="1" dirty="0"/>
        </a:p>
      </dgm:t>
    </dgm:pt>
    <dgm:pt modelId="{6C93C9C1-EEE4-4AF3-9915-2C6015E55861}" type="parTrans" cxnId="{EC0FB0B1-8747-4E24-B81D-18238CD2AC78}">
      <dgm:prSet/>
      <dgm:spPr/>
      <dgm:t>
        <a:bodyPr/>
        <a:lstStyle/>
        <a:p>
          <a:endParaRPr lang="en-US"/>
        </a:p>
      </dgm:t>
    </dgm:pt>
    <dgm:pt modelId="{9541B688-46AE-4AF6-8A46-C9D912EF9A6C}" type="sibTrans" cxnId="{EC0FB0B1-8747-4E24-B81D-18238CD2AC78}">
      <dgm:prSet/>
      <dgm:spPr/>
      <dgm:t>
        <a:bodyPr/>
        <a:lstStyle/>
        <a:p>
          <a:endParaRPr lang="en-US"/>
        </a:p>
      </dgm:t>
    </dgm:pt>
    <dgm:pt modelId="{8D3F6F69-B47B-4306-A03C-581DBBA32660}">
      <dgm:prSet phldrT="[Text]" custT="1"/>
      <dgm:spPr/>
      <dgm:t>
        <a:bodyPr/>
        <a:lstStyle/>
        <a:p>
          <a:r>
            <a:rPr lang="en-US" sz="1800" b="1" dirty="0"/>
            <a:t>Kite</a:t>
          </a:r>
        </a:p>
      </dgm:t>
    </dgm:pt>
    <dgm:pt modelId="{FB230851-9A65-4C5C-86F9-8316079CB700}" type="parTrans" cxnId="{9DB0B968-983B-45AA-96B6-08E7BBA6BBE2}">
      <dgm:prSet/>
      <dgm:spPr/>
      <dgm:t>
        <a:bodyPr/>
        <a:lstStyle/>
        <a:p>
          <a:endParaRPr lang="en-US"/>
        </a:p>
      </dgm:t>
    </dgm:pt>
    <dgm:pt modelId="{4151FE86-988F-4536-A536-425E738C2C8F}" type="sibTrans" cxnId="{9DB0B968-983B-45AA-96B6-08E7BBA6BBE2}">
      <dgm:prSet/>
      <dgm:spPr/>
      <dgm:t>
        <a:bodyPr/>
        <a:lstStyle/>
        <a:p>
          <a:endParaRPr lang="en-US"/>
        </a:p>
      </dgm:t>
    </dgm:pt>
    <dgm:pt modelId="{9A698A73-2239-4BBD-B258-575CF9B5E08A}">
      <dgm:prSet phldrT="[Text]" custT="1"/>
      <dgm:spPr/>
      <dgm:t>
        <a:bodyPr/>
        <a:lstStyle/>
        <a:p>
          <a:r>
            <a:rPr lang="en-US" sz="1800" b="1" dirty="0" err="1"/>
            <a:t>Purjelautailu</a:t>
          </a:r>
          <a:endParaRPr lang="en-US" sz="1800" b="1" dirty="0"/>
        </a:p>
      </dgm:t>
    </dgm:pt>
    <dgm:pt modelId="{C28D4F3A-C80A-4532-85B1-AD540F64BF51}" type="parTrans" cxnId="{33BCA7CB-2254-40AE-9763-27E25A6E77BD}">
      <dgm:prSet/>
      <dgm:spPr/>
      <dgm:t>
        <a:bodyPr/>
        <a:lstStyle/>
        <a:p>
          <a:endParaRPr lang="en-US"/>
        </a:p>
      </dgm:t>
    </dgm:pt>
    <dgm:pt modelId="{C2C6172E-425A-4DE1-BB26-7F044EEB202D}" type="sibTrans" cxnId="{33BCA7CB-2254-40AE-9763-27E25A6E77BD}">
      <dgm:prSet/>
      <dgm:spPr/>
      <dgm:t>
        <a:bodyPr/>
        <a:lstStyle/>
        <a:p>
          <a:endParaRPr lang="en-US"/>
        </a:p>
      </dgm:t>
    </dgm:pt>
    <dgm:pt modelId="{059902D1-EE9F-440A-AD66-4DEE0FEA701E}">
      <dgm:prSet phldrT="[Text]" custT="1"/>
      <dgm:spPr/>
      <dgm:t>
        <a:bodyPr/>
        <a:lstStyle/>
        <a:p>
          <a:r>
            <a:rPr lang="en-US" sz="1800" b="1" dirty="0" err="1"/>
            <a:t>Laskettelu</a:t>
          </a:r>
          <a:endParaRPr lang="en-US" sz="1800" b="1" dirty="0"/>
        </a:p>
      </dgm:t>
    </dgm:pt>
    <dgm:pt modelId="{7B1A56D4-6007-4794-BD42-644EDA9B2B15}" type="parTrans" cxnId="{3736D7DC-DFEF-432B-9CF4-CD373D35EE92}">
      <dgm:prSet/>
      <dgm:spPr/>
      <dgm:t>
        <a:bodyPr/>
        <a:lstStyle/>
        <a:p>
          <a:endParaRPr lang="en-US"/>
        </a:p>
      </dgm:t>
    </dgm:pt>
    <dgm:pt modelId="{B8144D90-0971-4279-AB1C-3624015F7C2D}" type="sibTrans" cxnId="{3736D7DC-DFEF-432B-9CF4-CD373D35EE92}">
      <dgm:prSet/>
      <dgm:spPr/>
      <dgm:t>
        <a:bodyPr/>
        <a:lstStyle/>
        <a:p>
          <a:endParaRPr lang="en-US"/>
        </a:p>
      </dgm:t>
    </dgm:pt>
    <dgm:pt modelId="{8A41E465-5155-4B8A-A92A-FF7AEC633E71}">
      <dgm:prSet phldrT="[Text]" custT="1"/>
      <dgm:spPr/>
      <dgm:t>
        <a:bodyPr/>
        <a:lstStyle/>
        <a:p>
          <a:r>
            <a:rPr lang="en-US" sz="1800" b="1" dirty="0" err="1"/>
            <a:t>Lumilautailu</a:t>
          </a:r>
          <a:endParaRPr lang="en-US" sz="1800" b="1" dirty="0"/>
        </a:p>
      </dgm:t>
    </dgm:pt>
    <dgm:pt modelId="{74611668-FED7-4300-A1D6-5FD8C0B28A3A}" type="parTrans" cxnId="{0EDA3A4B-88AC-49FE-BE9F-68264E904F6D}">
      <dgm:prSet/>
      <dgm:spPr/>
      <dgm:t>
        <a:bodyPr/>
        <a:lstStyle/>
        <a:p>
          <a:endParaRPr lang="en-US"/>
        </a:p>
      </dgm:t>
    </dgm:pt>
    <dgm:pt modelId="{EEA37E00-F746-408B-AE32-1E61EA3CED90}" type="sibTrans" cxnId="{0EDA3A4B-88AC-49FE-BE9F-68264E904F6D}">
      <dgm:prSet/>
      <dgm:spPr/>
      <dgm:t>
        <a:bodyPr/>
        <a:lstStyle/>
        <a:p>
          <a:endParaRPr lang="en-US"/>
        </a:p>
      </dgm:t>
    </dgm:pt>
    <dgm:pt modelId="{AA7CC4DE-8E6A-42F1-A732-A028A855C795}">
      <dgm:prSet custT="1"/>
      <dgm:spPr/>
      <dgm:t>
        <a:bodyPr/>
        <a:lstStyle/>
        <a:p>
          <a:r>
            <a:rPr lang="en-US" sz="1800" b="1" dirty="0"/>
            <a:t>Hydrofoil</a:t>
          </a:r>
        </a:p>
      </dgm:t>
    </dgm:pt>
    <dgm:pt modelId="{4B40E5CE-C842-4DF0-BCE5-A11AC3D3B79E}" type="parTrans" cxnId="{62D773D1-E8B0-4C6A-B712-FE3C3B700312}">
      <dgm:prSet/>
      <dgm:spPr/>
      <dgm:t>
        <a:bodyPr/>
        <a:lstStyle/>
        <a:p>
          <a:endParaRPr lang="en-US"/>
        </a:p>
      </dgm:t>
    </dgm:pt>
    <dgm:pt modelId="{FA49677A-0F99-4300-94C1-67B6EBC1A791}" type="sibTrans" cxnId="{62D773D1-E8B0-4C6A-B712-FE3C3B700312}">
      <dgm:prSet/>
      <dgm:spPr/>
      <dgm:t>
        <a:bodyPr/>
        <a:lstStyle/>
        <a:p>
          <a:endParaRPr lang="en-US"/>
        </a:p>
      </dgm:t>
    </dgm:pt>
    <dgm:pt modelId="{96605996-868F-4BDA-B766-F57B69A29768}">
      <dgm:prSet custT="1"/>
      <dgm:spPr/>
      <dgm:t>
        <a:bodyPr/>
        <a:lstStyle/>
        <a:p>
          <a:r>
            <a:rPr lang="en-US" sz="1800" b="1" dirty="0" err="1"/>
            <a:t>Melonta</a:t>
          </a:r>
          <a:endParaRPr lang="en-US" sz="1800" b="1" dirty="0"/>
        </a:p>
      </dgm:t>
    </dgm:pt>
    <dgm:pt modelId="{2DAA5281-DCBB-4AE0-8DA6-25970F260F7A}" type="parTrans" cxnId="{F21A0F74-F432-461E-ABC5-80D45CE84A20}">
      <dgm:prSet/>
      <dgm:spPr/>
      <dgm:t>
        <a:bodyPr/>
        <a:lstStyle/>
        <a:p>
          <a:endParaRPr lang="en-US"/>
        </a:p>
      </dgm:t>
    </dgm:pt>
    <dgm:pt modelId="{5A93145A-BF1B-43BD-81E7-924CC54C0DD1}" type="sibTrans" cxnId="{F21A0F74-F432-461E-ABC5-80D45CE84A20}">
      <dgm:prSet/>
      <dgm:spPr/>
      <dgm:t>
        <a:bodyPr/>
        <a:lstStyle/>
        <a:p>
          <a:endParaRPr lang="en-US"/>
        </a:p>
      </dgm:t>
    </dgm:pt>
    <dgm:pt modelId="{AC16ADF2-80DA-4714-8A68-543262A5D4C8}">
      <dgm:prSet custT="1"/>
      <dgm:spPr/>
      <dgm:t>
        <a:bodyPr/>
        <a:lstStyle/>
        <a:p>
          <a:r>
            <a:rPr lang="en-US" sz="1600" b="1" dirty="0" err="1"/>
            <a:t>Paddleboarding</a:t>
          </a:r>
          <a:endParaRPr lang="en-US" sz="1600" b="1" dirty="0"/>
        </a:p>
      </dgm:t>
    </dgm:pt>
    <dgm:pt modelId="{6AD03E39-A73D-47D9-AF14-3FE28FCD11C1}" type="parTrans" cxnId="{DF955289-A831-4E1E-9398-59469DFC0841}">
      <dgm:prSet/>
      <dgm:spPr/>
      <dgm:t>
        <a:bodyPr/>
        <a:lstStyle/>
        <a:p>
          <a:endParaRPr lang="en-US"/>
        </a:p>
      </dgm:t>
    </dgm:pt>
    <dgm:pt modelId="{3B4A1EC7-CC22-4C07-910F-01342F9BF9A3}" type="sibTrans" cxnId="{DF955289-A831-4E1E-9398-59469DFC0841}">
      <dgm:prSet/>
      <dgm:spPr/>
      <dgm:t>
        <a:bodyPr/>
        <a:lstStyle/>
        <a:p>
          <a:endParaRPr lang="en-US"/>
        </a:p>
      </dgm:t>
    </dgm:pt>
    <dgm:pt modelId="{30786F1D-AA43-4AF2-93F8-C0C74F480F03}">
      <dgm:prSet custT="1"/>
      <dgm:spPr/>
      <dgm:t>
        <a:bodyPr/>
        <a:lstStyle/>
        <a:p>
          <a:r>
            <a:rPr lang="en-US" sz="1800" b="1" dirty="0"/>
            <a:t>Sup (Foiling)</a:t>
          </a:r>
        </a:p>
      </dgm:t>
    </dgm:pt>
    <dgm:pt modelId="{28E6FC5B-7ED7-4858-943E-B9596FF4AC63}" type="parTrans" cxnId="{426ADD16-AB39-4204-A853-42157BE76110}">
      <dgm:prSet/>
      <dgm:spPr/>
      <dgm:t>
        <a:bodyPr/>
        <a:lstStyle/>
        <a:p>
          <a:endParaRPr lang="en-US"/>
        </a:p>
      </dgm:t>
    </dgm:pt>
    <dgm:pt modelId="{A459455D-BA3B-4EB9-9186-A1F7F48CB833}" type="sibTrans" cxnId="{426ADD16-AB39-4204-A853-42157BE76110}">
      <dgm:prSet/>
      <dgm:spPr/>
      <dgm:t>
        <a:bodyPr/>
        <a:lstStyle/>
        <a:p>
          <a:endParaRPr lang="en-US"/>
        </a:p>
      </dgm:t>
    </dgm:pt>
    <dgm:pt modelId="{629EEB1C-D6B1-40BB-9BDF-E0564ED21836}">
      <dgm:prSet/>
      <dgm:spPr/>
      <dgm:t>
        <a:bodyPr/>
        <a:lstStyle/>
        <a:p>
          <a:endParaRPr lang="en-US" dirty="0"/>
        </a:p>
      </dgm:t>
    </dgm:pt>
    <dgm:pt modelId="{94425FB9-B373-4902-9804-A1429EE838DB}" type="parTrans" cxnId="{194AE6DE-4D8C-4E18-9AD5-D2C266BA8876}">
      <dgm:prSet/>
      <dgm:spPr/>
      <dgm:t>
        <a:bodyPr/>
        <a:lstStyle/>
        <a:p>
          <a:endParaRPr lang="en-US"/>
        </a:p>
      </dgm:t>
    </dgm:pt>
    <dgm:pt modelId="{598FC8EB-EC4D-426D-9D86-9AC40A2D7084}" type="sibTrans" cxnId="{194AE6DE-4D8C-4E18-9AD5-D2C266BA8876}">
      <dgm:prSet/>
      <dgm:spPr/>
      <dgm:t>
        <a:bodyPr/>
        <a:lstStyle/>
        <a:p>
          <a:endParaRPr lang="en-US"/>
        </a:p>
      </dgm:t>
    </dgm:pt>
    <dgm:pt modelId="{0F15CCBE-A6A0-4B43-A6F1-14E64A8AD17E}">
      <dgm:prSet/>
      <dgm:spPr/>
      <dgm:t>
        <a:bodyPr/>
        <a:lstStyle/>
        <a:p>
          <a:endParaRPr lang="en-US"/>
        </a:p>
      </dgm:t>
    </dgm:pt>
    <dgm:pt modelId="{5B8CA1A3-DE33-40F5-8BA0-D68DE69B64DB}" type="parTrans" cxnId="{1760DCB7-1241-4CE0-A329-4556348E1ED3}">
      <dgm:prSet/>
      <dgm:spPr/>
      <dgm:t>
        <a:bodyPr/>
        <a:lstStyle/>
        <a:p>
          <a:endParaRPr lang="en-US"/>
        </a:p>
      </dgm:t>
    </dgm:pt>
    <dgm:pt modelId="{F252E2C0-BDB5-4E41-8C7B-2B6CD115921A}" type="sibTrans" cxnId="{1760DCB7-1241-4CE0-A329-4556348E1ED3}">
      <dgm:prSet/>
      <dgm:spPr/>
      <dgm:t>
        <a:bodyPr/>
        <a:lstStyle/>
        <a:p>
          <a:endParaRPr lang="en-US"/>
        </a:p>
      </dgm:t>
    </dgm:pt>
    <dgm:pt modelId="{4BB1399A-295A-6340-A733-8CA21AA181EC}">
      <dgm:prSet/>
      <dgm:spPr/>
      <dgm:t>
        <a:bodyPr/>
        <a:lstStyle/>
        <a:p>
          <a:r>
            <a:rPr lang="fi-FI" b="1"/>
            <a:t>Big air, Pipe</a:t>
          </a:r>
          <a:endParaRPr lang="fi-FI" b="1" dirty="0"/>
        </a:p>
      </dgm:t>
    </dgm:pt>
    <dgm:pt modelId="{7586078B-8282-9C4A-BD23-7F44E7391A19}" type="parTrans" cxnId="{177EA1BF-58B2-BC42-AEAB-A4760271F31A}">
      <dgm:prSet/>
      <dgm:spPr/>
      <dgm:t>
        <a:bodyPr/>
        <a:lstStyle/>
        <a:p>
          <a:endParaRPr lang="en-GB"/>
        </a:p>
      </dgm:t>
    </dgm:pt>
    <dgm:pt modelId="{983FD1A0-30E1-C544-A396-3D040588707B}" type="sibTrans" cxnId="{177EA1BF-58B2-BC42-AEAB-A4760271F31A}">
      <dgm:prSet/>
      <dgm:spPr/>
      <dgm:t>
        <a:bodyPr/>
        <a:lstStyle/>
        <a:p>
          <a:endParaRPr lang="en-GB"/>
        </a:p>
      </dgm:t>
    </dgm:pt>
    <dgm:pt modelId="{0BA6665B-AB58-B546-AECB-445C63FEAEBA}">
      <dgm:prSet/>
      <dgm:spPr/>
      <dgm:t>
        <a:bodyPr/>
        <a:lstStyle/>
        <a:p>
          <a:r>
            <a:rPr lang="fi-FI" b="1"/>
            <a:t>Ratal.</a:t>
          </a:r>
          <a:endParaRPr lang="fi-FI" b="1" dirty="0"/>
        </a:p>
      </dgm:t>
    </dgm:pt>
    <dgm:pt modelId="{D3C1581F-4F14-E049-9AE0-C69E76687EFE}" type="parTrans" cxnId="{ABECB576-2B72-444E-8965-63A918308A3F}">
      <dgm:prSet/>
      <dgm:spPr/>
      <dgm:t>
        <a:bodyPr/>
        <a:lstStyle/>
        <a:p>
          <a:endParaRPr lang="en-GB"/>
        </a:p>
      </dgm:t>
    </dgm:pt>
    <dgm:pt modelId="{F652D837-5674-6749-8054-8A59B30C7C85}" type="sibTrans" cxnId="{ABECB576-2B72-444E-8965-63A918308A3F}">
      <dgm:prSet/>
      <dgm:spPr/>
      <dgm:t>
        <a:bodyPr/>
        <a:lstStyle/>
        <a:p>
          <a:endParaRPr lang="en-GB"/>
        </a:p>
      </dgm:t>
    </dgm:pt>
    <dgm:pt modelId="{B6C6E546-AB95-4034-A9F0-4114AC62CD4F}" type="pres">
      <dgm:prSet presAssocID="{DEA55B7B-C63C-4EAF-A0D9-351BFC7AE686}" presName="hierChild1" presStyleCnt="0">
        <dgm:presLayoutVars>
          <dgm:chPref val="1"/>
          <dgm:dir/>
          <dgm:animOne val="branch"/>
          <dgm:animLvl val="lvl"/>
          <dgm:resizeHandles/>
        </dgm:presLayoutVars>
      </dgm:prSet>
      <dgm:spPr/>
    </dgm:pt>
    <dgm:pt modelId="{3628E816-176A-4C27-ADC7-5ADECE6CDE64}" type="pres">
      <dgm:prSet presAssocID="{8174AB3F-1D97-4BFB-A04A-C8F1D32FEC61}" presName="hierRoot1" presStyleCnt="0"/>
      <dgm:spPr/>
    </dgm:pt>
    <dgm:pt modelId="{A5A9AFB1-3543-4626-B9FC-703EFDAF2A7B}" type="pres">
      <dgm:prSet presAssocID="{8174AB3F-1D97-4BFB-A04A-C8F1D32FEC61}" presName="composite" presStyleCnt="0"/>
      <dgm:spPr/>
    </dgm:pt>
    <dgm:pt modelId="{4F850527-675C-4CE9-BD27-B6C10596E77E}" type="pres">
      <dgm:prSet presAssocID="{8174AB3F-1D97-4BFB-A04A-C8F1D32FEC61}" presName="image" presStyleLbl="node0" presStyleIdx="0" presStyleCnt="3" custScaleX="315985" custScaleY="172356"/>
      <dgm:spPr/>
    </dgm:pt>
    <dgm:pt modelId="{80FE4253-6B7E-4A62-92E9-71EA28DDBDB9}" type="pres">
      <dgm:prSet presAssocID="{8174AB3F-1D97-4BFB-A04A-C8F1D32FEC61}" presName="text" presStyleLbl="revTx" presStyleIdx="0" presStyleCnt="14" custScaleX="188306" custLinFactNeighborX="-85421" custLinFactNeighborY="7152">
        <dgm:presLayoutVars>
          <dgm:chPref val="3"/>
        </dgm:presLayoutVars>
      </dgm:prSet>
      <dgm:spPr/>
    </dgm:pt>
    <dgm:pt modelId="{638993DD-3E74-44DC-942E-86FA098569EF}" type="pres">
      <dgm:prSet presAssocID="{8174AB3F-1D97-4BFB-A04A-C8F1D32FEC61}" presName="hierChild2" presStyleCnt="0"/>
      <dgm:spPr/>
    </dgm:pt>
    <dgm:pt modelId="{D4572ADF-C6BE-42CD-B856-6264207B07F0}" type="pres">
      <dgm:prSet presAssocID="{6C93C9C1-EEE4-4AF3-9915-2C6015E55861}" presName="Name10" presStyleLbl="parChTrans1D2" presStyleIdx="0" presStyleCnt="3"/>
      <dgm:spPr/>
    </dgm:pt>
    <dgm:pt modelId="{895E5984-761D-4817-BA53-D0F6EE986D90}" type="pres">
      <dgm:prSet presAssocID="{D0C7C29E-447D-4AF7-991F-E84086EA667B}" presName="hierRoot2" presStyleCnt="0"/>
      <dgm:spPr/>
    </dgm:pt>
    <dgm:pt modelId="{27740341-A8C5-4F51-96A9-E9FDDB6F62E5}" type="pres">
      <dgm:prSet presAssocID="{D0C7C29E-447D-4AF7-991F-E84086EA667B}" presName="composite2" presStyleCnt="0"/>
      <dgm:spPr/>
    </dgm:pt>
    <dgm:pt modelId="{708919DD-22DB-437A-B6C8-9F640316F0AA}" type="pres">
      <dgm:prSet presAssocID="{D0C7C29E-447D-4AF7-991F-E84086EA667B}" presName="image2" presStyleLbl="node2" presStyleIdx="0" presStyleCnt="3" custScaleX="300686" custScaleY="184963"/>
      <dgm:spPr/>
    </dgm:pt>
    <dgm:pt modelId="{94A55A74-5F4B-485A-BCBE-A6C69A6B0621}" type="pres">
      <dgm:prSet presAssocID="{D0C7C29E-447D-4AF7-991F-E84086EA667B}" presName="text2" presStyleLbl="revTx" presStyleIdx="1" presStyleCnt="14" custScaleX="364345" custScaleY="225359" custLinFactNeighborX="8793" custLinFactNeighborY="-11269">
        <dgm:presLayoutVars>
          <dgm:chPref val="3"/>
        </dgm:presLayoutVars>
      </dgm:prSet>
      <dgm:spPr/>
    </dgm:pt>
    <dgm:pt modelId="{E5E79B5E-D70F-497A-9282-E639BFCA244C}" type="pres">
      <dgm:prSet presAssocID="{D0C7C29E-447D-4AF7-991F-E84086EA667B}" presName="hierChild3" presStyleCnt="0"/>
      <dgm:spPr/>
    </dgm:pt>
    <dgm:pt modelId="{29858250-3719-4438-AB50-C62755F50E92}" type="pres">
      <dgm:prSet presAssocID="{FB230851-9A65-4C5C-86F9-8316079CB700}" presName="Name17" presStyleLbl="parChTrans1D3" presStyleIdx="0" presStyleCnt="4"/>
      <dgm:spPr/>
    </dgm:pt>
    <dgm:pt modelId="{E857732C-A5BD-445A-BA83-67FAB20957AE}" type="pres">
      <dgm:prSet presAssocID="{8D3F6F69-B47B-4306-A03C-581DBBA32660}" presName="hierRoot3" presStyleCnt="0"/>
      <dgm:spPr/>
    </dgm:pt>
    <dgm:pt modelId="{23EAD9F9-953B-4087-BF19-C1F867AAD0B0}" type="pres">
      <dgm:prSet presAssocID="{8D3F6F69-B47B-4306-A03C-581DBBA32660}" presName="composite3" presStyleCnt="0"/>
      <dgm:spPr/>
    </dgm:pt>
    <dgm:pt modelId="{F2A5585A-C5F8-4DA9-86DD-8BC273D902D6}" type="pres">
      <dgm:prSet presAssocID="{8D3F6F69-B47B-4306-A03C-581DBBA32660}" presName="image3" presStyleLbl="node3" presStyleIdx="0" presStyleCnt="4" custScaleX="225439" custScaleY="222861" custLinFactNeighborX="28888" custLinFactNeighborY="9982"/>
      <dgm:spPr>
        <a:blipFill rotWithShape="1">
          <a:blip xmlns:r="http://schemas.openxmlformats.org/officeDocument/2006/relationships" r:embed="rId1"/>
          <a:stretch>
            <a:fillRect/>
          </a:stretch>
        </a:blipFill>
      </dgm:spPr>
    </dgm:pt>
    <dgm:pt modelId="{9AC0B3EB-F017-4FD2-BFAD-AA64829860A2}" type="pres">
      <dgm:prSet presAssocID="{8D3F6F69-B47B-4306-A03C-581DBBA32660}" presName="text3" presStyleLbl="revTx" presStyleIdx="2" presStyleCnt="14" custScaleX="188306" custLinFactNeighborX="-27844" custLinFactNeighborY="-9388">
        <dgm:presLayoutVars>
          <dgm:chPref val="3"/>
        </dgm:presLayoutVars>
      </dgm:prSet>
      <dgm:spPr/>
    </dgm:pt>
    <dgm:pt modelId="{DAF58D30-9FEB-4825-B462-7D8752E53154}" type="pres">
      <dgm:prSet presAssocID="{8D3F6F69-B47B-4306-A03C-581DBBA32660}" presName="hierChild4" presStyleCnt="0"/>
      <dgm:spPr/>
    </dgm:pt>
    <dgm:pt modelId="{B98CBC32-1877-462E-9412-AF8F7D52C4D2}" type="pres">
      <dgm:prSet presAssocID="{4B40E5CE-C842-4DF0-BCE5-A11AC3D3B79E}" presName="Name23" presStyleLbl="parChTrans1D4" presStyleIdx="0" presStyleCnt="4"/>
      <dgm:spPr/>
    </dgm:pt>
    <dgm:pt modelId="{4FF10636-C84C-49E5-A1BD-855C13124D12}" type="pres">
      <dgm:prSet presAssocID="{AA7CC4DE-8E6A-42F1-A732-A028A855C795}" presName="hierRoot4" presStyleCnt="0"/>
      <dgm:spPr/>
    </dgm:pt>
    <dgm:pt modelId="{B0CBC6E6-5E12-4533-BEE5-91B1CD58AECF}" type="pres">
      <dgm:prSet presAssocID="{AA7CC4DE-8E6A-42F1-A732-A028A855C795}" presName="composite4" presStyleCnt="0"/>
      <dgm:spPr/>
    </dgm:pt>
    <dgm:pt modelId="{73E174B6-4B9F-4DF3-B017-7B2F270B23A1}" type="pres">
      <dgm:prSet presAssocID="{AA7CC4DE-8E6A-42F1-A732-A028A855C795}" presName="image4" presStyleLbl="node4" presStyleIdx="0" presStyleCnt="4" custScaleX="290133" custScaleY="227699" custLinFactNeighborX="-11877" custLinFactNeighborY="77007"/>
      <dgm:spPr/>
    </dgm:pt>
    <dgm:pt modelId="{0A0263EC-E49E-4369-99D0-6E8DB8262BC1}" type="pres">
      <dgm:prSet presAssocID="{AA7CC4DE-8E6A-42F1-A732-A028A855C795}" presName="text4" presStyleLbl="revTx" presStyleIdx="3" presStyleCnt="14" custScaleX="254289" custScaleY="58369" custLinFactNeighborX="-48412" custLinFactNeighborY="55451">
        <dgm:presLayoutVars>
          <dgm:chPref val="3"/>
        </dgm:presLayoutVars>
      </dgm:prSet>
      <dgm:spPr/>
    </dgm:pt>
    <dgm:pt modelId="{6FC814A2-1197-48E9-9227-BDE45D7192CE}" type="pres">
      <dgm:prSet presAssocID="{AA7CC4DE-8E6A-42F1-A732-A028A855C795}" presName="hierChild5" presStyleCnt="0"/>
      <dgm:spPr/>
    </dgm:pt>
    <dgm:pt modelId="{51AF4DED-2589-4717-8DA7-87A3E65F0395}" type="pres">
      <dgm:prSet presAssocID="{C28D4F3A-C80A-4532-85B1-AD540F64BF51}" presName="Name17" presStyleLbl="parChTrans1D3" presStyleIdx="1" presStyleCnt="4"/>
      <dgm:spPr/>
    </dgm:pt>
    <dgm:pt modelId="{AA99FCF4-B155-4C9D-857C-DFA100AAEC57}" type="pres">
      <dgm:prSet presAssocID="{9A698A73-2239-4BBD-B258-575CF9B5E08A}" presName="hierRoot3" presStyleCnt="0"/>
      <dgm:spPr/>
    </dgm:pt>
    <dgm:pt modelId="{DB1D3822-F481-4DCC-B533-FEB10C84EDB3}" type="pres">
      <dgm:prSet presAssocID="{9A698A73-2239-4BBD-B258-575CF9B5E08A}" presName="composite3" presStyleCnt="0"/>
      <dgm:spPr/>
    </dgm:pt>
    <dgm:pt modelId="{DC6C244D-C00A-401A-B333-4DE3A0C6BED2}" type="pres">
      <dgm:prSet presAssocID="{9A698A73-2239-4BBD-B258-575CF9B5E08A}" presName="image3" presStyleLbl="node3" presStyleIdx="1" presStyleCnt="4" custScaleX="386309" custScaleY="283243"/>
      <dgm:spPr/>
    </dgm:pt>
    <dgm:pt modelId="{8DBAE307-6A5B-4D75-9C3C-82AB1A49FD6D}" type="pres">
      <dgm:prSet presAssocID="{9A698A73-2239-4BBD-B258-575CF9B5E08A}" presName="text3" presStyleLbl="revTx" presStyleIdx="4" presStyleCnt="14" custScaleX="273299" custLinFactNeighborX="-64812" custLinFactNeighborY="-10226">
        <dgm:presLayoutVars>
          <dgm:chPref val="3"/>
        </dgm:presLayoutVars>
      </dgm:prSet>
      <dgm:spPr/>
    </dgm:pt>
    <dgm:pt modelId="{374E63E7-D81D-4C20-ADDE-7CB996C6F5AA}" type="pres">
      <dgm:prSet presAssocID="{9A698A73-2239-4BBD-B258-575CF9B5E08A}" presName="hierChild4" presStyleCnt="0"/>
      <dgm:spPr/>
    </dgm:pt>
    <dgm:pt modelId="{7CF40990-497F-43C8-91D4-06B1B9EFE60E}" type="pres">
      <dgm:prSet presAssocID="{7B1A56D4-6007-4794-BD42-644EDA9B2B15}" presName="Name10" presStyleLbl="parChTrans1D2" presStyleIdx="1" presStyleCnt="3"/>
      <dgm:spPr/>
    </dgm:pt>
    <dgm:pt modelId="{75DCD91E-A211-4649-9C82-6F9CE49DC732}" type="pres">
      <dgm:prSet presAssocID="{059902D1-EE9F-440A-AD66-4DEE0FEA701E}" presName="hierRoot2" presStyleCnt="0"/>
      <dgm:spPr/>
    </dgm:pt>
    <dgm:pt modelId="{65FA52E1-DF80-44E8-A4E9-8B841A83B5A3}" type="pres">
      <dgm:prSet presAssocID="{059902D1-EE9F-440A-AD66-4DEE0FEA701E}" presName="composite2" presStyleCnt="0"/>
      <dgm:spPr/>
    </dgm:pt>
    <dgm:pt modelId="{177C88E9-44F0-4E5D-B8A7-3E80D9C2F65C}" type="pres">
      <dgm:prSet presAssocID="{059902D1-EE9F-440A-AD66-4DEE0FEA701E}" presName="image2" presStyleLbl="node2" presStyleIdx="1" presStyleCnt="3" custScaleX="376907" custScaleY="235425" custLinFactNeighborX="-15497" custLinFactNeighborY="71365"/>
      <dgm:spPr/>
    </dgm:pt>
    <dgm:pt modelId="{A5C5514C-92D3-406F-9C0B-7F61C8E8C4AE}" type="pres">
      <dgm:prSet presAssocID="{059902D1-EE9F-440A-AD66-4DEE0FEA701E}" presName="text2" presStyleLbl="revTx" presStyleIdx="5" presStyleCnt="14" custScaleX="267456" custLinFactNeighborX="-76578" custLinFactNeighborY="69605">
        <dgm:presLayoutVars>
          <dgm:chPref val="3"/>
        </dgm:presLayoutVars>
      </dgm:prSet>
      <dgm:spPr/>
    </dgm:pt>
    <dgm:pt modelId="{AF0E6E13-D146-4D4E-940F-AF8655665216}" type="pres">
      <dgm:prSet presAssocID="{059902D1-EE9F-440A-AD66-4DEE0FEA701E}" presName="hierChild3" presStyleCnt="0"/>
      <dgm:spPr/>
    </dgm:pt>
    <dgm:pt modelId="{0E2B644F-1386-4EAA-93CE-FCFAA6C8B7B7}" type="pres">
      <dgm:prSet presAssocID="{74611668-FED7-4300-A1D6-5FD8C0B28A3A}" presName="Name17" presStyleLbl="parChTrans1D3" presStyleIdx="2" presStyleCnt="4"/>
      <dgm:spPr/>
    </dgm:pt>
    <dgm:pt modelId="{63A25F01-6B6E-4A50-97B4-8CD1A781DADB}" type="pres">
      <dgm:prSet presAssocID="{8A41E465-5155-4B8A-A92A-FF7AEC633E71}" presName="hierRoot3" presStyleCnt="0"/>
      <dgm:spPr/>
    </dgm:pt>
    <dgm:pt modelId="{87E69442-B1A7-4103-B8F6-94211FF3DF39}" type="pres">
      <dgm:prSet presAssocID="{8A41E465-5155-4B8A-A92A-FF7AEC633E71}" presName="composite3" presStyleCnt="0"/>
      <dgm:spPr/>
    </dgm:pt>
    <dgm:pt modelId="{1584335C-B8BE-40F9-BB74-BEF63E2BE761}" type="pres">
      <dgm:prSet presAssocID="{8A41E465-5155-4B8A-A92A-FF7AEC633E71}" presName="image3" presStyleLbl="node3" presStyleIdx="2" presStyleCnt="4" custScaleX="450653" custScaleY="195093" custLinFactY="85058" custLinFactNeighborX="-382" custLinFactNeighborY="100000"/>
      <dgm:spPr>
        <a:blipFill rotWithShape="1">
          <a:blip xmlns:r="http://schemas.openxmlformats.org/officeDocument/2006/relationships" r:embed="rId2"/>
          <a:stretch>
            <a:fillRect/>
          </a:stretch>
        </a:blipFill>
      </dgm:spPr>
    </dgm:pt>
    <dgm:pt modelId="{DAB95CDC-8C57-40F0-82D4-CC10CC5DC104}" type="pres">
      <dgm:prSet presAssocID="{8A41E465-5155-4B8A-A92A-FF7AEC633E71}" presName="text3" presStyleLbl="revTx" presStyleIdx="6" presStyleCnt="14" custScaleX="270049" custLinFactY="87647" custLinFactNeighborX="-67125" custLinFactNeighborY="100000">
        <dgm:presLayoutVars>
          <dgm:chPref val="3"/>
        </dgm:presLayoutVars>
      </dgm:prSet>
      <dgm:spPr/>
    </dgm:pt>
    <dgm:pt modelId="{65938164-C89F-4086-B65B-18C3C16FA5D8}" type="pres">
      <dgm:prSet presAssocID="{8A41E465-5155-4B8A-A92A-FF7AEC633E71}" presName="hierChild4" presStyleCnt="0"/>
      <dgm:spPr/>
    </dgm:pt>
    <dgm:pt modelId="{CF4DC8D5-C4A4-46B6-9E36-85AF64D14604}" type="pres">
      <dgm:prSet presAssocID="{94425FB9-B373-4902-9804-A1429EE838DB}" presName="Name23" presStyleLbl="parChTrans1D4" presStyleIdx="1" presStyleCnt="4"/>
      <dgm:spPr/>
    </dgm:pt>
    <dgm:pt modelId="{1906B267-E7E4-4026-9A4A-8D4BBA6A3BD0}" type="pres">
      <dgm:prSet presAssocID="{629EEB1C-D6B1-40BB-9BDF-E0564ED21836}" presName="hierRoot4" presStyleCnt="0"/>
      <dgm:spPr/>
    </dgm:pt>
    <dgm:pt modelId="{44429284-1FE0-49BD-906C-FD95ED518C53}" type="pres">
      <dgm:prSet presAssocID="{629EEB1C-D6B1-40BB-9BDF-E0564ED21836}" presName="composite4" presStyleCnt="0"/>
      <dgm:spPr/>
    </dgm:pt>
    <dgm:pt modelId="{E3BC01ED-A778-4328-A662-BD1A3AE47544}" type="pres">
      <dgm:prSet presAssocID="{629EEB1C-D6B1-40BB-9BDF-E0564ED21836}" presName="image4" presStyleLbl="node4" presStyleIdx="1" presStyleCnt="4" custScaleX="449898" custLinFactX="-122592" custLinFactY="100000" custLinFactNeighborX="-200000" custLinFactNeighborY="138245"/>
      <dgm:spPr/>
    </dgm:pt>
    <dgm:pt modelId="{B3688060-4646-47A9-93D0-85903B63B6BE}" type="pres">
      <dgm:prSet presAssocID="{629EEB1C-D6B1-40BB-9BDF-E0564ED21836}" presName="text4" presStyleLbl="revTx" presStyleIdx="7" presStyleCnt="14">
        <dgm:presLayoutVars>
          <dgm:chPref val="3"/>
        </dgm:presLayoutVars>
      </dgm:prSet>
      <dgm:spPr/>
    </dgm:pt>
    <dgm:pt modelId="{BD8D4180-1BC0-4ABE-843A-193C6BE2283B}" type="pres">
      <dgm:prSet presAssocID="{629EEB1C-D6B1-40BB-9BDF-E0564ED21836}" presName="hierChild5" presStyleCnt="0"/>
      <dgm:spPr/>
    </dgm:pt>
    <dgm:pt modelId="{4A070993-C4BE-448B-8AC6-12512EACD0E3}" type="pres">
      <dgm:prSet presAssocID="{5B8CA1A3-DE33-40F5-8BA0-D68DE69B64DB}" presName="Name23" presStyleLbl="parChTrans1D4" presStyleIdx="2" presStyleCnt="4"/>
      <dgm:spPr/>
    </dgm:pt>
    <dgm:pt modelId="{4C8AC97F-D9D2-45D0-8FB0-3D9D11BEA8DB}" type="pres">
      <dgm:prSet presAssocID="{0F15CCBE-A6A0-4B43-A6F1-14E64A8AD17E}" presName="hierRoot4" presStyleCnt="0"/>
      <dgm:spPr/>
    </dgm:pt>
    <dgm:pt modelId="{B666A4D5-F458-4719-9F3F-B6726AB715C1}" type="pres">
      <dgm:prSet presAssocID="{0F15CCBE-A6A0-4B43-A6F1-14E64A8AD17E}" presName="composite4" presStyleCnt="0"/>
      <dgm:spPr/>
    </dgm:pt>
    <dgm:pt modelId="{513955F8-1715-46E9-B3C1-BF0AD791E356}" type="pres">
      <dgm:prSet presAssocID="{0F15CCBE-A6A0-4B43-A6F1-14E64A8AD17E}" presName="image4" presStyleLbl="node4" presStyleIdx="2" presStyleCnt="4" custScaleX="490324" custLinFactY="100000" custLinFactNeighborX="-50129" custLinFactNeighborY="147745"/>
      <dgm:spPr/>
    </dgm:pt>
    <dgm:pt modelId="{6EC04544-734B-409E-9991-1B77C0FAAF17}" type="pres">
      <dgm:prSet presAssocID="{0F15CCBE-A6A0-4B43-A6F1-14E64A8AD17E}" presName="text4" presStyleLbl="revTx" presStyleIdx="8" presStyleCnt="14">
        <dgm:presLayoutVars>
          <dgm:chPref val="3"/>
        </dgm:presLayoutVars>
      </dgm:prSet>
      <dgm:spPr/>
    </dgm:pt>
    <dgm:pt modelId="{4507FFDE-58D3-4AB0-A470-75AD31F22A9E}" type="pres">
      <dgm:prSet presAssocID="{0F15CCBE-A6A0-4B43-A6F1-14E64A8AD17E}" presName="hierChild5" presStyleCnt="0"/>
      <dgm:spPr/>
    </dgm:pt>
    <dgm:pt modelId="{A77FF4D1-07B3-4C6C-9BAB-C1FF4F5CFFA5}" type="pres">
      <dgm:prSet presAssocID="{2DAA5281-DCBB-4AE0-8DA6-25970F260F7A}" presName="Name10" presStyleLbl="parChTrans1D2" presStyleIdx="2" presStyleCnt="3"/>
      <dgm:spPr/>
    </dgm:pt>
    <dgm:pt modelId="{69C9AF68-1C96-463D-B025-C1B9E3ECEFF3}" type="pres">
      <dgm:prSet presAssocID="{96605996-868F-4BDA-B766-F57B69A29768}" presName="hierRoot2" presStyleCnt="0"/>
      <dgm:spPr/>
    </dgm:pt>
    <dgm:pt modelId="{C84CAB70-9CD3-4B9A-AC10-B8CA8F20949C}" type="pres">
      <dgm:prSet presAssocID="{96605996-868F-4BDA-B766-F57B69A29768}" presName="composite2" presStyleCnt="0"/>
      <dgm:spPr/>
    </dgm:pt>
    <dgm:pt modelId="{76791CBC-21AD-4843-9871-051CC72C50A3}" type="pres">
      <dgm:prSet presAssocID="{96605996-868F-4BDA-B766-F57B69A29768}" presName="image2" presStyleLbl="node2" presStyleIdx="2" presStyleCnt="3" custScaleX="352797" custScaleY="206035"/>
      <dgm:spPr/>
    </dgm:pt>
    <dgm:pt modelId="{D8A767EF-DF6B-4358-8B4F-6021153D02AA}" type="pres">
      <dgm:prSet presAssocID="{96605996-868F-4BDA-B766-F57B69A29768}" presName="text2" presStyleLbl="revTx" presStyleIdx="9" presStyleCnt="14" custScaleX="188306" custLinFactNeighborX="-55150" custLinFactNeighborY="-24008">
        <dgm:presLayoutVars>
          <dgm:chPref val="3"/>
        </dgm:presLayoutVars>
      </dgm:prSet>
      <dgm:spPr/>
    </dgm:pt>
    <dgm:pt modelId="{41A16931-ED4C-491B-A217-FA7CFBC6DC7A}" type="pres">
      <dgm:prSet presAssocID="{96605996-868F-4BDA-B766-F57B69A29768}" presName="hierChild3" presStyleCnt="0"/>
      <dgm:spPr/>
    </dgm:pt>
    <dgm:pt modelId="{E581A1DB-4725-4444-9479-DFB11E436562}" type="pres">
      <dgm:prSet presAssocID="{6AD03E39-A73D-47D9-AF14-3FE28FCD11C1}" presName="Name17" presStyleLbl="parChTrans1D3" presStyleIdx="3" presStyleCnt="4"/>
      <dgm:spPr/>
    </dgm:pt>
    <dgm:pt modelId="{B090E49B-E8F1-4845-95D4-59595D4490D0}" type="pres">
      <dgm:prSet presAssocID="{AC16ADF2-80DA-4714-8A68-543262A5D4C8}" presName="hierRoot3" presStyleCnt="0"/>
      <dgm:spPr/>
    </dgm:pt>
    <dgm:pt modelId="{AB6E14E1-78AC-43F2-BC48-9DF678A26940}" type="pres">
      <dgm:prSet presAssocID="{AC16ADF2-80DA-4714-8A68-543262A5D4C8}" presName="composite3" presStyleCnt="0"/>
      <dgm:spPr/>
    </dgm:pt>
    <dgm:pt modelId="{E85188CC-A856-486E-8AB4-07B9B7B30BED}" type="pres">
      <dgm:prSet presAssocID="{AC16ADF2-80DA-4714-8A68-543262A5D4C8}" presName="image3" presStyleLbl="node3" presStyleIdx="3" presStyleCnt="4" custScaleX="360060" custScaleY="175421"/>
      <dgm:spPr/>
    </dgm:pt>
    <dgm:pt modelId="{AFA9EC44-6815-4000-BC90-DD73A3EA65D1}" type="pres">
      <dgm:prSet presAssocID="{AC16ADF2-80DA-4714-8A68-543262A5D4C8}" presName="text3" presStyleLbl="revTx" presStyleIdx="10" presStyleCnt="14" custScaleX="315384" custScaleY="171735" custLinFactNeighborX="-55616" custLinFactNeighborY="-7339">
        <dgm:presLayoutVars>
          <dgm:chPref val="3"/>
        </dgm:presLayoutVars>
      </dgm:prSet>
      <dgm:spPr/>
    </dgm:pt>
    <dgm:pt modelId="{7E36479D-09C1-4046-9EA1-9F7863684CC7}" type="pres">
      <dgm:prSet presAssocID="{AC16ADF2-80DA-4714-8A68-543262A5D4C8}" presName="hierChild4" presStyleCnt="0"/>
      <dgm:spPr/>
    </dgm:pt>
    <dgm:pt modelId="{5A56AFFB-D1E4-40A7-A0C7-CC3BC92439BA}" type="pres">
      <dgm:prSet presAssocID="{28E6FC5B-7ED7-4858-943E-B9596FF4AC63}" presName="Name23" presStyleLbl="parChTrans1D4" presStyleIdx="3" presStyleCnt="4"/>
      <dgm:spPr/>
    </dgm:pt>
    <dgm:pt modelId="{1B19644B-D830-4600-B288-6CB79785AA40}" type="pres">
      <dgm:prSet presAssocID="{30786F1D-AA43-4AF2-93F8-C0C74F480F03}" presName="hierRoot4" presStyleCnt="0"/>
      <dgm:spPr/>
    </dgm:pt>
    <dgm:pt modelId="{34A58F5D-81DF-4163-B6E8-416141F6103A}" type="pres">
      <dgm:prSet presAssocID="{30786F1D-AA43-4AF2-93F8-C0C74F480F03}" presName="composite4" presStyleCnt="0"/>
      <dgm:spPr/>
    </dgm:pt>
    <dgm:pt modelId="{2B461C38-15D7-44DD-A9A9-1D9E14EE1682}" type="pres">
      <dgm:prSet presAssocID="{30786F1D-AA43-4AF2-93F8-C0C74F480F03}" presName="image4" presStyleLbl="node4" presStyleIdx="3" presStyleCnt="4" custScaleX="397075" custScaleY="212436"/>
      <dgm:spPr/>
    </dgm:pt>
    <dgm:pt modelId="{C461AAF1-4285-4195-ACF1-597A7CED5434}" type="pres">
      <dgm:prSet presAssocID="{30786F1D-AA43-4AF2-93F8-C0C74F480F03}" presName="text4" presStyleLbl="revTx" presStyleIdx="11" presStyleCnt="14" custScaleX="188306" custLinFactNeighborX="-58056" custLinFactNeighborY="-24822">
        <dgm:presLayoutVars>
          <dgm:chPref val="3"/>
        </dgm:presLayoutVars>
      </dgm:prSet>
      <dgm:spPr/>
    </dgm:pt>
    <dgm:pt modelId="{24CEEE60-224E-4EAE-8337-5691BF77D06A}" type="pres">
      <dgm:prSet presAssocID="{30786F1D-AA43-4AF2-93F8-C0C74F480F03}" presName="hierChild5" presStyleCnt="0"/>
      <dgm:spPr/>
    </dgm:pt>
    <dgm:pt modelId="{FCDDB1BA-31DE-CC49-B458-93F391136AAA}" type="pres">
      <dgm:prSet presAssocID="{4BB1399A-295A-6340-A733-8CA21AA181EC}" presName="hierRoot1" presStyleCnt="0"/>
      <dgm:spPr/>
    </dgm:pt>
    <dgm:pt modelId="{D3BAAC93-A2AF-0648-93A9-3013B56C3EA2}" type="pres">
      <dgm:prSet presAssocID="{4BB1399A-295A-6340-A733-8CA21AA181EC}" presName="composite" presStyleCnt="0"/>
      <dgm:spPr/>
    </dgm:pt>
    <dgm:pt modelId="{E58CDE9C-B1C1-5241-A45E-98D72277AB8F}" type="pres">
      <dgm:prSet presAssocID="{4BB1399A-295A-6340-A733-8CA21AA181EC}" presName="image" presStyleLbl="node0" presStyleIdx="1" presStyleCnt="3"/>
      <dgm:spPr/>
    </dgm:pt>
    <dgm:pt modelId="{1AD340D3-B23D-D745-BC86-5C692EACBB23}" type="pres">
      <dgm:prSet presAssocID="{4BB1399A-295A-6340-A733-8CA21AA181EC}" presName="text" presStyleLbl="revTx" presStyleIdx="12" presStyleCnt="14" custScaleX="265760" custLinFactX="-28214" custLinFactY="442393" custLinFactNeighborX="-100000" custLinFactNeighborY="500000">
        <dgm:presLayoutVars>
          <dgm:chPref val="3"/>
        </dgm:presLayoutVars>
      </dgm:prSet>
      <dgm:spPr/>
    </dgm:pt>
    <dgm:pt modelId="{828E55F4-54E8-2D43-BEBC-292E7E2AA178}" type="pres">
      <dgm:prSet presAssocID="{4BB1399A-295A-6340-A733-8CA21AA181EC}" presName="hierChild2" presStyleCnt="0"/>
      <dgm:spPr/>
    </dgm:pt>
    <dgm:pt modelId="{BF5297A1-432A-2945-9428-AEC560D855DB}" type="pres">
      <dgm:prSet presAssocID="{0BA6665B-AB58-B546-AECB-445C63FEAEBA}" presName="hierRoot1" presStyleCnt="0"/>
      <dgm:spPr/>
    </dgm:pt>
    <dgm:pt modelId="{AF349E8C-E4EE-B249-853C-4E20EDD5D7F9}" type="pres">
      <dgm:prSet presAssocID="{0BA6665B-AB58-B546-AECB-445C63FEAEBA}" presName="composite" presStyleCnt="0"/>
      <dgm:spPr/>
    </dgm:pt>
    <dgm:pt modelId="{BD0B7B02-B140-C846-A4B3-797F3FE5C595}" type="pres">
      <dgm:prSet presAssocID="{0BA6665B-AB58-B546-AECB-445C63FEAEBA}" presName="image" presStyleLbl="node0" presStyleIdx="2" presStyleCnt="3"/>
      <dgm:spPr/>
    </dgm:pt>
    <dgm:pt modelId="{9F4BA9F9-D8BD-174E-85B3-71BB64282A72}" type="pres">
      <dgm:prSet presAssocID="{0BA6665B-AB58-B546-AECB-445C63FEAEBA}" presName="text" presStyleLbl="revTx" presStyleIdx="13" presStyleCnt="14" custLinFactX="-433157" custLinFactY="442393" custLinFactNeighborX="-500000" custLinFactNeighborY="500000">
        <dgm:presLayoutVars>
          <dgm:chPref val="3"/>
        </dgm:presLayoutVars>
      </dgm:prSet>
      <dgm:spPr/>
    </dgm:pt>
    <dgm:pt modelId="{F2E2A154-E4A4-2D4B-B351-BB4A03CF2AB7}" type="pres">
      <dgm:prSet presAssocID="{0BA6665B-AB58-B546-AECB-445C63FEAEBA}" presName="hierChild2" presStyleCnt="0"/>
      <dgm:spPr/>
    </dgm:pt>
  </dgm:ptLst>
  <dgm:cxnLst>
    <dgm:cxn modelId="{47ACC107-E6C9-405A-803B-7E65A8F23ED4}" type="presOf" srcId="{94425FB9-B373-4902-9804-A1429EE838DB}" destId="{CF4DC8D5-C4A4-46B6-9E36-85AF64D14604}" srcOrd="0" destOrd="0" presId="urn:microsoft.com/office/officeart/2009/layout/CirclePictureHierarchy"/>
    <dgm:cxn modelId="{426ADD16-AB39-4204-A853-42157BE76110}" srcId="{AC16ADF2-80DA-4714-8A68-543262A5D4C8}" destId="{30786F1D-AA43-4AF2-93F8-C0C74F480F03}" srcOrd="0" destOrd="0" parTransId="{28E6FC5B-7ED7-4858-943E-B9596FF4AC63}" sibTransId="{A459455D-BA3B-4EB9-9186-A1F7F48CB833}"/>
    <dgm:cxn modelId="{2471931E-A525-4AB4-AC2F-6E32464C299F}" type="presOf" srcId="{FB230851-9A65-4C5C-86F9-8316079CB700}" destId="{29858250-3719-4438-AB50-C62755F50E92}" srcOrd="0" destOrd="0" presId="urn:microsoft.com/office/officeart/2009/layout/CirclePictureHierarchy"/>
    <dgm:cxn modelId="{F98EBD2A-280E-456A-BFBF-25DD580B5C45}" type="presOf" srcId="{AA7CC4DE-8E6A-42F1-A732-A028A855C795}" destId="{0A0263EC-E49E-4369-99D0-6E8DB8262BC1}" srcOrd="0" destOrd="0" presId="urn:microsoft.com/office/officeart/2009/layout/CirclePictureHierarchy"/>
    <dgm:cxn modelId="{080A5E3A-FAC7-4991-A84B-B9FBB98F8DE1}" srcId="{DEA55B7B-C63C-4EAF-A0D9-351BFC7AE686}" destId="{8174AB3F-1D97-4BFB-A04A-C8F1D32FEC61}" srcOrd="0" destOrd="0" parTransId="{8DD48718-16CA-4F3A-A079-E5B4AFB9BCC8}" sibTransId="{BD599528-312F-40ED-9D0D-4DE931144202}"/>
    <dgm:cxn modelId="{BCD6453D-AC42-4AC9-84F3-C81F2C85D4B4}" type="presOf" srcId="{AC16ADF2-80DA-4714-8A68-543262A5D4C8}" destId="{AFA9EC44-6815-4000-BC90-DD73A3EA65D1}" srcOrd="0" destOrd="0" presId="urn:microsoft.com/office/officeart/2009/layout/CirclePictureHierarchy"/>
    <dgm:cxn modelId="{2DB72C5E-7B22-406E-8808-ED8FAD08C188}" type="presOf" srcId="{6AD03E39-A73D-47D9-AF14-3FE28FCD11C1}" destId="{E581A1DB-4725-4444-9479-DFB11E436562}" srcOrd="0" destOrd="0" presId="urn:microsoft.com/office/officeart/2009/layout/CirclePictureHierarchy"/>
    <dgm:cxn modelId="{9FF8AA67-F15B-49B9-A706-54172C705E8E}" type="presOf" srcId="{2DAA5281-DCBB-4AE0-8DA6-25970F260F7A}" destId="{A77FF4D1-07B3-4C6C-9BAB-C1FF4F5CFFA5}" srcOrd="0" destOrd="0" presId="urn:microsoft.com/office/officeart/2009/layout/CirclePictureHierarchy"/>
    <dgm:cxn modelId="{9DB0B968-983B-45AA-96B6-08E7BBA6BBE2}" srcId="{D0C7C29E-447D-4AF7-991F-E84086EA667B}" destId="{8D3F6F69-B47B-4306-A03C-581DBBA32660}" srcOrd="0" destOrd="0" parTransId="{FB230851-9A65-4C5C-86F9-8316079CB700}" sibTransId="{4151FE86-988F-4536-A536-425E738C2C8F}"/>
    <dgm:cxn modelId="{0EDA3A4B-88AC-49FE-BE9F-68264E904F6D}" srcId="{059902D1-EE9F-440A-AD66-4DEE0FEA701E}" destId="{8A41E465-5155-4B8A-A92A-FF7AEC633E71}" srcOrd="0" destOrd="0" parTransId="{74611668-FED7-4300-A1D6-5FD8C0B28A3A}" sibTransId="{EEA37E00-F746-408B-AE32-1E61EA3CED90}"/>
    <dgm:cxn modelId="{CBCEA86B-E0CD-41F9-9811-8641C1B38D9B}" type="presOf" srcId="{0F15CCBE-A6A0-4B43-A6F1-14E64A8AD17E}" destId="{6EC04544-734B-409E-9991-1B77C0FAAF17}" srcOrd="0" destOrd="0" presId="urn:microsoft.com/office/officeart/2009/layout/CirclePictureHierarchy"/>
    <dgm:cxn modelId="{55A08573-A667-4356-9250-93D13F6688A8}" type="presOf" srcId="{96605996-868F-4BDA-B766-F57B69A29768}" destId="{D8A767EF-DF6B-4358-8B4F-6021153D02AA}" srcOrd="0" destOrd="0" presId="urn:microsoft.com/office/officeart/2009/layout/CirclePictureHierarchy"/>
    <dgm:cxn modelId="{F21A0F74-F432-461E-ABC5-80D45CE84A20}" srcId="{8174AB3F-1D97-4BFB-A04A-C8F1D32FEC61}" destId="{96605996-868F-4BDA-B766-F57B69A29768}" srcOrd="2" destOrd="0" parTransId="{2DAA5281-DCBB-4AE0-8DA6-25970F260F7A}" sibTransId="{5A93145A-BF1B-43BD-81E7-924CC54C0DD1}"/>
    <dgm:cxn modelId="{F034E854-5EF9-4686-9AF8-3A9EA1782362}" type="presOf" srcId="{4B40E5CE-C842-4DF0-BCE5-A11AC3D3B79E}" destId="{B98CBC32-1877-462E-9412-AF8F7D52C4D2}" srcOrd="0" destOrd="0" presId="urn:microsoft.com/office/officeart/2009/layout/CirclePictureHierarchy"/>
    <dgm:cxn modelId="{ABECB576-2B72-444E-8965-63A918308A3F}" srcId="{DEA55B7B-C63C-4EAF-A0D9-351BFC7AE686}" destId="{0BA6665B-AB58-B546-AECB-445C63FEAEBA}" srcOrd="2" destOrd="0" parTransId="{D3C1581F-4F14-E049-9AE0-C69E76687EFE}" sibTransId="{F652D837-5674-6749-8054-8A59B30C7C85}"/>
    <dgm:cxn modelId="{4A7B8357-DE27-41EF-B363-428B4F5CBE40}" type="presOf" srcId="{6C93C9C1-EEE4-4AF3-9915-2C6015E55861}" destId="{D4572ADF-C6BE-42CD-B856-6264207B07F0}" srcOrd="0" destOrd="0" presId="urn:microsoft.com/office/officeart/2009/layout/CirclePictureHierarchy"/>
    <dgm:cxn modelId="{5164227D-BEE0-486F-AB4E-88103E46C886}" type="presOf" srcId="{28E6FC5B-7ED7-4858-943E-B9596FF4AC63}" destId="{5A56AFFB-D1E4-40A7-A0C7-CC3BC92439BA}" srcOrd="0" destOrd="0" presId="urn:microsoft.com/office/officeart/2009/layout/CirclePictureHierarchy"/>
    <dgm:cxn modelId="{99C95085-C61D-4D9D-A713-9ADE4B36AF00}" type="presOf" srcId="{30786F1D-AA43-4AF2-93F8-C0C74F480F03}" destId="{C461AAF1-4285-4195-ACF1-597A7CED5434}" srcOrd="0" destOrd="0" presId="urn:microsoft.com/office/officeart/2009/layout/CirclePictureHierarchy"/>
    <dgm:cxn modelId="{0A5F2B86-78D3-4C7A-8EBF-37AA98AD95C0}" type="presOf" srcId="{8A41E465-5155-4B8A-A92A-FF7AEC633E71}" destId="{DAB95CDC-8C57-40F0-82D4-CC10CC5DC104}" srcOrd="0" destOrd="0" presId="urn:microsoft.com/office/officeart/2009/layout/CirclePictureHierarchy"/>
    <dgm:cxn modelId="{7662B787-35D8-42FE-8F30-2648F30A5B0D}" type="presOf" srcId="{7B1A56D4-6007-4794-BD42-644EDA9B2B15}" destId="{7CF40990-497F-43C8-91D4-06B1B9EFE60E}" srcOrd="0" destOrd="0" presId="urn:microsoft.com/office/officeart/2009/layout/CirclePictureHierarchy"/>
    <dgm:cxn modelId="{DF955289-A831-4E1E-9398-59469DFC0841}" srcId="{96605996-868F-4BDA-B766-F57B69A29768}" destId="{AC16ADF2-80DA-4714-8A68-543262A5D4C8}" srcOrd="0" destOrd="0" parTransId="{6AD03E39-A73D-47D9-AF14-3FE28FCD11C1}" sibTransId="{3B4A1EC7-CC22-4C07-910F-01342F9BF9A3}"/>
    <dgm:cxn modelId="{F8427D8F-0A40-1244-880C-E4F79C939E65}" type="presOf" srcId="{0BA6665B-AB58-B546-AECB-445C63FEAEBA}" destId="{9F4BA9F9-D8BD-174E-85B3-71BB64282A72}" srcOrd="0" destOrd="0" presId="urn:microsoft.com/office/officeart/2009/layout/CirclePictureHierarchy"/>
    <dgm:cxn modelId="{4E41D990-6B9C-F54D-A0DC-39382E364A78}" type="presOf" srcId="{4BB1399A-295A-6340-A733-8CA21AA181EC}" destId="{1AD340D3-B23D-D745-BC86-5C692EACBB23}" srcOrd="0" destOrd="0" presId="urn:microsoft.com/office/officeart/2009/layout/CirclePictureHierarchy"/>
    <dgm:cxn modelId="{291F1C98-9A34-49C2-928B-6B124873582C}" type="presOf" srcId="{8D3F6F69-B47B-4306-A03C-581DBBA32660}" destId="{9AC0B3EB-F017-4FD2-BFAD-AA64829860A2}" srcOrd="0" destOrd="0" presId="urn:microsoft.com/office/officeart/2009/layout/CirclePictureHierarchy"/>
    <dgm:cxn modelId="{81B7969D-1B35-41F0-98DF-2F67E38CD6D0}" type="presOf" srcId="{5B8CA1A3-DE33-40F5-8BA0-D68DE69B64DB}" destId="{4A070993-C4BE-448B-8AC6-12512EACD0E3}" srcOrd="0" destOrd="0" presId="urn:microsoft.com/office/officeart/2009/layout/CirclePictureHierarchy"/>
    <dgm:cxn modelId="{773BABA8-3D93-448A-BA87-943526600456}" type="presOf" srcId="{DEA55B7B-C63C-4EAF-A0D9-351BFC7AE686}" destId="{B6C6E546-AB95-4034-A9F0-4114AC62CD4F}" srcOrd="0" destOrd="0" presId="urn:microsoft.com/office/officeart/2009/layout/CirclePictureHierarchy"/>
    <dgm:cxn modelId="{EC0FB0B1-8747-4E24-B81D-18238CD2AC78}" srcId="{8174AB3F-1D97-4BFB-A04A-C8F1D32FEC61}" destId="{D0C7C29E-447D-4AF7-991F-E84086EA667B}" srcOrd="0" destOrd="0" parTransId="{6C93C9C1-EEE4-4AF3-9915-2C6015E55861}" sibTransId="{9541B688-46AE-4AF6-8A46-C9D912EF9A6C}"/>
    <dgm:cxn modelId="{3151B7B7-BE64-48FF-9362-5C409D782226}" type="presOf" srcId="{C28D4F3A-C80A-4532-85B1-AD540F64BF51}" destId="{51AF4DED-2589-4717-8DA7-87A3E65F0395}" srcOrd="0" destOrd="0" presId="urn:microsoft.com/office/officeart/2009/layout/CirclePictureHierarchy"/>
    <dgm:cxn modelId="{1760DCB7-1241-4CE0-A329-4556348E1ED3}" srcId="{8A41E465-5155-4B8A-A92A-FF7AEC633E71}" destId="{0F15CCBE-A6A0-4B43-A6F1-14E64A8AD17E}" srcOrd="1" destOrd="0" parTransId="{5B8CA1A3-DE33-40F5-8BA0-D68DE69B64DB}" sibTransId="{F252E2C0-BDB5-4E41-8C7B-2B6CD115921A}"/>
    <dgm:cxn modelId="{177EA1BF-58B2-BC42-AEAB-A4760271F31A}" srcId="{DEA55B7B-C63C-4EAF-A0D9-351BFC7AE686}" destId="{4BB1399A-295A-6340-A733-8CA21AA181EC}" srcOrd="1" destOrd="0" parTransId="{7586078B-8282-9C4A-BD23-7F44E7391A19}" sibTransId="{983FD1A0-30E1-C544-A396-3D040588707B}"/>
    <dgm:cxn modelId="{33BCA7CB-2254-40AE-9763-27E25A6E77BD}" srcId="{D0C7C29E-447D-4AF7-991F-E84086EA667B}" destId="{9A698A73-2239-4BBD-B258-575CF9B5E08A}" srcOrd="1" destOrd="0" parTransId="{C28D4F3A-C80A-4532-85B1-AD540F64BF51}" sibTransId="{C2C6172E-425A-4DE1-BB26-7F044EEB202D}"/>
    <dgm:cxn modelId="{59A451D1-0FFB-46E4-A486-ED3921DE04AF}" type="presOf" srcId="{9A698A73-2239-4BBD-B258-575CF9B5E08A}" destId="{8DBAE307-6A5B-4D75-9C3C-82AB1A49FD6D}" srcOrd="0" destOrd="0" presId="urn:microsoft.com/office/officeart/2009/layout/CirclePictureHierarchy"/>
    <dgm:cxn modelId="{62D773D1-E8B0-4C6A-B712-FE3C3B700312}" srcId="{8D3F6F69-B47B-4306-A03C-581DBBA32660}" destId="{AA7CC4DE-8E6A-42F1-A732-A028A855C795}" srcOrd="0" destOrd="0" parTransId="{4B40E5CE-C842-4DF0-BCE5-A11AC3D3B79E}" sibTransId="{FA49677A-0F99-4300-94C1-67B6EBC1A791}"/>
    <dgm:cxn modelId="{3736D7DC-DFEF-432B-9CF4-CD373D35EE92}" srcId="{8174AB3F-1D97-4BFB-A04A-C8F1D32FEC61}" destId="{059902D1-EE9F-440A-AD66-4DEE0FEA701E}" srcOrd="1" destOrd="0" parTransId="{7B1A56D4-6007-4794-BD42-644EDA9B2B15}" sibTransId="{B8144D90-0971-4279-AB1C-3624015F7C2D}"/>
    <dgm:cxn modelId="{787ADFDC-577A-4DB4-86A5-6E43682EA429}" type="presOf" srcId="{059902D1-EE9F-440A-AD66-4DEE0FEA701E}" destId="{A5C5514C-92D3-406F-9C0B-7F61C8E8C4AE}" srcOrd="0" destOrd="0" presId="urn:microsoft.com/office/officeart/2009/layout/CirclePictureHierarchy"/>
    <dgm:cxn modelId="{194AE6DE-4D8C-4E18-9AD5-D2C266BA8876}" srcId="{8A41E465-5155-4B8A-A92A-FF7AEC633E71}" destId="{629EEB1C-D6B1-40BB-9BDF-E0564ED21836}" srcOrd="0" destOrd="0" parTransId="{94425FB9-B373-4902-9804-A1429EE838DB}" sibTransId="{598FC8EB-EC4D-426D-9D86-9AC40A2D7084}"/>
    <dgm:cxn modelId="{C4A363DF-1E50-4F78-8FBA-11768030B6A0}" type="presOf" srcId="{8174AB3F-1D97-4BFB-A04A-C8F1D32FEC61}" destId="{80FE4253-6B7E-4A62-92E9-71EA28DDBDB9}" srcOrd="0" destOrd="0" presId="urn:microsoft.com/office/officeart/2009/layout/CirclePictureHierarchy"/>
    <dgm:cxn modelId="{087D58F0-0345-42EF-810A-E6CB9C0667E4}" type="presOf" srcId="{D0C7C29E-447D-4AF7-991F-E84086EA667B}" destId="{94A55A74-5F4B-485A-BCBE-A6C69A6B0621}" srcOrd="0" destOrd="0" presId="urn:microsoft.com/office/officeart/2009/layout/CirclePictureHierarchy"/>
    <dgm:cxn modelId="{758FC8F2-4521-4DD4-B815-14C359097B5D}" type="presOf" srcId="{74611668-FED7-4300-A1D6-5FD8C0B28A3A}" destId="{0E2B644F-1386-4EAA-93CE-FCFAA6C8B7B7}" srcOrd="0" destOrd="0" presId="urn:microsoft.com/office/officeart/2009/layout/CirclePictureHierarchy"/>
    <dgm:cxn modelId="{D40F8AF6-9A3A-47CE-8D1C-70024A9B24E4}" type="presOf" srcId="{629EEB1C-D6B1-40BB-9BDF-E0564ED21836}" destId="{B3688060-4646-47A9-93D0-85903B63B6BE}" srcOrd="0" destOrd="0" presId="urn:microsoft.com/office/officeart/2009/layout/CirclePictureHierarchy"/>
    <dgm:cxn modelId="{358F34C9-9CD0-49B4-B5E9-61A821C30FA0}" type="presParOf" srcId="{B6C6E546-AB95-4034-A9F0-4114AC62CD4F}" destId="{3628E816-176A-4C27-ADC7-5ADECE6CDE64}" srcOrd="0" destOrd="0" presId="urn:microsoft.com/office/officeart/2009/layout/CirclePictureHierarchy"/>
    <dgm:cxn modelId="{AB870928-E30D-4B1A-9BCC-C34D14910A65}" type="presParOf" srcId="{3628E816-176A-4C27-ADC7-5ADECE6CDE64}" destId="{A5A9AFB1-3543-4626-B9FC-703EFDAF2A7B}" srcOrd="0" destOrd="0" presId="urn:microsoft.com/office/officeart/2009/layout/CirclePictureHierarchy"/>
    <dgm:cxn modelId="{9338EF63-A386-4AA2-93F2-84DBE8D48A6A}" type="presParOf" srcId="{A5A9AFB1-3543-4626-B9FC-703EFDAF2A7B}" destId="{4F850527-675C-4CE9-BD27-B6C10596E77E}" srcOrd="0" destOrd="0" presId="urn:microsoft.com/office/officeart/2009/layout/CirclePictureHierarchy"/>
    <dgm:cxn modelId="{E28D20A8-0359-48E9-896C-2B0BD0D3EE4E}" type="presParOf" srcId="{A5A9AFB1-3543-4626-B9FC-703EFDAF2A7B}" destId="{80FE4253-6B7E-4A62-92E9-71EA28DDBDB9}" srcOrd="1" destOrd="0" presId="urn:microsoft.com/office/officeart/2009/layout/CirclePictureHierarchy"/>
    <dgm:cxn modelId="{A50FF7DD-5F44-4A45-B22D-72744B107CA0}" type="presParOf" srcId="{3628E816-176A-4C27-ADC7-5ADECE6CDE64}" destId="{638993DD-3E74-44DC-942E-86FA098569EF}" srcOrd="1" destOrd="0" presId="urn:microsoft.com/office/officeart/2009/layout/CirclePictureHierarchy"/>
    <dgm:cxn modelId="{6207DA6B-42BE-4C04-A3F9-C6128DD804DB}" type="presParOf" srcId="{638993DD-3E74-44DC-942E-86FA098569EF}" destId="{D4572ADF-C6BE-42CD-B856-6264207B07F0}" srcOrd="0" destOrd="0" presId="urn:microsoft.com/office/officeart/2009/layout/CirclePictureHierarchy"/>
    <dgm:cxn modelId="{EB7FAFCC-C885-4415-8838-1E9988745B8F}" type="presParOf" srcId="{638993DD-3E74-44DC-942E-86FA098569EF}" destId="{895E5984-761D-4817-BA53-D0F6EE986D90}" srcOrd="1" destOrd="0" presId="urn:microsoft.com/office/officeart/2009/layout/CirclePictureHierarchy"/>
    <dgm:cxn modelId="{29DB4887-5601-408F-899D-A8ADCB6FF14C}" type="presParOf" srcId="{895E5984-761D-4817-BA53-D0F6EE986D90}" destId="{27740341-A8C5-4F51-96A9-E9FDDB6F62E5}" srcOrd="0" destOrd="0" presId="urn:microsoft.com/office/officeart/2009/layout/CirclePictureHierarchy"/>
    <dgm:cxn modelId="{CD6418B1-1AA2-4598-B1F2-BD5A471C296E}" type="presParOf" srcId="{27740341-A8C5-4F51-96A9-E9FDDB6F62E5}" destId="{708919DD-22DB-437A-B6C8-9F640316F0AA}" srcOrd="0" destOrd="0" presId="urn:microsoft.com/office/officeart/2009/layout/CirclePictureHierarchy"/>
    <dgm:cxn modelId="{43F41499-93CE-47B1-B668-39EEECF27C28}" type="presParOf" srcId="{27740341-A8C5-4F51-96A9-E9FDDB6F62E5}" destId="{94A55A74-5F4B-485A-BCBE-A6C69A6B0621}" srcOrd="1" destOrd="0" presId="urn:microsoft.com/office/officeart/2009/layout/CirclePictureHierarchy"/>
    <dgm:cxn modelId="{257B2958-383F-47BE-A428-091E6E6EB5CA}" type="presParOf" srcId="{895E5984-761D-4817-BA53-D0F6EE986D90}" destId="{E5E79B5E-D70F-497A-9282-E639BFCA244C}" srcOrd="1" destOrd="0" presId="urn:microsoft.com/office/officeart/2009/layout/CirclePictureHierarchy"/>
    <dgm:cxn modelId="{0BE321ED-8B43-44D9-8D47-58541BF9D1F5}" type="presParOf" srcId="{E5E79B5E-D70F-497A-9282-E639BFCA244C}" destId="{29858250-3719-4438-AB50-C62755F50E92}" srcOrd="0" destOrd="0" presId="urn:microsoft.com/office/officeart/2009/layout/CirclePictureHierarchy"/>
    <dgm:cxn modelId="{C91323C4-0269-4EC8-B52C-1D840E0766A7}" type="presParOf" srcId="{E5E79B5E-D70F-497A-9282-E639BFCA244C}" destId="{E857732C-A5BD-445A-BA83-67FAB20957AE}" srcOrd="1" destOrd="0" presId="urn:microsoft.com/office/officeart/2009/layout/CirclePictureHierarchy"/>
    <dgm:cxn modelId="{A698E066-F0B7-48DC-9053-942FBF866C9A}" type="presParOf" srcId="{E857732C-A5BD-445A-BA83-67FAB20957AE}" destId="{23EAD9F9-953B-4087-BF19-C1F867AAD0B0}" srcOrd="0" destOrd="0" presId="urn:microsoft.com/office/officeart/2009/layout/CirclePictureHierarchy"/>
    <dgm:cxn modelId="{1F3030D6-6625-4299-B2AC-C4CBA3254ECB}" type="presParOf" srcId="{23EAD9F9-953B-4087-BF19-C1F867AAD0B0}" destId="{F2A5585A-C5F8-4DA9-86DD-8BC273D902D6}" srcOrd="0" destOrd="0" presId="urn:microsoft.com/office/officeart/2009/layout/CirclePictureHierarchy"/>
    <dgm:cxn modelId="{F9510371-F8DE-40B5-972C-49B683C6671D}" type="presParOf" srcId="{23EAD9F9-953B-4087-BF19-C1F867AAD0B0}" destId="{9AC0B3EB-F017-4FD2-BFAD-AA64829860A2}" srcOrd="1" destOrd="0" presId="urn:microsoft.com/office/officeart/2009/layout/CirclePictureHierarchy"/>
    <dgm:cxn modelId="{EB331B60-5843-464E-AD8D-97DD241F64F3}" type="presParOf" srcId="{E857732C-A5BD-445A-BA83-67FAB20957AE}" destId="{DAF58D30-9FEB-4825-B462-7D8752E53154}" srcOrd="1" destOrd="0" presId="urn:microsoft.com/office/officeart/2009/layout/CirclePictureHierarchy"/>
    <dgm:cxn modelId="{2A6876B2-AEAD-414D-887E-83EA02263A10}" type="presParOf" srcId="{DAF58D30-9FEB-4825-B462-7D8752E53154}" destId="{B98CBC32-1877-462E-9412-AF8F7D52C4D2}" srcOrd="0" destOrd="0" presId="urn:microsoft.com/office/officeart/2009/layout/CirclePictureHierarchy"/>
    <dgm:cxn modelId="{AF4E7ECF-076B-4119-997E-A511BF2FEE5B}" type="presParOf" srcId="{DAF58D30-9FEB-4825-B462-7D8752E53154}" destId="{4FF10636-C84C-49E5-A1BD-855C13124D12}" srcOrd="1" destOrd="0" presId="urn:microsoft.com/office/officeart/2009/layout/CirclePictureHierarchy"/>
    <dgm:cxn modelId="{3C69A298-A00A-4642-A1FB-4D1B2E4CD8F6}" type="presParOf" srcId="{4FF10636-C84C-49E5-A1BD-855C13124D12}" destId="{B0CBC6E6-5E12-4533-BEE5-91B1CD58AECF}" srcOrd="0" destOrd="0" presId="urn:microsoft.com/office/officeart/2009/layout/CirclePictureHierarchy"/>
    <dgm:cxn modelId="{C90E9C64-AA6B-4A44-9F9F-24D7E982E493}" type="presParOf" srcId="{B0CBC6E6-5E12-4533-BEE5-91B1CD58AECF}" destId="{73E174B6-4B9F-4DF3-B017-7B2F270B23A1}" srcOrd="0" destOrd="0" presId="urn:microsoft.com/office/officeart/2009/layout/CirclePictureHierarchy"/>
    <dgm:cxn modelId="{823CCBE9-07F2-4D30-B227-23A57E090177}" type="presParOf" srcId="{B0CBC6E6-5E12-4533-BEE5-91B1CD58AECF}" destId="{0A0263EC-E49E-4369-99D0-6E8DB8262BC1}" srcOrd="1" destOrd="0" presId="urn:microsoft.com/office/officeart/2009/layout/CirclePictureHierarchy"/>
    <dgm:cxn modelId="{492840C0-265D-4884-BF19-7DCF8EFDB001}" type="presParOf" srcId="{4FF10636-C84C-49E5-A1BD-855C13124D12}" destId="{6FC814A2-1197-48E9-9227-BDE45D7192CE}" srcOrd="1" destOrd="0" presId="urn:microsoft.com/office/officeart/2009/layout/CirclePictureHierarchy"/>
    <dgm:cxn modelId="{08F4CB6C-3896-4BA9-A0C1-3585DC1AD382}" type="presParOf" srcId="{E5E79B5E-D70F-497A-9282-E639BFCA244C}" destId="{51AF4DED-2589-4717-8DA7-87A3E65F0395}" srcOrd="2" destOrd="0" presId="urn:microsoft.com/office/officeart/2009/layout/CirclePictureHierarchy"/>
    <dgm:cxn modelId="{03D1C6FD-8925-4A33-A1C8-6BFE89BDB9BE}" type="presParOf" srcId="{E5E79B5E-D70F-497A-9282-E639BFCA244C}" destId="{AA99FCF4-B155-4C9D-857C-DFA100AAEC57}" srcOrd="3" destOrd="0" presId="urn:microsoft.com/office/officeart/2009/layout/CirclePictureHierarchy"/>
    <dgm:cxn modelId="{CA541E18-C170-472C-AEB6-8D1211540689}" type="presParOf" srcId="{AA99FCF4-B155-4C9D-857C-DFA100AAEC57}" destId="{DB1D3822-F481-4DCC-B533-FEB10C84EDB3}" srcOrd="0" destOrd="0" presId="urn:microsoft.com/office/officeart/2009/layout/CirclePictureHierarchy"/>
    <dgm:cxn modelId="{F7C118F9-5964-4049-BCF4-0B4EF46EBAFB}" type="presParOf" srcId="{DB1D3822-F481-4DCC-B533-FEB10C84EDB3}" destId="{DC6C244D-C00A-401A-B333-4DE3A0C6BED2}" srcOrd="0" destOrd="0" presId="urn:microsoft.com/office/officeart/2009/layout/CirclePictureHierarchy"/>
    <dgm:cxn modelId="{DAD3E40E-C53F-42B8-9F6B-553023190420}" type="presParOf" srcId="{DB1D3822-F481-4DCC-B533-FEB10C84EDB3}" destId="{8DBAE307-6A5B-4D75-9C3C-82AB1A49FD6D}" srcOrd="1" destOrd="0" presId="urn:microsoft.com/office/officeart/2009/layout/CirclePictureHierarchy"/>
    <dgm:cxn modelId="{F44179DF-6307-469E-A94B-F2789DD8A3F7}" type="presParOf" srcId="{AA99FCF4-B155-4C9D-857C-DFA100AAEC57}" destId="{374E63E7-D81D-4C20-ADDE-7CB996C6F5AA}" srcOrd="1" destOrd="0" presId="urn:microsoft.com/office/officeart/2009/layout/CirclePictureHierarchy"/>
    <dgm:cxn modelId="{9CDB09AB-2F48-4FE5-B967-2BCE705B6330}" type="presParOf" srcId="{638993DD-3E74-44DC-942E-86FA098569EF}" destId="{7CF40990-497F-43C8-91D4-06B1B9EFE60E}" srcOrd="2" destOrd="0" presId="urn:microsoft.com/office/officeart/2009/layout/CirclePictureHierarchy"/>
    <dgm:cxn modelId="{0FBBCA06-8386-4AE4-B751-26738CB5715F}" type="presParOf" srcId="{638993DD-3E74-44DC-942E-86FA098569EF}" destId="{75DCD91E-A211-4649-9C82-6F9CE49DC732}" srcOrd="3" destOrd="0" presId="urn:microsoft.com/office/officeart/2009/layout/CirclePictureHierarchy"/>
    <dgm:cxn modelId="{F60F026E-DC90-4F81-AF61-BBC717B95AF9}" type="presParOf" srcId="{75DCD91E-A211-4649-9C82-6F9CE49DC732}" destId="{65FA52E1-DF80-44E8-A4E9-8B841A83B5A3}" srcOrd="0" destOrd="0" presId="urn:microsoft.com/office/officeart/2009/layout/CirclePictureHierarchy"/>
    <dgm:cxn modelId="{08CBC02F-01C4-41C3-9550-B917E4D8C02B}" type="presParOf" srcId="{65FA52E1-DF80-44E8-A4E9-8B841A83B5A3}" destId="{177C88E9-44F0-4E5D-B8A7-3E80D9C2F65C}" srcOrd="0" destOrd="0" presId="urn:microsoft.com/office/officeart/2009/layout/CirclePictureHierarchy"/>
    <dgm:cxn modelId="{74A1E8DE-7520-4974-A969-2060980ED8F5}" type="presParOf" srcId="{65FA52E1-DF80-44E8-A4E9-8B841A83B5A3}" destId="{A5C5514C-92D3-406F-9C0B-7F61C8E8C4AE}" srcOrd="1" destOrd="0" presId="urn:microsoft.com/office/officeart/2009/layout/CirclePictureHierarchy"/>
    <dgm:cxn modelId="{B515D2DC-2466-4C26-8A11-09FFB2A31A87}" type="presParOf" srcId="{75DCD91E-A211-4649-9C82-6F9CE49DC732}" destId="{AF0E6E13-D146-4D4E-940F-AF8655665216}" srcOrd="1" destOrd="0" presId="urn:microsoft.com/office/officeart/2009/layout/CirclePictureHierarchy"/>
    <dgm:cxn modelId="{8A1FBE30-740B-45E4-9A82-E4F9BBE9B8CA}" type="presParOf" srcId="{AF0E6E13-D146-4D4E-940F-AF8655665216}" destId="{0E2B644F-1386-4EAA-93CE-FCFAA6C8B7B7}" srcOrd="0" destOrd="0" presId="urn:microsoft.com/office/officeart/2009/layout/CirclePictureHierarchy"/>
    <dgm:cxn modelId="{2C490287-7CFB-4B58-83EF-F59EBD945094}" type="presParOf" srcId="{AF0E6E13-D146-4D4E-940F-AF8655665216}" destId="{63A25F01-6B6E-4A50-97B4-8CD1A781DADB}" srcOrd="1" destOrd="0" presId="urn:microsoft.com/office/officeart/2009/layout/CirclePictureHierarchy"/>
    <dgm:cxn modelId="{FA2293CE-9987-4AAC-9FE1-FE15A3C36306}" type="presParOf" srcId="{63A25F01-6B6E-4A50-97B4-8CD1A781DADB}" destId="{87E69442-B1A7-4103-B8F6-94211FF3DF39}" srcOrd="0" destOrd="0" presId="urn:microsoft.com/office/officeart/2009/layout/CirclePictureHierarchy"/>
    <dgm:cxn modelId="{F3D01505-EFE2-4FA2-BDD6-8A09C3A27F0F}" type="presParOf" srcId="{87E69442-B1A7-4103-B8F6-94211FF3DF39}" destId="{1584335C-B8BE-40F9-BB74-BEF63E2BE761}" srcOrd="0" destOrd="0" presId="urn:microsoft.com/office/officeart/2009/layout/CirclePictureHierarchy"/>
    <dgm:cxn modelId="{B56AE8C8-C3DB-4407-8C6A-B2359BC25ABA}" type="presParOf" srcId="{87E69442-B1A7-4103-B8F6-94211FF3DF39}" destId="{DAB95CDC-8C57-40F0-82D4-CC10CC5DC104}" srcOrd="1" destOrd="0" presId="urn:microsoft.com/office/officeart/2009/layout/CirclePictureHierarchy"/>
    <dgm:cxn modelId="{0239177B-14E2-4377-B9ED-DDE249B594F8}" type="presParOf" srcId="{63A25F01-6B6E-4A50-97B4-8CD1A781DADB}" destId="{65938164-C89F-4086-B65B-18C3C16FA5D8}" srcOrd="1" destOrd="0" presId="urn:microsoft.com/office/officeart/2009/layout/CirclePictureHierarchy"/>
    <dgm:cxn modelId="{0EDE2DBC-5888-404B-9D7F-D11C02FAC69B}" type="presParOf" srcId="{65938164-C89F-4086-B65B-18C3C16FA5D8}" destId="{CF4DC8D5-C4A4-46B6-9E36-85AF64D14604}" srcOrd="0" destOrd="0" presId="urn:microsoft.com/office/officeart/2009/layout/CirclePictureHierarchy"/>
    <dgm:cxn modelId="{029BC313-6DE5-404B-917A-D42769607285}" type="presParOf" srcId="{65938164-C89F-4086-B65B-18C3C16FA5D8}" destId="{1906B267-E7E4-4026-9A4A-8D4BBA6A3BD0}" srcOrd="1" destOrd="0" presId="urn:microsoft.com/office/officeart/2009/layout/CirclePictureHierarchy"/>
    <dgm:cxn modelId="{5E304FB9-BE9F-4304-B91C-DFA7271B7050}" type="presParOf" srcId="{1906B267-E7E4-4026-9A4A-8D4BBA6A3BD0}" destId="{44429284-1FE0-49BD-906C-FD95ED518C53}" srcOrd="0" destOrd="0" presId="urn:microsoft.com/office/officeart/2009/layout/CirclePictureHierarchy"/>
    <dgm:cxn modelId="{702EC370-AD91-4689-90B8-6A182633CBF7}" type="presParOf" srcId="{44429284-1FE0-49BD-906C-FD95ED518C53}" destId="{E3BC01ED-A778-4328-A662-BD1A3AE47544}" srcOrd="0" destOrd="0" presId="urn:microsoft.com/office/officeart/2009/layout/CirclePictureHierarchy"/>
    <dgm:cxn modelId="{DD3E7920-C23A-4BAE-8952-F4928CED9ACE}" type="presParOf" srcId="{44429284-1FE0-49BD-906C-FD95ED518C53}" destId="{B3688060-4646-47A9-93D0-85903B63B6BE}" srcOrd="1" destOrd="0" presId="urn:microsoft.com/office/officeart/2009/layout/CirclePictureHierarchy"/>
    <dgm:cxn modelId="{632F3A63-6F2F-4D5B-B55A-BE361BADBF84}" type="presParOf" srcId="{1906B267-E7E4-4026-9A4A-8D4BBA6A3BD0}" destId="{BD8D4180-1BC0-4ABE-843A-193C6BE2283B}" srcOrd="1" destOrd="0" presId="urn:microsoft.com/office/officeart/2009/layout/CirclePictureHierarchy"/>
    <dgm:cxn modelId="{59AC4B6C-9EC9-4D84-BB23-C8FF702118A7}" type="presParOf" srcId="{65938164-C89F-4086-B65B-18C3C16FA5D8}" destId="{4A070993-C4BE-448B-8AC6-12512EACD0E3}" srcOrd="2" destOrd="0" presId="urn:microsoft.com/office/officeart/2009/layout/CirclePictureHierarchy"/>
    <dgm:cxn modelId="{319C4DC5-27E0-41C2-85EE-D5AEE8BCB68C}" type="presParOf" srcId="{65938164-C89F-4086-B65B-18C3C16FA5D8}" destId="{4C8AC97F-D9D2-45D0-8FB0-3D9D11BEA8DB}" srcOrd="3" destOrd="0" presId="urn:microsoft.com/office/officeart/2009/layout/CirclePictureHierarchy"/>
    <dgm:cxn modelId="{61079521-3D81-4B8B-9E74-2087733866D5}" type="presParOf" srcId="{4C8AC97F-D9D2-45D0-8FB0-3D9D11BEA8DB}" destId="{B666A4D5-F458-4719-9F3F-B6726AB715C1}" srcOrd="0" destOrd="0" presId="urn:microsoft.com/office/officeart/2009/layout/CirclePictureHierarchy"/>
    <dgm:cxn modelId="{DC5D2C48-9179-43D4-891E-5ECA0C6AC10D}" type="presParOf" srcId="{B666A4D5-F458-4719-9F3F-B6726AB715C1}" destId="{513955F8-1715-46E9-B3C1-BF0AD791E356}" srcOrd="0" destOrd="0" presId="urn:microsoft.com/office/officeart/2009/layout/CirclePictureHierarchy"/>
    <dgm:cxn modelId="{ED413E8A-7A97-41C2-8152-BC2DA9259F8C}" type="presParOf" srcId="{B666A4D5-F458-4719-9F3F-B6726AB715C1}" destId="{6EC04544-734B-409E-9991-1B77C0FAAF17}" srcOrd="1" destOrd="0" presId="urn:microsoft.com/office/officeart/2009/layout/CirclePictureHierarchy"/>
    <dgm:cxn modelId="{DDFAB4DD-800A-432A-A3E6-770E55CEAFFC}" type="presParOf" srcId="{4C8AC97F-D9D2-45D0-8FB0-3D9D11BEA8DB}" destId="{4507FFDE-58D3-4AB0-A470-75AD31F22A9E}" srcOrd="1" destOrd="0" presId="urn:microsoft.com/office/officeart/2009/layout/CirclePictureHierarchy"/>
    <dgm:cxn modelId="{E5BEB2FE-FEB1-4FDD-AD72-3D75EE0D9734}" type="presParOf" srcId="{638993DD-3E74-44DC-942E-86FA098569EF}" destId="{A77FF4D1-07B3-4C6C-9BAB-C1FF4F5CFFA5}" srcOrd="4" destOrd="0" presId="urn:microsoft.com/office/officeart/2009/layout/CirclePictureHierarchy"/>
    <dgm:cxn modelId="{7625C8D6-25DD-4C6D-AD0B-3B2093EA0E1C}" type="presParOf" srcId="{638993DD-3E74-44DC-942E-86FA098569EF}" destId="{69C9AF68-1C96-463D-B025-C1B9E3ECEFF3}" srcOrd="5" destOrd="0" presId="urn:microsoft.com/office/officeart/2009/layout/CirclePictureHierarchy"/>
    <dgm:cxn modelId="{FA25F0CF-28EE-4976-98F1-341A90C4E2C0}" type="presParOf" srcId="{69C9AF68-1C96-463D-B025-C1B9E3ECEFF3}" destId="{C84CAB70-9CD3-4B9A-AC10-B8CA8F20949C}" srcOrd="0" destOrd="0" presId="urn:microsoft.com/office/officeart/2009/layout/CirclePictureHierarchy"/>
    <dgm:cxn modelId="{08253F9D-9632-4604-A616-26BA89F8725C}" type="presParOf" srcId="{C84CAB70-9CD3-4B9A-AC10-B8CA8F20949C}" destId="{76791CBC-21AD-4843-9871-051CC72C50A3}" srcOrd="0" destOrd="0" presId="urn:microsoft.com/office/officeart/2009/layout/CirclePictureHierarchy"/>
    <dgm:cxn modelId="{415D0C06-224A-440F-8596-A0E4C5EE664A}" type="presParOf" srcId="{C84CAB70-9CD3-4B9A-AC10-B8CA8F20949C}" destId="{D8A767EF-DF6B-4358-8B4F-6021153D02AA}" srcOrd="1" destOrd="0" presId="urn:microsoft.com/office/officeart/2009/layout/CirclePictureHierarchy"/>
    <dgm:cxn modelId="{C0C7CBF3-1C0C-4D73-BE09-B94ACD7F8F03}" type="presParOf" srcId="{69C9AF68-1C96-463D-B025-C1B9E3ECEFF3}" destId="{41A16931-ED4C-491B-A217-FA7CFBC6DC7A}" srcOrd="1" destOrd="0" presId="urn:microsoft.com/office/officeart/2009/layout/CirclePictureHierarchy"/>
    <dgm:cxn modelId="{8E73D903-E889-4C74-A764-B6A27D47E375}" type="presParOf" srcId="{41A16931-ED4C-491B-A217-FA7CFBC6DC7A}" destId="{E581A1DB-4725-4444-9479-DFB11E436562}" srcOrd="0" destOrd="0" presId="urn:microsoft.com/office/officeart/2009/layout/CirclePictureHierarchy"/>
    <dgm:cxn modelId="{0B5E17FE-03DE-426F-BE61-96523602EFBD}" type="presParOf" srcId="{41A16931-ED4C-491B-A217-FA7CFBC6DC7A}" destId="{B090E49B-E8F1-4845-95D4-59595D4490D0}" srcOrd="1" destOrd="0" presId="urn:microsoft.com/office/officeart/2009/layout/CirclePictureHierarchy"/>
    <dgm:cxn modelId="{C003FA94-775F-451B-A166-2E7B49E9B218}" type="presParOf" srcId="{B090E49B-E8F1-4845-95D4-59595D4490D0}" destId="{AB6E14E1-78AC-43F2-BC48-9DF678A26940}" srcOrd="0" destOrd="0" presId="urn:microsoft.com/office/officeart/2009/layout/CirclePictureHierarchy"/>
    <dgm:cxn modelId="{7F5C3EBA-F623-4CBC-B580-FAE50CE44A61}" type="presParOf" srcId="{AB6E14E1-78AC-43F2-BC48-9DF678A26940}" destId="{E85188CC-A856-486E-8AB4-07B9B7B30BED}" srcOrd="0" destOrd="0" presId="urn:microsoft.com/office/officeart/2009/layout/CirclePictureHierarchy"/>
    <dgm:cxn modelId="{CC464D0B-B746-4883-A300-85ACB077790F}" type="presParOf" srcId="{AB6E14E1-78AC-43F2-BC48-9DF678A26940}" destId="{AFA9EC44-6815-4000-BC90-DD73A3EA65D1}" srcOrd="1" destOrd="0" presId="urn:microsoft.com/office/officeart/2009/layout/CirclePictureHierarchy"/>
    <dgm:cxn modelId="{B12328B2-3192-41D0-B3E8-3C7EE6A647D5}" type="presParOf" srcId="{B090E49B-E8F1-4845-95D4-59595D4490D0}" destId="{7E36479D-09C1-4046-9EA1-9F7863684CC7}" srcOrd="1" destOrd="0" presId="urn:microsoft.com/office/officeart/2009/layout/CirclePictureHierarchy"/>
    <dgm:cxn modelId="{7960B216-9FD6-4ED5-88AF-71B5C31012BB}" type="presParOf" srcId="{7E36479D-09C1-4046-9EA1-9F7863684CC7}" destId="{5A56AFFB-D1E4-40A7-A0C7-CC3BC92439BA}" srcOrd="0" destOrd="0" presId="urn:microsoft.com/office/officeart/2009/layout/CirclePictureHierarchy"/>
    <dgm:cxn modelId="{A1D03461-A662-4F7A-B69F-94ED3619EA46}" type="presParOf" srcId="{7E36479D-09C1-4046-9EA1-9F7863684CC7}" destId="{1B19644B-D830-4600-B288-6CB79785AA40}" srcOrd="1" destOrd="0" presId="urn:microsoft.com/office/officeart/2009/layout/CirclePictureHierarchy"/>
    <dgm:cxn modelId="{D30871F6-FD2E-4D7D-9076-552AEC39C4DA}" type="presParOf" srcId="{1B19644B-D830-4600-B288-6CB79785AA40}" destId="{34A58F5D-81DF-4163-B6E8-416141F6103A}" srcOrd="0" destOrd="0" presId="urn:microsoft.com/office/officeart/2009/layout/CirclePictureHierarchy"/>
    <dgm:cxn modelId="{32B925D1-4A16-4EE8-85E2-32E0DB8B177A}" type="presParOf" srcId="{34A58F5D-81DF-4163-B6E8-416141F6103A}" destId="{2B461C38-15D7-44DD-A9A9-1D9E14EE1682}" srcOrd="0" destOrd="0" presId="urn:microsoft.com/office/officeart/2009/layout/CirclePictureHierarchy"/>
    <dgm:cxn modelId="{5F5991CE-F933-40F4-97E5-A902107392CA}" type="presParOf" srcId="{34A58F5D-81DF-4163-B6E8-416141F6103A}" destId="{C461AAF1-4285-4195-ACF1-597A7CED5434}" srcOrd="1" destOrd="0" presId="urn:microsoft.com/office/officeart/2009/layout/CirclePictureHierarchy"/>
    <dgm:cxn modelId="{07F551CE-7742-46B3-9209-55C06A1675D3}" type="presParOf" srcId="{1B19644B-D830-4600-B288-6CB79785AA40}" destId="{24CEEE60-224E-4EAE-8337-5691BF77D06A}" srcOrd="1" destOrd="0" presId="urn:microsoft.com/office/officeart/2009/layout/CirclePictureHierarchy"/>
    <dgm:cxn modelId="{4B07F022-D176-924E-84F1-DB825070DD1D}" type="presParOf" srcId="{B6C6E546-AB95-4034-A9F0-4114AC62CD4F}" destId="{FCDDB1BA-31DE-CC49-B458-93F391136AAA}" srcOrd="1" destOrd="0" presId="urn:microsoft.com/office/officeart/2009/layout/CirclePictureHierarchy"/>
    <dgm:cxn modelId="{4D03D887-D85A-C646-AEC4-B3CCF6757161}" type="presParOf" srcId="{FCDDB1BA-31DE-CC49-B458-93F391136AAA}" destId="{D3BAAC93-A2AF-0648-93A9-3013B56C3EA2}" srcOrd="0" destOrd="0" presId="urn:microsoft.com/office/officeart/2009/layout/CirclePictureHierarchy"/>
    <dgm:cxn modelId="{EE89E3DD-10F2-C94D-80C8-A5EF2AC702CA}" type="presParOf" srcId="{D3BAAC93-A2AF-0648-93A9-3013B56C3EA2}" destId="{E58CDE9C-B1C1-5241-A45E-98D72277AB8F}" srcOrd="0" destOrd="0" presId="urn:microsoft.com/office/officeart/2009/layout/CirclePictureHierarchy"/>
    <dgm:cxn modelId="{81F0A0ED-FA01-874E-9B9D-60C1CDE4F611}" type="presParOf" srcId="{D3BAAC93-A2AF-0648-93A9-3013B56C3EA2}" destId="{1AD340D3-B23D-D745-BC86-5C692EACBB23}" srcOrd="1" destOrd="0" presId="urn:microsoft.com/office/officeart/2009/layout/CirclePictureHierarchy"/>
    <dgm:cxn modelId="{C71556CD-B172-4740-B356-A4ED3E23F064}" type="presParOf" srcId="{FCDDB1BA-31DE-CC49-B458-93F391136AAA}" destId="{828E55F4-54E8-2D43-BEBC-292E7E2AA178}" srcOrd="1" destOrd="0" presId="urn:microsoft.com/office/officeart/2009/layout/CirclePictureHierarchy"/>
    <dgm:cxn modelId="{7BAA8151-108F-004A-86EB-66841A6178D3}" type="presParOf" srcId="{B6C6E546-AB95-4034-A9F0-4114AC62CD4F}" destId="{BF5297A1-432A-2945-9428-AEC560D855DB}" srcOrd="2" destOrd="0" presId="urn:microsoft.com/office/officeart/2009/layout/CirclePictureHierarchy"/>
    <dgm:cxn modelId="{6A9165FD-021C-0348-9B85-693961D9F0F1}" type="presParOf" srcId="{BF5297A1-432A-2945-9428-AEC560D855DB}" destId="{AF349E8C-E4EE-B249-853C-4E20EDD5D7F9}" srcOrd="0" destOrd="0" presId="urn:microsoft.com/office/officeart/2009/layout/CirclePictureHierarchy"/>
    <dgm:cxn modelId="{C6367ABB-75DC-0A45-9493-68398AB96CE1}" type="presParOf" srcId="{AF349E8C-E4EE-B249-853C-4E20EDD5D7F9}" destId="{BD0B7B02-B140-C846-A4B3-797F3FE5C595}" srcOrd="0" destOrd="0" presId="urn:microsoft.com/office/officeart/2009/layout/CirclePictureHierarchy"/>
    <dgm:cxn modelId="{11FF823F-C631-0C43-B79A-2379FB580436}" type="presParOf" srcId="{AF349E8C-E4EE-B249-853C-4E20EDD5D7F9}" destId="{9F4BA9F9-D8BD-174E-85B3-71BB64282A72}" srcOrd="1" destOrd="0" presId="urn:microsoft.com/office/officeart/2009/layout/CirclePictureHierarchy"/>
    <dgm:cxn modelId="{16A114D5-21D9-4547-A6E3-4652D5A3CADD}" type="presParOf" srcId="{BF5297A1-432A-2945-9428-AEC560D855DB}" destId="{F2E2A154-E4A4-2D4B-B351-BB4A03CF2AB7}"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C0936-0046-4F94-9692-549DECF53136}"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fi-FI"/>
        </a:p>
      </dgm:t>
    </dgm:pt>
    <dgm:pt modelId="{99248921-DE5F-4854-BF60-5F4A98BE6356}">
      <dgm:prSet phldrT="[Text]"/>
      <dgm:spPr/>
      <dgm:t>
        <a:bodyPr/>
        <a:lstStyle/>
        <a:p>
          <a:r>
            <a:rPr lang="fi-FI" dirty="0"/>
            <a:t>Jalkapallo</a:t>
          </a:r>
        </a:p>
      </dgm:t>
    </dgm:pt>
    <dgm:pt modelId="{72A5C078-B037-42EC-B2FD-CF4471596066}" type="parTrans" cxnId="{F060CEF2-5162-44F2-A399-9469F6BEF66A}">
      <dgm:prSet/>
      <dgm:spPr/>
      <dgm:t>
        <a:bodyPr/>
        <a:lstStyle/>
        <a:p>
          <a:endParaRPr lang="fi-FI"/>
        </a:p>
      </dgm:t>
    </dgm:pt>
    <dgm:pt modelId="{946F7B5B-C90E-4B11-A525-D367FDB5D904}" type="sibTrans" cxnId="{F060CEF2-5162-44F2-A399-9469F6BEF66A}">
      <dgm:prSet/>
      <dgm:spPr/>
      <dgm:t>
        <a:bodyPr/>
        <a:lstStyle/>
        <a:p>
          <a:endParaRPr lang="fi-FI"/>
        </a:p>
      </dgm:t>
    </dgm:pt>
    <dgm:pt modelId="{DC0CFFF0-2B73-4FF0-B81C-325DC233EF41}">
      <dgm:prSet phldrT="[Text]"/>
      <dgm:spPr/>
      <dgm:t>
        <a:bodyPr/>
        <a:lstStyle/>
        <a:p>
          <a:r>
            <a:rPr lang="fi-FI" dirty="0" err="1"/>
            <a:t>Futsal</a:t>
          </a:r>
          <a:endParaRPr lang="fi-FI" dirty="0"/>
        </a:p>
      </dgm:t>
    </dgm:pt>
    <dgm:pt modelId="{212842E9-B0D7-4E2F-A981-E0FE38FA0480}" type="parTrans" cxnId="{7881B58B-96D3-43C4-8423-33F5CE9B3AC5}">
      <dgm:prSet/>
      <dgm:spPr/>
      <dgm:t>
        <a:bodyPr/>
        <a:lstStyle/>
        <a:p>
          <a:endParaRPr lang="fi-FI"/>
        </a:p>
      </dgm:t>
    </dgm:pt>
    <dgm:pt modelId="{9F3ED0AE-DF28-4961-B6E5-DCE007832AAC}" type="sibTrans" cxnId="{7881B58B-96D3-43C4-8423-33F5CE9B3AC5}">
      <dgm:prSet/>
      <dgm:spPr/>
      <dgm:t>
        <a:bodyPr/>
        <a:lstStyle/>
        <a:p>
          <a:endParaRPr lang="fi-FI"/>
        </a:p>
      </dgm:t>
    </dgm:pt>
    <dgm:pt modelId="{DFB21453-5EC2-4099-A74F-328AD928B5BC}">
      <dgm:prSet phldrT="[Text]"/>
      <dgm:spPr/>
      <dgm:t>
        <a:bodyPr/>
        <a:lstStyle/>
        <a:p>
          <a:r>
            <a:rPr lang="fi-FI" dirty="0"/>
            <a:t>Eton </a:t>
          </a:r>
          <a:r>
            <a:rPr lang="fi-FI" dirty="0" err="1"/>
            <a:t>Field</a:t>
          </a:r>
          <a:r>
            <a:rPr lang="fi-FI" dirty="0"/>
            <a:t> </a:t>
          </a:r>
          <a:r>
            <a:rPr lang="fi-FI" dirty="0" err="1"/>
            <a:t>game</a:t>
          </a:r>
          <a:endParaRPr lang="fi-FI" dirty="0"/>
        </a:p>
      </dgm:t>
    </dgm:pt>
    <dgm:pt modelId="{4B44C83C-0B12-4DB7-B70B-0AD05FF3B8C6}" type="parTrans" cxnId="{30FB81F5-8A19-4D57-8F93-8A124EAFBD5D}">
      <dgm:prSet/>
      <dgm:spPr/>
      <dgm:t>
        <a:bodyPr/>
        <a:lstStyle/>
        <a:p>
          <a:endParaRPr lang="fi-FI"/>
        </a:p>
      </dgm:t>
    </dgm:pt>
    <dgm:pt modelId="{3E158BF7-86D5-4F94-AB36-B10B0D0CC9D1}" type="sibTrans" cxnId="{30FB81F5-8A19-4D57-8F93-8A124EAFBD5D}">
      <dgm:prSet/>
      <dgm:spPr/>
      <dgm:t>
        <a:bodyPr/>
        <a:lstStyle/>
        <a:p>
          <a:endParaRPr lang="fi-FI"/>
        </a:p>
      </dgm:t>
    </dgm:pt>
    <dgm:pt modelId="{C2D5065C-8170-4302-8F8C-22B87F363462}">
      <dgm:prSet phldrT="[Text]"/>
      <dgm:spPr/>
      <dgm:t>
        <a:bodyPr/>
        <a:lstStyle/>
        <a:p>
          <a:r>
            <a:rPr lang="fi-FI" dirty="0" err="1"/>
            <a:t>Harrow</a:t>
          </a:r>
          <a:r>
            <a:rPr lang="fi-FI" dirty="0"/>
            <a:t> </a:t>
          </a:r>
          <a:r>
            <a:rPr lang="fi-FI" dirty="0" err="1"/>
            <a:t>football</a:t>
          </a:r>
          <a:endParaRPr lang="fi-FI" dirty="0"/>
        </a:p>
      </dgm:t>
    </dgm:pt>
    <dgm:pt modelId="{70A39CA9-5DC3-4233-818A-CB84BE904FB1}" type="parTrans" cxnId="{E9592EB8-3EA8-435A-A212-8D30D01309E5}">
      <dgm:prSet/>
      <dgm:spPr/>
      <dgm:t>
        <a:bodyPr/>
        <a:lstStyle/>
        <a:p>
          <a:endParaRPr lang="fi-FI"/>
        </a:p>
      </dgm:t>
    </dgm:pt>
    <dgm:pt modelId="{D4333E0F-B55E-41E0-9FDF-A9B3817AB47E}" type="sibTrans" cxnId="{E9592EB8-3EA8-435A-A212-8D30D01309E5}">
      <dgm:prSet/>
      <dgm:spPr/>
      <dgm:t>
        <a:bodyPr/>
        <a:lstStyle/>
        <a:p>
          <a:endParaRPr lang="fi-FI"/>
        </a:p>
      </dgm:t>
    </dgm:pt>
    <dgm:pt modelId="{AF5A92CF-A789-4269-8923-86222A5E36D5}">
      <dgm:prSet phldrT="[Text]"/>
      <dgm:spPr/>
      <dgm:t>
        <a:bodyPr/>
        <a:lstStyle/>
        <a:p>
          <a:r>
            <a:rPr lang="fi-FI" dirty="0" err="1"/>
            <a:t>Jorkyball</a:t>
          </a:r>
          <a:endParaRPr lang="fi-FI" dirty="0"/>
        </a:p>
      </dgm:t>
    </dgm:pt>
    <dgm:pt modelId="{269819B5-FB75-40A1-B5E6-CAD4FA8BBC2B}" type="parTrans" cxnId="{D281502D-471F-4664-A1BC-34960F067159}">
      <dgm:prSet/>
      <dgm:spPr/>
      <dgm:t>
        <a:bodyPr/>
        <a:lstStyle/>
        <a:p>
          <a:endParaRPr lang="fi-FI"/>
        </a:p>
      </dgm:t>
    </dgm:pt>
    <dgm:pt modelId="{1E0E101D-163E-4349-AA39-BF985DDBF244}" type="sibTrans" cxnId="{D281502D-471F-4664-A1BC-34960F067159}">
      <dgm:prSet/>
      <dgm:spPr/>
      <dgm:t>
        <a:bodyPr/>
        <a:lstStyle/>
        <a:p>
          <a:endParaRPr lang="fi-FI"/>
        </a:p>
      </dgm:t>
    </dgm:pt>
    <dgm:pt modelId="{75BC10A1-FE67-4001-A6C4-7B513FB9885A}">
      <dgm:prSet phldrT="[Text]"/>
      <dgm:spPr/>
      <dgm:t>
        <a:bodyPr/>
        <a:lstStyle/>
        <a:p>
          <a:r>
            <a:rPr lang="fi-FI" dirty="0" err="1"/>
            <a:t>Paralymbic</a:t>
          </a:r>
          <a:r>
            <a:rPr lang="fi-FI" dirty="0"/>
            <a:t> </a:t>
          </a:r>
          <a:r>
            <a:rPr lang="fi-FI" dirty="0" err="1"/>
            <a:t>football</a:t>
          </a:r>
          <a:endParaRPr lang="fi-FI" dirty="0"/>
        </a:p>
      </dgm:t>
    </dgm:pt>
    <dgm:pt modelId="{9297C5B6-547A-4B1D-85F4-A39B80D5A9FC}" type="parTrans" cxnId="{C396722B-0A85-4021-8B13-DA722004F858}">
      <dgm:prSet/>
      <dgm:spPr/>
      <dgm:t>
        <a:bodyPr/>
        <a:lstStyle/>
        <a:p>
          <a:endParaRPr lang="fi-FI"/>
        </a:p>
      </dgm:t>
    </dgm:pt>
    <dgm:pt modelId="{1EFDDE6A-85EA-4E98-A3CE-8F594EBD8B8F}" type="sibTrans" cxnId="{C396722B-0A85-4021-8B13-DA722004F858}">
      <dgm:prSet/>
      <dgm:spPr/>
      <dgm:t>
        <a:bodyPr/>
        <a:lstStyle/>
        <a:p>
          <a:endParaRPr lang="fi-FI"/>
        </a:p>
      </dgm:t>
    </dgm:pt>
    <dgm:pt modelId="{675FD566-FE2F-45B1-88F6-CFBC8FAC5C93}">
      <dgm:prSet phldrT="[Text]"/>
      <dgm:spPr/>
      <dgm:t>
        <a:bodyPr/>
        <a:lstStyle/>
        <a:p>
          <a:r>
            <a:rPr lang="fi-FI" dirty="0" err="1"/>
            <a:t>Powerchair</a:t>
          </a:r>
          <a:r>
            <a:rPr lang="fi-FI" dirty="0"/>
            <a:t> </a:t>
          </a:r>
          <a:r>
            <a:rPr lang="fi-FI" dirty="0" err="1"/>
            <a:t>football</a:t>
          </a:r>
          <a:endParaRPr lang="fi-FI" dirty="0"/>
        </a:p>
      </dgm:t>
    </dgm:pt>
    <dgm:pt modelId="{B6BD0A55-EB2D-4544-8EAB-A9DFFA69D6E0}" type="parTrans" cxnId="{E810C404-1AF3-446A-9FC8-B7751B4B7A78}">
      <dgm:prSet/>
      <dgm:spPr/>
      <dgm:t>
        <a:bodyPr/>
        <a:lstStyle/>
        <a:p>
          <a:endParaRPr lang="fi-FI"/>
        </a:p>
      </dgm:t>
    </dgm:pt>
    <dgm:pt modelId="{C60451AB-6B5F-4C9B-A46E-DB01E92FEB06}" type="sibTrans" cxnId="{E810C404-1AF3-446A-9FC8-B7751B4B7A78}">
      <dgm:prSet/>
      <dgm:spPr/>
      <dgm:t>
        <a:bodyPr/>
        <a:lstStyle/>
        <a:p>
          <a:endParaRPr lang="fi-FI"/>
        </a:p>
      </dgm:t>
    </dgm:pt>
    <dgm:pt modelId="{AFCA0EDB-B828-4E76-AFA7-0B3C5DD9426F}">
      <dgm:prSet phldrT="[Text]"/>
      <dgm:spPr/>
      <dgm:t>
        <a:bodyPr/>
        <a:lstStyle/>
        <a:p>
          <a:r>
            <a:rPr lang="fi-FI" dirty="0" err="1"/>
            <a:t>Five-a-side</a:t>
          </a:r>
          <a:r>
            <a:rPr lang="fi-FI" dirty="0"/>
            <a:t> </a:t>
          </a:r>
          <a:r>
            <a:rPr lang="fi-FI" dirty="0" err="1"/>
            <a:t>football</a:t>
          </a:r>
          <a:endParaRPr lang="fi-FI" dirty="0"/>
        </a:p>
      </dgm:t>
    </dgm:pt>
    <dgm:pt modelId="{03F27B80-71C2-489A-BF6C-5F8CF1926E65}" type="parTrans" cxnId="{196A1AE8-7CC4-427F-A881-B4B634F4531A}">
      <dgm:prSet/>
      <dgm:spPr/>
      <dgm:t>
        <a:bodyPr/>
        <a:lstStyle/>
        <a:p>
          <a:endParaRPr lang="fi-FI"/>
        </a:p>
      </dgm:t>
    </dgm:pt>
    <dgm:pt modelId="{A4061596-1A3B-470B-96E3-38812AE09A74}" type="sibTrans" cxnId="{196A1AE8-7CC4-427F-A881-B4B634F4531A}">
      <dgm:prSet/>
      <dgm:spPr/>
      <dgm:t>
        <a:bodyPr/>
        <a:lstStyle/>
        <a:p>
          <a:endParaRPr lang="fi-FI"/>
        </a:p>
      </dgm:t>
    </dgm:pt>
    <dgm:pt modelId="{4BDB3A7C-C335-4865-9A10-A6352E12FE56}">
      <dgm:prSet phldrT="[Text]"/>
      <dgm:spPr/>
      <dgm:t>
        <a:bodyPr/>
        <a:lstStyle/>
        <a:p>
          <a:r>
            <a:rPr lang="fi-FI" dirty="0"/>
            <a:t>Beach </a:t>
          </a:r>
          <a:r>
            <a:rPr lang="fi-FI" dirty="0" err="1"/>
            <a:t>soccer</a:t>
          </a:r>
          <a:endParaRPr lang="fi-FI" dirty="0"/>
        </a:p>
      </dgm:t>
    </dgm:pt>
    <dgm:pt modelId="{3A076AB5-1216-45FA-ACAC-15EDA4F35DFE}" type="parTrans" cxnId="{E967AC08-1837-45A9-B6FF-36B686F9801A}">
      <dgm:prSet/>
      <dgm:spPr/>
      <dgm:t>
        <a:bodyPr/>
        <a:lstStyle/>
        <a:p>
          <a:endParaRPr lang="fi-FI"/>
        </a:p>
      </dgm:t>
    </dgm:pt>
    <dgm:pt modelId="{FDF06C27-6A17-4A1C-A874-5A16E107E3EC}" type="sibTrans" cxnId="{E967AC08-1837-45A9-B6FF-36B686F9801A}">
      <dgm:prSet/>
      <dgm:spPr/>
      <dgm:t>
        <a:bodyPr/>
        <a:lstStyle/>
        <a:p>
          <a:endParaRPr lang="fi-FI"/>
        </a:p>
      </dgm:t>
    </dgm:pt>
    <dgm:pt modelId="{86AC658F-75D2-4ED0-A206-FA58E688C8F8}">
      <dgm:prSet phldrT="[Text]"/>
      <dgm:spPr/>
      <dgm:t>
        <a:bodyPr/>
        <a:lstStyle/>
        <a:p>
          <a:r>
            <a:rPr lang="fi-FI" dirty="0" err="1"/>
            <a:t>Snow</a:t>
          </a:r>
          <a:r>
            <a:rPr lang="fi-FI" dirty="0"/>
            <a:t> </a:t>
          </a:r>
          <a:r>
            <a:rPr lang="fi-FI" dirty="0" err="1"/>
            <a:t>soccer</a:t>
          </a:r>
          <a:endParaRPr lang="fi-FI" dirty="0"/>
        </a:p>
      </dgm:t>
    </dgm:pt>
    <dgm:pt modelId="{B60AE540-91BE-4F25-86DA-EDB73D1CC8E5}" type="parTrans" cxnId="{70D58222-C74E-47FF-8FB1-76AB767A700F}">
      <dgm:prSet/>
      <dgm:spPr/>
      <dgm:t>
        <a:bodyPr/>
        <a:lstStyle/>
        <a:p>
          <a:endParaRPr lang="fi-FI"/>
        </a:p>
      </dgm:t>
    </dgm:pt>
    <dgm:pt modelId="{51183E9C-1CA5-46CF-84B6-D8D398E008A8}" type="sibTrans" cxnId="{70D58222-C74E-47FF-8FB1-76AB767A700F}">
      <dgm:prSet/>
      <dgm:spPr/>
      <dgm:t>
        <a:bodyPr/>
        <a:lstStyle/>
        <a:p>
          <a:endParaRPr lang="fi-FI"/>
        </a:p>
      </dgm:t>
    </dgm:pt>
    <dgm:pt modelId="{FB9BA496-FC8E-4F2E-9959-5E442D4B0E31}">
      <dgm:prSet phldrT="[Text]"/>
      <dgm:spPr/>
      <dgm:t>
        <a:bodyPr/>
        <a:lstStyle/>
        <a:p>
          <a:r>
            <a:rPr lang="fi-FI" dirty="0" err="1"/>
            <a:t>Papi</a:t>
          </a:r>
          <a:r>
            <a:rPr lang="fi-FI" dirty="0"/>
            <a:t> Fut</a:t>
          </a:r>
        </a:p>
      </dgm:t>
    </dgm:pt>
    <dgm:pt modelId="{88BB07F6-C1D4-45AF-825D-52766FC75298}" type="parTrans" cxnId="{83A0F349-B654-40EE-AF10-3E8EB652E252}">
      <dgm:prSet/>
      <dgm:spPr/>
      <dgm:t>
        <a:bodyPr/>
        <a:lstStyle/>
        <a:p>
          <a:endParaRPr lang="fi-FI"/>
        </a:p>
      </dgm:t>
    </dgm:pt>
    <dgm:pt modelId="{71CFCD0C-40D3-41C2-92B6-47BEEA1BB663}" type="sibTrans" cxnId="{83A0F349-B654-40EE-AF10-3E8EB652E252}">
      <dgm:prSet/>
      <dgm:spPr/>
      <dgm:t>
        <a:bodyPr/>
        <a:lstStyle/>
        <a:p>
          <a:endParaRPr lang="fi-FI"/>
        </a:p>
      </dgm:t>
    </dgm:pt>
    <dgm:pt modelId="{FDE7EBE4-3AEF-46E4-A19C-E9F839B724DE}">
      <dgm:prSet phldrT="[Text]"/>
      <dgm:spPr/>
      <dgm:t>
        <a:bodyPr/>
        <a:lstStyle/>
        <a:p>
          <a:r>
            <a:rPr lang="fi-FI" dirty="0" err="1"/>
            <a:t>Indoor</a:t>
          </a:r>
          <a:r>
            <a:rPr lang="fi-FI" dirty="0"/>
            <a:t> </a:t>
          </a:r>
          <a:r>
            <a:rPr lang="fi-FI" dirty="0" err="1"/>
            <a:t>soccer</a:t>
          </a:r>
          <a:endParaRPr lang="fi-FI" dirty="0"/>
        </a:p>
      </dgm:t>
    </dgm:pt>
    <dgm:pt modelId="{26D55EEB-F90A-4BC9-9733-6208698AAA02}" type="parTrans" cxnId="{DB5775E2-73C9-4D0D-A1A9-F430D097E41C}">
      <dgm:prSet/>
      <dgm:spPr/>
      <dgm:t>
        <a:bodyPr/>
        <a:lstStyle/>
        <a:p>
          <a:endParaRPr lang="fi-FI"/>
        </a:p>
      </dgm:t>
    </dgm:pt>
    <dgm:pt modelId="{B4D525D1-338C-4672-BB7B-52455B98A39F}" type="sibTrans" cxnId="{DB5775E2-73C9-4D0D-A1A9-F430D097E41C}">
      <dgm:prSet/>
      <dgm:spPr/>
      <dgm:t>
        <a:bodyPr/>
        <a:lstStyle/>
        <a:p>
          <a:endParaRPr lang="fi-FI"/>
        </a:p>
      </dgm:t>
    </dgm:pt>
    <dgm:pt modelId="{CBED6DF5-53B7-4427-A442-8EE004934A9F}">
      <dgm:prSet phldrT="[Text]"/>
      <dgm:spPr/>
      <dgm:t>
        <a:bodyPr/>
        <a:lstStyle/>
        <a:p>
          <a:r>
            <a:rPr lang="fi-FI" dirty="0" err="1"/>
            <a:t>Street</a:t>
          </a:r>
          <a:r>
            <a:rPr lang="fi-FI" dirty="0"/>
            <a:t> </a:t>
          </a:r>
          <a:r>
            <a:rPr lang="fi-FI" dirty="0" err="1"/>
            <a:t>football</a:t>
          </a:r>
          <a:endParaRPr lang="fi-FI" dirty="0"/>
        </a:p>
      </dgm:t>
    </dgm:pt>
    <dgm:pt modelId="{5891162E-B3C7-40FD-9197-367B187B11B9}" type="parTrans" cxnId="{EED7C396-90F1-42A6-8431-E8F73ABDDD17}">
      <dgm:prSet/>
      <dgm:spPr/>
      <dgm:t>
        <a:bodyPr/>
        <a:lstStyle/>
        <a:p>
          <a:endParaRPr lang="fi-FI"/>
        </a:p>
      </dgm:t>
    </dgm:pt>
    <dgm:pt modelId="{FB2E9400-5F3C-4427-8E92-5347DD4CBD1F}" type="sibTrans" cxnId="{EED7C396-90F1-42A6-8431-E8F73ABDDD17}">
      <dgm:prSet/>
      <dgm:spPr/>
      <dgm:t>
        <a:bodyPr/>
        <a:lstStyle/>
        <a:p>
          <a:endParaRPr lang="fi-FI"/>
        </a:p>
      </dgm:t>
    </dgm:pt>
    <dgm:pt modelId="{B00F87FB-5175-48F0-A89E-5C538D595535}">
      <dgm:prSet phldrT="[Text]"/>
      <dgm:spPr/>
      <dgm:t>
        <a:bodyPr/>
        <a:lstStyle/>
        <a:p>
          <a:r>
            <a:rPr lang="fi-FI" dirty="0" err="1"/>
            <a:t>Masters</a:t>
          </a:r>
          <a:r>
            <a:rPr lang="fi-FI" dirty="0"/>
            <a:t> </a:t>
          </a:r>
          <a:r>
            <a:rPr lang="fi-FI" dirty="0" err="1"/>
            <a:t>football</a:t>
          </a:r>
          <a:endParaRPr lang="fi-FI" dirty="0"/>
        </a:p>
      </dgm:t>
    </dgm:pt>
    <dgm:pt modelId="{BAAC42CD-F017-4DD0-B9D3-9147489EFEF7}" type="parTrans" cxnId="{D0B51EBF-B7E7-49B4-9141-C889C6C5B702}">
      <dgm:prSet/>
      <dgm:spPr/>
      <dgm:t>
        <a:bodyPr/>
        <a:lstStyle/>
        <a:p>
          <a:endParaRPr lang="fi-FI"/>
        </a:p>
      </dgm:t>
    </dgm:pt>
    <dgm:pt modelId="{51288287-93DF-46C2-A9C7-9AECDA010CAC}" type="sibTrans" cxnId="{D0B51EBF-B7E7-49B4-9141-C889C6C5B702}">
      <dgm:prSet/>
      <dgm:spPr/>
      <dgm:t>
        <a:bodyPr/>
        <a:lstStyle/>
        <a:p>
          <a:endParaRPr lang="fi-FI"/>
        </a:p>
      </dgm:t>
    </dgm:pt>
    <dgm:pt modelId="{E5F4D313-FC4C-4E01-9A73-8593275444BB}">
      <dgm:prSet phldrT="[Text]"/>
      <dgm:spPr/>
      <dgm:t>
        <a:bodyPr/>
        <a:lstStyle/>
        <a:p>
          <a:r>
            <a:rPr lang="fi-FI" dirty="0"/>
            <a:t>Freestyle </a:t>
          </a:r>
          <a:r>
            <a:rPr lang="fi-FI" dirty="0" err="1"/>
            <a:t>football</a:t>
          </a:r>
          <a:endParaRPr lang="fi-FI" dirty="0"/>
        </a:p>
      </dgm:t>
    </dgm:pt>
    <dgm:pt modelId="{1E017FC2-CACC-4277-A8D5-80C35B427C76}" type="parTrans" cxnId="{5D762996-3A3E-43C7-A1E7-AE01D1CAF298}">
      <dgm:prSet/>
      <dgm:spPr/>
      <dgm:t>
        <a:bodyPr/>
        <a:lstStyle/>
        <a:p>
          <a:endParaRPr lang="fi-FI"/>
        </a:p>
      </dgm:t>
    </dgm:pt>
    <dgm:pt modelId="{C220D855-4927-4EE5-98BF-59871AA0E8D1}" type="sibTrans" cxnId="{5D762996-3A3E-43C7-A1E7-AE01D1CAF298}">
      <dgm:prSet/>
      <dgm:spPr/>
      <dgm:t>
        <a:bodyPr/>
        <a:lstStyle/>
        <a:p>
          <a:endParaRPr lang="fi-FI"/>
        </a:p>
      </dgm:t>
    </dgm:pt>
    <dgm:pt modelId="{C7EB880D-80BB-4926-A574-5E2D6EA2912C}">
      <dgm:prSet phldrT="[Text]"/>
      <dgm:spPr/>
      <dgm:t>
        <a:bodyPr/>
        <a:lstStyle/>
        <a:p>
          <a:r>
            <a:rPr lang="fi-FI" dirty="0" err="1"/>
            <a:t>Cubbies</a:t>
          </a:r>
          <a:endParaRPr lang="fi-FI" dirty="0"/>
        </a:p>
      </dgm:t>
    </dgm:pt>
    <dgm:pt modelId="{F3BDEFD9-C99D-4382-AF4C-B49B41732CD4}" type="parTrans" cxnId="{35817EB6-3D07-44A3-9D6C-1FA94C02B871}">
      <dgm:prSet/>
      <dgm:spPr/>
      <dgm:t>
        <a:bodyPr/>
        <a:lstStyle/>
        <a:p>
          <a:endParaRPr lang="fi-FI"/>
        </a:p>
      </dgm:t>
    </dgm:pt>
    <dgm:pt modelId="{F532494E-AE8B-4B78-906B-C09D2781C23B}" type="sibTrans" cxnId="{35817EB6-3D07-44A3-9D6C-1FA94C02B871}">
      <dgm:prSet/>
      <dgm:spPr/>
      <dgm:t>
        <a:bodyPr/>
        <a:lstStyle/>
        <a:p>
          <a:endParaRPr lang="fi-FI"/>
        </a:p>
      </dgm:t>
    </dgm:pt>
    <dgm:pt modelId="{36EF47A7-4637-4183-9E50-8F15C2AD0374}">
      <dgm:prSet phldrT="[Text]"/>
      <dgm:spPr/>
      <dgm:t>
        <a:bodyPr/>
        <a:lstStyle/>
        <a:p>
          <a:r>
            <a:rPr lang="fi-FI" dirty="0" err="1"/>
            <a:t>Keepie</a:t>
          </a:r>
          <a:r>
            <a:rPr lang="fi-FI" dirty="0"/>
            <a:t> </a:t>
          </a:r>
          <a:r>
            <a:rPr lang="fi-FI" dirty="0" err="1"/>
            <a:t>uppie</a:t>
          </a:r>
          <a:endParaRPr lang="fi-FI" dirty="0"/>
        </a:p>
      </dgm:t>
    </dgm:pt>
    <dgm:pt modelId="{23E28803-5C80-42BE-BFA3-826584BF36EE}" type="parTrans" cxnId="{EF0D859D-3118-46A9-BCCA-F53A621A7B6C}">
      <dgm:prSet/>
      <dgm:spPr/>
      <dgm:t>
        <a:bodyPr/>
        <a:lstStyle/>
        <a:p>
          <a:endParaRPr lang="fi-FI"/>
        </a:p>
      </dgm:t>
    </dgm:pt>
    <dgm:pt modelId="{C903EA0B-8FFF-4ECE-92BC-613AF91E8504}" type="sibTrans" cxnId="{EF0D859D-3118-46A9-BCCA-F53A621A7B6C}">
      <dgm:prSet/>
      <dgm:spPr/>
      <dgm:t>
        <a:bodyPr/>
        <a:lstStyle/>
        <a:p>
          <a:endParaRPr lang="fi-FI"/>
        </a:p>
      </dgm:t>
    </dgm:pt>
    <dgm:pt modelId="{AC9DB8A0-E48C-46AD-826E-1C2A5F288A6B}">
      <dgm:prSet phldrT="[Text]"/>
      <dgm:spPr/>
      <dgm:t>
        <a:bodyPr/>
        <a:lstStyle/>
        <a:p>
          <a:r>
            <a:rPr lang="fi-FI" dirty="0" err="1"/>
            <a:t>Swamp</a:t>
          </a:r>
          <a:r>
            <a:rPr lang="fi-FI" dirty="0"/>
            <a:t> Soccer</a:t>
          </a:r>
        </a:p>
      </dgm:t>
    </dgm:pt>
    <dgm:pt modelId="{2482B5BB-BA2E-4247-8DF3-B7AB42C33B48}" type="parTrans" cxnId="{67E2717D-FC18-48FB-A035-B91B579A6FE1}">
      <dgm:prSet/>
      <dgm:spPr/>
      <dgm:t>
        <a:bodyPr/>
        <a:lstStyle/>
        <a:p>
          <a:endParaRPr lang="fi-FI"/>
        </a:p>
      </dgm:t>
    </dgm:pt>
    <dgm:pt modelId="{D20F78D6-68B1-4CFE-B91B-E985A2CA98CD}" type="sibTrans" cxnId="{67E2717D-FC18-48FB-A035-B91B579A6FE1}">
      <dgm:prSet/>
      <dgm:spPr/>
      <dgm:t>
        <a:bodyPr/>
        <a:lstStyle/>
        <a:p>
          <a:endParaRPr lang="fi-FI"/>
        </a:p>
      </dgm:t>
    </dgm:pt>
    <dgm:pt modelId="{DD748E3C-0447-4644-8E31-880B83329088}">
      <dgm:prSet phldrT="[Text]"/>
      <dgm:spPr/>
      <dgm:t>
        <a:bodyPr/>
        <a:lstStyle/>
        <a:p>
          <a:r>
            <a:rPr lang="fi-FI" dirty="0"/>
            <a:t>Three </a:t>
          </a:r>
          <a:r>
            <a:rPr lang="fi-FI" dirty="0" err="1"/>
            <a:t>sided</a:t>
          </a:r>
          <a:r>
            <a:rPr lang="fi-FI" dirty="0"/>
            <a:t> </a:t>
          </a:r>
          <a:r>
            <a:rPr lang="fi-FI" dirty="0" err="1"/>
            <a:t>football</a:t>
          </a:r>
          <a:endParaRPr lang="fi-FI" dirty="0"/>
        </a:p>
      </dgm:t>
    </dgm:pt>
    <dgm:pt modelId="{462B3970-7F2F-4D66-8572-045B80C641DD}" type="parTrans" cxnId="{25D642C0-4659-44C0-A4EF-1D678380A052}">
      <dgm:prSet/>
      <dgm:spPr/>
      <dgm:t>
        <a:bodyPr/>
        <a:lstStyle/>
        <a:p>
          <a:endParaRPr lang="fi-FI"/>
        </a:p>
      </dgm:t>
    </dgm:pt>
    <dgm:pt modelId="{640D5533-B52B-4703-B022-9F6A264CB976}" type="sibTrans" cxnId="{25D642C0-4659-44C0-A4EF-1D678380A052}">
      <dgm:prSet/>
      <dgm:spPr/>
      <dgm:t>
        <a:bodyPr/>
        <a:lstStyle/>
        <a:p>
          <a:endParaRPr lang="fi-FI"/>
        </a:p>
      </dgm:t>
    </dgm:pt>
    <dgm:pt modelId="{CAEEDA2F-F395-4079-88C1-D04734F2A8BB}">
      <dgm:prSet phldrT="[Text]"/>
      <dgm:spPr/>
      <dgm:t>
        <a:bodyPr/>
        <a:lstStyle/>
        <a:p>
          <a:r>
            <a:rPr lang="fi-FI" dirty="0" err="1"/>
            <a:t>Gaelic</a:t>
          </a:r>
          <a:r>
            <a:rPr lang="fi-FI" dirty="0"/>
            <a:t> </a:t>
          </a:r>
          <a:r>
            <a:rPr lang="fi-FI" dirty="0" err="1"/>
            <a:t>football</a:t>
          </a:r>
          <a:endParaRPr lang="fi-FI" dirty="0"/>
        </a:p>
      </dgm:t>
    </dgm:pt>
    <dgm:pt modelId="{6FA2DDE1-B5F5-48C6-89C9-767D7BB209F2}" type="parTrans" cxnId="{F3A76527-9F90-4ADE-874A-84F157AF0025}">
      <dgm:prSet/>
      <dgm:spPr/>
      <dgm:t>
        <a:bodyPr/>
        <a:lstStyle/>
        <a:p>
          <a:endParaRPr lang="fi-FI"/>
        </a:p>
      </dgm:t>
    </dgm:pt>
    <dgm:pt modelId="{1E574A48-34A8-4EEA-BC9E-F1786705606D}" type="sibTrans" cxnId="{F3A76527-9F90-4ADE-874A-84F157AF0025}">
      <dgm:prSet/>
      <dgm:spPr/>
      <dgm:t>
        <a:bodyPr/>
        <a:lstStyle/>
        <a:p>
          <a:endParaRPr lang="fi-FI"/>
        </a:p>
      </dgm:t>
    </dgm:pt>
    <dgm:pt modelId="{62078FF8-8C7F-4EE5-9E24-C8D392136469}">
      <dgm:prSet phldrT="[Text]"/>
      <dgm:spPr/>
      <dgm:t>
        <a:bodyPr/>
        <a:lstStyle/>
        <a:p>
          <a:r>
            <a:rPr lang="fi-FI" dirty="0" err="1"/>
            <a:t>Jorkyball</a:t>
          </a:r>
          <a:endParaRPr lang="fi-FI" dirty="0"/>
        </a:p>
      </dgm:t>
    </dgm:pt>
    <dgm:pt modelId="{FD106B00-240C-486B-9BC1-3B5AD3E612FC}" type="parTrans" cxnId="{CD44EC67-B57F-427B-B107-2C9230EABEDB}">
      <dgm:prSet/>
      <dgm:spPr/>
      <dgm:t>
        <a:bodyPr/>
        <a:lstStyle/>
        <a:p>
          <a:endParaRPr lang="fi-FI"/>
        </a:p>
      </dgm:t>
    </dgm:pt>
    <dgm:pt modelId="{01979B9C-8398-46E0-BECD-01E6801648B6}" type="sibTrans" cxnId="{CD44EC67-B57F-427B-B107-2C9230EABEDB}">
      <dgm:prSet/>
      <dgm:spPr/>
      <dgm:t>
        <a:bodyPr/>
        <a:lstStyle/>
        <a:p>
          <a:endParaRPr lang="fi-FI"/>
        </a:p>
      </dgm:t>
    </dgm:pt>
    <dgm:pt modelId="{8254221A-64B9-467D-A582-EF48193D0766}" type="pres">
      <dgm:prSet presAssocID="{312C0936-0046-4F94-9692-549DECF53136}" presName="composite" presStyleCnt="0">
        <dgm:presLayoutVars>
          <dgm:chMax val="1"/>
          <dgm:dir/>
          <dgm:resizeHandles val="exact"/>
        </dgm:presLayoutVars>
      </dgm:prSet>
      <dgm:spPr/>
    </dgm:pt>
    <dgm:pt modelId="{D6DB6F7D-D397-4AF4-8551-63176CF00F2D}" type="pres">
      <dgm:prSet presAssocID="{312C0936-0046-4F94-9692-549DECF53136}" presName="radial" presStyleCnt="0">
        <dgm:presLayoutVars>
          <dgm:animLvl val="ctr"/>
        </dgm:presLayoutVars>
      </dgm:prSet>
      <dgm:spPr/>
    </dgm:pt>
    <dgm:pt modelId="{0B68B661-A7FD-4044-BC51-EB530DCC1EF5}" type="pres">
      <dgm:prSet presAssocID="{99248921-DE5F-4854-BF60-5F4A98BE6356}" presName="centerShape" presStyleLbl="vennNode1" presStyleIdx="0" presStyleCnt="21"/>
      <dgm:spPr/>
    </dgm:pt>
    <dgm:pt modelId="{E3A7E606-4FF6-4179-B584-8EB1A5489A54}" type="pres">
      <dgm:prSet presAssocID="{DC0CFFF0-2B73-4FF0-B81C-325DC233EF41}" presName="node" presStyleLbl="vennNode1" presStyleIdx="1" presStyleCnt="21">
        <dgm:presLayoutVars>
          <dgm:bulletEnabled val="1"/>
        </dgm:presLayoutVars>
      </dgm:prSet>
      <dgm:spPr/>
    </dgm:pt>
    <dgm:pt modelId="{974A29F2-D80A-417E-8CA7-A003D52C76D9}" type="pres">
      <dgm:prSet presAssocID="{AF5A92CF-A789-4269-8923-86222A5E36D5}" presName="node" presStyleLbl="vennNode1" presStyleIdx="2" presStyleCnt="21">
        <dgm:presLayoutVars>
          <dgm:bulletEnabled val="1"/>
        </dgm:presLayoutVars>
      </dgm:prSet>
      <dgm:spPr/>
    </dgm:pt>
    <dgm:pt modelId="{A05FFC65-47DD-424A-B440-20418D132C89}" type="pres">
      <dgm:prSet presAssocID="{62078FF8-8C7F-4EE5-9E24-C8D392136469}" presName="node" presStyleLbl="vennNode1" presStyleIdx="3" presStyleCnt="21">
        <dgm:presLayoutVars>
          <dgm:bulletEnabled val="1"/>
        </dgm:presLayoutVars>
      </dgm:prSet>
      <dgm:spPr/>
    </dgm:pt>
    <dgm:pt modelId="{A0196DB3-72D1-4938-BB22-D354AC890202}" type="pres">
      <dgm:prSet presAssocID="{75BC10A1-FE67-4001-A6C4-7B513FB9885A}" presName="node" presStyleLbl="vennNode1" presStyleIdx="4" presStyleCnt="21">
        <dgm:presLayoutVars>
          <dgm:bulletEnabled val="1"/>
        </dgm:presLayoutVars>
      </dgm:prSet>
      <dgm:spPr/>
    </dgm:pt>
    <dgm:pt modelId="{93B8D095-7409-4B41-A2E5-4871C2CB707F}" type="pres">
      <dgm:prSet presAssocID="{675FD566-FE2F-45B1-88F6-CFBC8FAC5C93}" presName="node" presStyleLbl="vennNode1" presStyleIdx="5" presStyleCnt="21">
        <dgm:presLayoutVars>
          <dgm:bulletEnabled val="1"/>
        </dgm:presLayoutVars>
      </dgm:prSet>
      <dgm:spPr/>
    </dgm:pt>
    <dgm:pt modelId="{CA2C9E97-1368-4B5A-B9C2-FECFC9FA9120}" type="pres">
      <dgm:prSet presAssocID="{AFCA0EDB-B828-4E76-AFA7-0B3C5DD9426F}" presName="node" presStyleLbl="vennNode1" presStyleIdx="6" presStyleCnt="21">
        <dgm:presLayoutVars>
          <dgm:bulletEnabled val="1"/>
        </dgm:presLayoutVars>
      </dgm:prSet>
      <dgm:spPr/>
    </dgm:pt>
    <dgm:pt modelId="{D3777E4D-D0B1-449E-AA73-D384DCB94917}" type="pres">
      <dgm:prSet presAssocID="{4BDB3A7C-C335-4865-9A10-A6352E12FE56}" presName="node" presStyleLbl="vennNode1" presStyleIdx="7" presStyleCnt="21">
        <dgm:presLayoutVars>
          <dgm:bulletEnabled val="1"/>
        </dgm:presLayoutVars>
      </dgm:prSet>
      <dgm:spPr/>
    </dgm:pt>
    <dgm:pt modelId="{B14583C8-D04C-4C56-A350-663FA4C77886}" type="pres">
      <dgm:prSet presAssocID="{86AC658F-75D2-4ED0-A206-FA58E688C8F8}" presName="node" presStyleLbl="vennNode1" presStyleIdx="8" presStyleCnt="21">
        <dgm:presLayoutVars>
          <dgm:bulletEnabled val="1"/>
        </dgm:presLayoutVars>
      </dgm:prSet>
      <dgm:spPr/>
    </dgm:pt>
    <dgm:pt modelId="{AE82C9FF-5F16-4F62-9B0E-9A8A7DD677C3}" type="pres">
      <dgm:prSet presAssocID="{FB9BA496-FC8E-4F2E-9959-5E442D4B0E31}" presName="node" presStyleLbl="vennNode1" presStyleIdx="9" presStyleCnt="21">
        <dgm:presLayoutVars>
          <dgm:bulletEnabled val="1"/>
        </dgm:presLayoutVars>
      </dgm:prSet>
      <dgm:spPr/>
    </dgm:pt>
    <dgm:pt modelId="{45AADFAD-74EA-4D48-B77A-AAFE3E9C93CC}" type="pres">
      <dgm:prSet presAssocID="{FDE7EBE4-3AEF-46E4-A19C-E9F839B724DE}" presName="node" presStyleLbl="vennNode1" presStyleIdx="10" presStyleCnt="21">
        <dgm:presLayoutVars>
          <dgm:bulletEnabled val="1"/>
        </dgm:presLayoutVars>
      </dgm:prSet>
      <dgm:spPr/>
    </dgm:pt>
    <dgm:pt modelId="{7110D619-0BE2-4C98-9296-583DD09540B7}" type="pres">
      <dgm:prSet presAssocID="{CBED6DF5-53B7-4427-A442-8EE004934A9F}" presName="node" presStyleLbl="vennNode1" presStyleIdx="11" presStyleCnt="21">
        <dgm:presLayoutVars>
          <dgm:bulletEnabled val="1"/>
        </dgm:presLayoutVars>
      </dgm:prSet>
      <dgm:spPr/>
    </dgm:pt>
    <dgm:pt modelId="{4541C003-505E-4109-98B6-01A07151EE43}" type="pres">
      <dgm:prSet presAssocID="{B00F87FB-5175-48F0-A89E-5C538D595535}" presName="node" presStyleLbl="vennNode1" presStyleIdx="12" presStyleCnt="21">
        <dgm:presLayoutVars>
          <dgm:bulletEnabled val="1"/>
        </dgm:presLayoutVars>
      </dgm:prSet>
      <dgm:spPr/>
    </dgm:pt>
    <dgm:pt modelId="{2AC759B0-0AF9-4EBE-B5D7-7DB375E61124}" type="pres">
      <dgm:prSet presAssocID="{E5F4D313-FC4C-4E01-9A73-8593275444BB}" presName="node" presStyleLbl="vennNode1" presStyleIdx="13" presStyleCnt="21">
        <dgm:presLayoutVars>
          <dgm:bulletEnabled val="1"/>
        </dgm:presLayoutVars>
      </dgm:prSet>
      <dgm:spPr/>
    </dgm:pt>
    <dgm:pt modelId="{4E7EE9FE-759F-4AEE-A7C9-8B551964839F}" type="pres">
      <dgm:prSet presAssocID="{C7EB880D-80BB-4926-A574-5E2D6EA2912C}" presName="node" presStyleLbl="vennNode1" presStyleIdx="14" presStyleCnt="21">
        <dgm:presLayoutVars>
          <dgm:bulletEnabled val="1"/>
        </dgm:presLayoutVars>
      </dgm:prSet>
      <dgm:spPr/>
    </dgm:pt>
    <dgm:pt modelId="{30D89FFA-7C9A-4140-B232-DB117C39D991}" type="pres">
      <dgm:prSet presAssocID="{36EF47A7-4637-4183-9E50-8F15C2AD0374}" presName="node" presStyleLbl="vennNode1" presStyleIdx="15" presStyleCnt="21">
        <dgm:presLayoutVars>
          <dgm:bulletEnabled val="1"/>
        </dgm:presLayoutVars>
      </dgm:prSet>
      <dgm:spPr/>
    </dgm:pt>
    <dgm:pt modelId="{A45EF071-6349-4236-8C5B-DB337EE55451}" type="pres">
      <dgm:prSet presAssocID="{AC9DB8A0-E48C-46AD-826E-1C2A5F288A6B}" presName="node" presStyleLbl="vennNode1" presStyleIdx="16" presStyleCnt="21">
        <dgm:presLayoutVars>
          <dgm:bulletEnabled val="1"/>
        </dgm:presLayoutVars>
      </dgm:prSet>
      <dgm:spPr/>
    </dgm:pt>
    <dgm:pt modelId="{353021DE-8107-489F-9731-38A26486F953}" type="pres">
      <dgm:prSet presAssocID="{DD748E3C-0447-4644-8E31-880B83329088}" presName="node" presStyleLbl="vennNode1" presStyleIdx="17" presStyleCnt="21">
        <dgm:presLayoutVars>
          <dgm:bulletEnabled val="1"/>
        </dgm:presLayoutVars>
      </dgm:prSet>
      <dgm:spPr/>
    </dgm:pt>
    <dgm:pt modelId="{5C265443-E41C-4A47-B638-1FED26C4CC89}" type="pres">
      <dgm:prSet presAssocID="{CAEEDA2F-F395-4079-88C1-D04734F2A8BB}" presName="node" presStyleLbl="vennNode1" presStyleIdx="18" presStyleCnt="21">
        <dgm:presLayoutVars>
          <dgm:bulletEnabled val="1"/>
        </dgm:presLayoutVars>
      </dgm:prSet>
      <dgm:spPr/>
    </dgm:pt>
    <dgm:pt modelId="{9947E7BC-E719-4D7D-97BC-7CF63ABA21EF}" type="pres">
      <dgm:prSet presAssocID="{DFB21453-5EC2-4099-A74F-328AD928B5BC}" presName="node" presStyleLbl="vennNode1" presStyleIdx="19" presStyleCnt="21">
        <dgm:presLayoutVars>
          <dgm:bulletEnabled val="1"/>
        </dgm:presLayoutVars>
      </dgm:prSet>
      <dgm:spPr/>
    </dgm:pt>
    <dgm:pt modelId="{E3D58D6A-1033-4C53-8AA3-18DF76FE7E03}" type="pres">
      <dgm:prSet presAssocID="{C2D5065C-8170-4302-8F8C-22B87F363462}" presName="node" presStyleLbl="vennNode1" presStyleIdx="20" presStyleCnt="21">
        <dgm:presLayoutVars>
          <dgm:bulletEnabled val="1"/>
        </dgm:presLayoutVars>
      </dgm:prSet>
      <dgm:spPr/>
    </dgm:pt>
  </dgm:ptLst>
  <dgm:cxnLst>
    <dgm:cxn modelId="{E810C404-1AF3-446A-9FC8-B7751B4B7A78}" srcId="{99248921-DE5F-4854-BF60-5F4A98BE6356}" destId="{675FD566-FE2F-45B1-88F6-CFBC8FAC5C93}" srcOrd="4" destOrd="0" parTransId="{B6BD0A55-EB2D-4544-8EAB-A9DFFA69D6E0}" sibTransId="{C60451AB-6B5F-4C9B-A46E-DB01E92FEB06}"/>
    <dgm:cxn modelId="{E967AC08-1837-45A9-B6FF-36B686F9801A}" srcId="{99248921-DE5F-4854-BF60-5F4A98BE6356}" destId="{4BDB3A7C-C335-4865-9A10-A6352E12FE56}" srcOrd="6" destOrd="0" parTransId="{3A076AB5-1216-45FA-ACAC-15EDA4F35DFE}" sibTransId="{FDF06C27-6A17-4A1C-A874-5A16E107E3EC}"/>
    <dgm:cxn modelId="{617A571D-0271-4A4E-9496-A8E4D2F96522}" type="presOf" srcId="{DFB21453-5EC2-4099-A74F-328AD928B5BC}" destId="{9947E7BC-E719-4D7D-97BC-7CF63ABA21EF}" srcOrd="0" destOrd="0" presId="urn:microsoft.com/office/officeart/2005/8/layout/radial3"/>
    <dgm:cxn modelId="{BE5D6321-4569-4739-A4F9-21B96882AFD9}" type="presOf" srcId="{DD748E3C-0447-4644-8E31-880B83329088}" destId="{353021DE-8107-489F-9731-38A26486F953}" srcOrd="0" destOrd="0" presId="urn:microsoft.com/office/officeart/2005/8/layout/radial3"/>
    <dgm:cxn modelId="{70D58222-C74E-47FF-8FB1-76AB767A700F}" srcId="{99248921-DE5F-4854-BF60-5F4A98BE6356}" destId="{86AC658F-75D2-4ED0-A206-FA58E688C8F8}" srcOrd="7" destOrd="0" parTransId="{B60AE540-91BE-4F25-86DA-EDB73D1CC8E5}" sibTransId="{51183E9C-1CA5-46CF-84B6-D8D398E008A8}"/>
    <dgm:cxn modelId="{F3A76527-9F90-4ADE-874A-84F157AF0025}" srcId="{99248921-DE5F-4854-BF60-5F4A98BE6356}" destId="{CAEEDA2F-F395-4079-88C1-D04734F2A8BB}" srcOrd="17" destOrd="0" parTransId="{6FA2DDE1-B5F5-48C6-89C9-767D7BB209F2}" sibTransId="{1E574A48-34A8-4EEA-BC9E-F1786705606D}"/>
    <dgm:cxn modelId="{C396722B-0A85-4021-8B13-DA722004F858}" srcId="{99248921-DE5F-4854-BF60-5F4A98BE6356}" destId="{75BC10A1-FE67-4001-A6C4-7B513FB9885A}" srcOrd="3" destOrd="0" parTransId="{9297C5B6-547A-4B1D-85F4-A39B80D5A9FC}" sibTransId="{1EFDDE6A-85EA-4E98-A3CE-8F594EBD8B8F}"/>
    <dgm:cxn modelId="{D281502D-471F-4664-A1BC-34960F067159}" srcId="{99248921-DE5F-4854-BF60-5F4A98BE6356}" destId="{AF5A92CF-A789-4269-8923-86222A5E36D5}" srcOrd="1" destOrd="0" parTransId="{269819B5-FB75-40A1-B5E6-CAD4FA8BBC2B}" sibTransId="{1E0E101D-163E-4349-AA39-BF985DDBF244}"/>
    <dgm:cxn modelId="{3CD0ED2D-2E56-4ABF-A760-D2D4EC29A298}" type="presOf" srcId="{DC0CFFF0-2B73-4FF0-B81C-325DC233EF41}" destId="{E3A7E606-4FF6-4179-B584-8EB1A5489A54}" srcOrd="0" destOrd="0" presId="urn:microsoft.com/office/officeart/2005/8/layout/radial3"/>
    <dgm:cxn modelId="{95347544-18A3-4933-ABD9-14F0F6105557}" type="presOf" srcId="{E5F4D313-FC4C-4E01-9A73-8593275444BB}" destId="{2AC759B0-0AF9-4EBE-B5D7-7DB375E61124}" srcOrd="0" destOrd="0" presId="urn:microsoft.com/office/officeart/2005/8/layout/radial3"/>
    <dgm:cxn modelId="{8D291A67-0193-4E2C-B309-F61FA43F9EE9}" type="presOf" srcId="{FB9BA496-FC8E-4F2E-9959-5E442D4B0E31}" destId="{AE82C9FF-5F16-4F62-9B0E-9A8A7DD677C3}" srcOrd="0" destOrd="0" presId="urn:microsoft.com/office/officeart/2005/8/layout/radial3"/>
    <dgm:cxn modelId="{CD44EC67-B57F-427B-B107-2C9230EABEDB}" srcId="{99248921-DE5F-4854-BF60-5F4A98BE6356}" destId="{62078FF8-8C7F-4EE5-9E24-C8D392136469}" srcOrd="2" destOrd="0" parTransId="{FD106B00-240C-486B-9BC1-3B5AD3E612FC}" sibTransId="{01979B9C-8398-46E0-BECD-01E6801648B6}"/>
    <dgm:cxn modelId="{83A0F349-B654-40EE-AF10-3E8EB652E252}" srcId="{99248921-DE5F-4854-BF60-5F4A98BE6356}" destId="{FB9BA496-FC8E-4F2E-9959-5E442D4B0E31}" srcOrd="8" destOrd="0" parTransId="{88BB07F6-C1D4-45AF-825D-52766FC75298}" sibTransId="{71CFCD0C-40D3-41C2-92B6-47BEEA1BB663}"/>
    <dgm:cxn modelId="{907A444D-576A-486C-93C4-08358428343F}" type="presOf" srcId="{C7EB880D-80BB-4926-A574-5E2D6EA2912C}" destId="{4E7EE9FE-759F-4AEE-A7C9-8B551964839F}" srcOrd="0" destOrd="0" presId="urn:microsoft.com/office/officeart/2005/8/layout/radial3"/>
    <dgm:cxn modelId="{8F7ABB6E-E5A1-4793-8F78-6D8FDF59A37A}" type="presOf" srcId="{675FD566-FE2F-45B1-88F6-CFBC8FAC5C93}" destId="{93B8D095-7409-4B41-A2E5-4871C2CB707F}" srcOrd="0" destOrd="0" presId="urn:microsoft.com/office/officeart/2005/8/layout/radial3"/>
    <dgm:cxn modelId="{8EDF7754-3B2F-46EF-A2A2-151D092D3CBC}" type="presOf" srcId="{AC9DB8A0-E48C-46AD-826E-1C2A5F288A6B}" destId="{A45EF071-6349-4236-8C5B-DB337EE55451}" srcOrd="0" destOrd="0" presId="urn:microsoft.com/office/officeart/2005/8/layout/radial3"/>
    <dgm:cxn modelId="{67E2717D-FC18-48FB-A035-B91B579A6FE1}" srcId="{99248921-DE5F-4854-BF60-5F4A98BE6356}" destId="{AC9DB8A0-E48C-46AD-826E-1C2A5F288A6B}" srcOrd="15" destOrd="0" parTransId="{2482B5BB-BA2E-4247-8DF3-B7AB42C33B48}" sibTransId="{D20F78D6-68B1-4CFE-B91B-E985A2CA98CD}"/>
    <dgm:cxn modelId="{ED26FC89-468A-474E-A319-897469A66DF4}" type="presOf" srcId="{312C0936-0046-4F94-9692-549DECF53136}" destId="{8254221A-64B9-467D-A582-EF48193D0766}" srcOrd="0" destOrd="0" presId="urn:microsoft.com/office/officeart/2005/8/layout/radial3"/>
    <dgm:cxn modelId="{7881B58B-96D3-43C4-8423-33F5CE9B3AC5}" srcId="{99248921-DE5F-4854-BF60-5F4A98BE6356}" destId="{DC0CFFF0-2B73-4FF0-B81C-325DC233EF41}" srcOrd="0" destOrd="0" parTransId="{212842E9-B0D7-4E2F-A981-E0FE38FA0480}" sibTransId="{9F3ED0AE-DF28-4961-B6E5-DCE007832AAC}"/>
    <dgm:cxn modelId="{A1410D8D-974C-4688-822F-011A0FAF2976}" type="presOf" srcId="{62078FF8-8C7F-4EE5-9E24-C8D392136469}" destId="{A05FFC65-47DD-424A-B440-20418D132C89}" srcOrd="0" destOrd="0" presId="urn:microsoft.com/office/officeart/2005/8/layout/radial3"/>
    <dgm:cxn modelId="{3EDBD695-1C87-4F8F-A5CF-A4E8DC730D84}" type="presOf" srcId="{C2D5065C-8170-4302-8F8C-22B87F363462}" destId="{E3D58D6A-1033-4C53-8AA3-18DF76FE7E03}" srcOrd="0" destOrd="0" presId="urn:microsoft.com/office/officeart/2005/8/layout/radial3"/>
    <dgm:cxn modelId="{5D762996-3A3E-43C7-A1E7-AE01D1CAF298}" srcId="{99248921-DE5F-4854-BF60-5F4A98BE6356}" destId="{E5F4D313-FC4C-4E01-9A73-8593275444BB}" srcOrd="12" destOrd="0" parTransId="{1E017FC2-CACC-4277-A8D5-80C35B427C76}" sibTransId="{C220D855-4927-4EE5-98BF-59871AA0E8D1}"/>
    <dgm:cxn modelId="{4BF33196-DF05-4CE8-A7CD-99F72C3C6435}" type="presOf" srcId="{AF5A92CF-A789-4269-8923-86222A5E36D5}" destId="{974A29F2-D80A-417E-8CA7-A003D52C76D9}" srcOrd="0" destOrd="0" presId="urn:microsoft.com/office/officeart/2005/8/layout/radial3"/>
    <dgm:cxn modelId="{EED7C396-90F1-42A6-8431-E8F73ABDDD17}" srcId="{99248921-DE5F-4854-BF60-5F4A98BE6356}" destId="{CBED6DF5-53B7-4427-A442-8EE004934A9F}" srcOrd="10" destOrd="0" parTransId="{5891162E-B3C7-40FD-9197-367B187B11B9}" sibTransId="{FB2E9400-5F3C-4427-8E92-5347DD4CBD1F}"/>
    <dgm:cxn modelId="{EF0D859D-3118-46A9-BCCA-F53A621A7B6C}" srcId="{99248921-DE5F-4854-BF60-5F4A98BE6356}" destId="{36EF47A7-4637-4183-9E50-8F15C2AD0374}" srcOrd="14" destOrd="0" parTransId="{23E28803-5C80-42BE-BFA3-826584BF36EE}" sibTransId="{C903EA0B-8FFF-4ECE-92BC-613AF91E8504}"/>
    <dgm:cxn modelId="{45A7CB9E-3D82-430E-A2A0-C241E0F158BB}" type="presOf" srcId="{AFCA0EDB-B828-4E76-AFA7-0B3C5DD9426F}" destId="{CA2C9E97-1368-4B5A-B9C2-FECFC9FA9120}" srcOrd="0" destOrd="0" presId="urn:microsoft.com/office/officeart/2005/8/layout/radial3"/>
    <dgm:cxn modelId="{05BAF1A0-36AE-4738-972F-4EF62CB627D2}" type="presOf" srcId="{86AC658F-75D2-4ED0-A206-FA58E688C8F8}" destId="{B14583C8-D04C-4C56-A350-663FA4C77886}" srcOrd="0" destOrd="0" presId="urn:microsoft.com/office/officeart/2005/8/layout/radial3"/>
    <dgm:cxn modelId="{675205A6-486A-4018-B460-B18D3191AADD}" type="presOf" srcId="{CBED6DF5-53B7-4427-A442-8EE004934A9F}" destId="{7110D619-0BE2-4C98-9296-583DD09540B7}" srcOrd="0" destOrd="0" presId="urn:microsoft.com/office/officeart/2005/8/layout/radial3"/>
    <dgm:cxn modelId="{6E9222AB-8E4E-42A1-9F05-9212CFB1F299}" type="presOf" srcId="{4BDB3A7C-C335-4865-9A10-A6352E12FE56}" destId="{D3777E4D-D0B1-449E-AA73-D384DCB94917}" srcOrd="0" destOrd="0" presId="urn:microsoft.com/office/officeart/2005/8/layout/radial3"/>
    <dgm:cxn modelId="{35817EB6-3D07-44A3-9D6C-1FA94C02B871}" srcId="{99248921-DE5F-4854-BF60-5F4A98BE6356}" destId="{C7EB880D-80BB-4926-A574-5E2D6EA2912C}" srcOrd="13" destOrd="0" parTransId="{F3BDEFD9-C99D-4382-AF4C-B49B41732CD4}" sibTransId="{F532494E-AE8B-4B78-906B-C09D2781C23B}"/>
    <dgm:cxn modelId="{E9592EB8-3EA8-435A-A212-8D30D01309E5}" srcId="{99248921-DE5F-4854-BF60-5F4A98BE6356}" destId="{C2D5065C-8170-4302-8F8C-22B87F363462}" srcOrd="19" destOrd="0" parTransId="{70A39CA9-5DC3-4233-818A-CB84BE904FB1}" sibTransId="{D4333E0F-B55E-41E0-9FDF-A9B3817AB47E}"/>
    <dgm:cxn modelId="{B7E050BD-E76D-4F35-B079-69F6785E6EF1}" type="presOf" srcId="{CAEEDA2F-F395-4079-88C1-D04734F2A8BB}" destId="{5C265443-E41C-4A47-B638-1FED26C4CC89}" srcOrd="0" destOrd="0" presId="urn:microsoft.com/office/officeart/2005/8/layout/radial3"/>
    <dgm:cxn modelId="{D0B51EBF-B7E7-49B4-9141-C889C6C5B702}" srcId="{99248921-DE5F-4854-BF60-5F4A98BE6356}" destId="{B00F87FB-5175-48F0-A89E-5C538D595535}" srcOrd="11" destOrd="0" parTransId="{BAAC42CD-F017-4DD0-B9D3-9147489EFEF7}" sibTransId="{51288287-93DF-46C2-A9C7-9AECDA010CAC}"/>
    <dgm:cxn modelId="{A4841AC0-7DA4-481B-AC9A-EB1743EA29D0}" type="presOf" srcId="{36EF47A7-4637-4183-9E50-8F15C2AD0374}" destId="{30D89FFA-7C9A-4140-B232-DB117C39D991}" srcOrd="0" destOrd="0" presId="urn:microsoft.com/office/officeart/2005/8/layout/radial3"/>
    <dgm:cxn modelId="{25D642C0-4659-44C0-A4EF-1D678380A052}" srcId="{99248921-DE5F-4854-BF60-5F4A98BE6356}" destId="{DD748E3C-0447-4644-8E31-880B83329088}" srcOrd="16" destOrd="0" parTransId="{462B3970-7F2F-4D66-8572-045B80C641DD}" sibTransId="{640D5533-B52B-4703-B022-9F6A264CB976}"/>
    <dgm:cxn modelId="{0A85CFCC-483F-4789-B895-013784DB679E}" type="presOf" srcId="{B00F87FB-5175-48F0-A89E-5C538D595535}" destId="{4541C003-505E-4109-98B6-01A07151EE43}" srcOrd="0" destOrd="0" presId="urn:microsoft.com/office/officeart/2005/8/layout/radial3"/>
    <dgm:cxn modelId="{65F507DE-CE53-456A-B684-59BAD92F8091}" type="presOf" srcId="{75BC10A1-FE67-4001-A6C4-7B513FB9885A}" destId="{A0196DB3-72D1-4938-BB22-D354AC890202}" srcOrd="0" destOrd="0" presId="urn:microsoft.com/office/officeart/2005/8/layout/radial3"/>
    <dgm:cxn modelId="{DB5775E2-73C9-4D0D-A1A9-F430D097E41C}" srcId="{99248921-DE5F-4854-BF60-5F4A98BE6356}" destId="{FDE7EBE4-3AEF-46E4-A19C-E9F839B724DE}" srcOrd="9" destOrd="0" parTransId="{26D55EEB-F90A-4BC9-9733-6208698AAA02}" sibTransId="{B4D525D1-338C-4672-BB7B-52455B98A39F}"/>
    <dgm:cxn modelId="{D21A09E4-0ABD-4DD7-BBAA-F39A3E342A1F}" type="presOf" srcId="{FDE7EBE4-3AEF-46E4-A19C-E9F839B724DE}" destId="{45AADFAD-74EA-4D48-B77A-AAFE3E9C93CC}" srcOrd="0" destOrd="0" presId="urn:microsoft.com/office/officeart/2005/8/layout/radial3"/>
    <dgm:cxn modelId="{2BA299E6-93D2-4E4C-A8AA-5AC11DF63218}" type="presOf" srcId="{99248921-DE5F-4854-BF60-5F4A98BE6356}" destId="{0B68B661-A7FD-4044-BC51-EB530DCC1EF5}" srcOrd="0" destOrd="0" presId="urn:microsoft.com/office/officeart/2005/8/layout/radial3"/>
    <dgm:cxn modelId="{196A1AE8-7CC4-427F-A881-B4B634F4531A}" srcId="{99248921-DE5F-4854-BF60-5F4A98BE6356}" destId="{AFCA0EDB-B828-4E76-AFA7-0B3C5DD9426F}" srcOrd="5" destOrd="0" parTransId="{03F27B80-71C2-489A-BF6C-5F8CF1926E65}" sibTransId="{A4061596-1A3B-470B-96E3-38812AE09A74}"/>
    <dgm:cxn modelId="{F060CEF2-5162-44F2-A399-9469F6BEF66A}" srcId="{312C0936-0046-4F94-9692-549DECF53136}" destId="{99248921-DE5F-4854-BF60-5F4A98BE6356}" srcOrd="0" destOrd="0" parTransId="{72A5C078-B037-42EC-B2FD-CF4471596066}" sibTransId="{946F7B5B-C90E-4B11-A525-D367FDB5D904}"/>
    <dgm:cxn modelId="{30FB81F5-8A19-4D57-8F93-8A124EAFBD5D}" srcId="{99248921-DE5F-4854-BF60-5F4A98BE6356}" destId="{DFB21453-5EC2-4099-A74F-328AD928B5BC}" srcOrd="18" destOrd="0" parTransId="{4B44C83C-0B12-4DB7-B70B-0AD05FF3B8C6}" sibTransId="{3E158BF7-86D5-4F94-AB36-B10B0D0CC9D1}"/>
    <dgm:cxn modelId="{9DC2BF88-4361-4633-84E7-3E99A93C0995}" type="presParOf" srcId="{8254221A-64B9-467D-A582-EF48193D0766}" destId="{D6DB6F7D-D397-4AF4-8551-63176CF00F2D}" srcOrd="0" destOrd="0" presId="urn:microsoft.com/office/officeart/2005/8/layout/radial3"/>
    <dgm:cxn modelId="{E93A3001-5209-478F-B718-C2837E169962}" type="presParOf" srcId="{D6DB6F7D-D397-4AF4-8551-63176CF00F2D}" destId="{0B68B661-A7FD-4044-BC51-EB530DCC1EF5}" srcOrd="0" destOrd="0" presId="urn:microsoft.com/office/officeart/2005/8/layout/radial3"/>
    <dgm:cxn modelId="{AF2281C0-BC6B-499E-BBB8-95021A766BD1}" type="presParOf" srcId="{D6DB6F7D-D397-4AF4-8551-63176CF00F2D}" destId="{E3A7E606-4FF6-4179-B584-8EB1A5489A54}" srcOrd="1" destOrd="0" presId="urn:microsoft.com/office/officeart/2005/8/layout/radial3"/>
    <dgm:cxn modelId="{3F83ADE8-37B7-497C-82EC-1410E85B6205}" type="presParOf" srcId="{D6DB6F7D-D397-4AF4-8551-63176CF00F2D}" destId="{974A29F2-D80A-417E-8CA7-A003D52C76D9}" srcOrd="2" destOrd="0" presId="urn:microsoft.com/office/officeart/2005/8/layout/radial3"/>
    <dgm:cxn modelId="{D4BD23C5-1572-492B-9714-5BE9EEA9F1F9}" type="presParOf" srcId="{D6DB6F7D-D397-4AF4-8551-63176CF00F2D}" destId="{A05FFC65-47DD-424A-B440-20418D132C89}" srcOrd="3" destOrd="0" presId="urn:microsoft.com/office/officeart/2005/8/layout/radial3"/>
    <dgm:cxn modelId="{0354B963-83F4-40B3-845A-97613028001D}" type="presParOf" srcId="{D6DB6F7D-D397-4AF4-8551-63176CF00F2D}" destId="{A0196DB3-72D1-4938-BB22-D354AC890202}" srcOrd="4" destOrd="0" presId="urn:microsoft.com/office/officeart/2005/8/layout/radial3"/>
    <dgm:cxn modelId="{291E5792-27CF-4156-B6CD-318376D1940D}" type="presParOf" srcId="{D6DB6F7D-D397-4AF4-8551-63176CF00F2D}" destId="{93B8D095-7409-4B41-A2E5-4871C2CB707F}" srcOrd="5" destOrd="0" presId="urn:microsoft.com/office/officeart/2005/8/layout/radial3"/>
    <dgm:cxn modelId="{42E36381-E1C4-425E-8CCA-5889D5735363}" type="presParOf" srcId="{D6DB6F7D-D397-4AF4-8551-63176CF00F2D}" destId="{CA2C9E97-1368-4B5A-B9C2-FECFC9FA9120}" srcOrd="6" destOrd="0" presId="urn:microsoft.com/office/officeart/2005/8/layout/radial3"/>
    <dgm:cxn modelId="{C40A1721-57AF-41F7-A30B-C4C8662ED6AB}" type="presParOf" srcId="{D6DB6F7D-D397-4AF4-8551-63176CF00F2D}" destId="{D3777E4D-D0B1-449E-AA73-D384DCB94917}" srcOrd="7" destOrd="0" presId="urn:microsoft.com/office/officeart/2005/8/layout/radial3"/>
    <dgm:cxn modelId="{90355DCF-B299-4C04-BFA7-A89630F231B3}" type="presParOf" srcId="{D6DB6F7D-D397-4AF4-8551-63176CF00F2D}" destId="{B14583C8-D04C-4C56-A350-663FA4C77886}" srcOrd="8" destOrd="0" presId="urn:microsoft.com/office/officeart/2005/8/layout/radial3"/>
    <dgm:cxn modelId="{A94D1FA3-31EB-4ABB-BE14-2564AF0A4E88}" type="presParOf" srcId="{D6DB6F7D-D397-4AF4-8551-63176CF00F2D}" destId="{AE82C9FF-5F16-4F62-9B0E-9A8A7DD677C3}" srcOrd="9" destOrd="0" presId="urn:microsoft.com/office/officeart/2005/8/layout/radial3"/>
    <dgm:cxn modelId="{B050935F-DAD0-4D27-97E8-DA98DD26E6AE}" type="presParOf" srcId="{D6DB6F7D-D397-4AF4-8551-63176CF00F2D}" destId="{45AADFAD-74EA-4D48-B77A-AAFE3E9C93CC}" srcOrd="10" destOrd="0" presId="urn:microsoft.com/office/officeart/2005/8/layout/radial3"/>
    <dgm:cxn modelId="{7D3DBF64-0287-4CFD-B79E-F2EABABDE69E}" type="presParOf" srcId="{D6DB6F7D-D397-4AF4-8551-63176CF00F2D}" destId="{7110D619-0BE2-4C98-9296-583DD09540B7}" srcOrd="11" destOrd="0" presId="urn:microsoft.com/office/officeart/2005/8/layout/radial3"/>
    <dgm:cxn modelId="{9A4BB488-7700-4AB0-96B8-10EAE04A0A35}" type="presParOf" srcId="{D6DB6F7D-D397-4AF4-8551-63176CF00F2D}" destId="{4541C003-505E-4109-98B6-01A07151EE43}" srcOrd="12" destOrd="0" presId="urn:microsoft.com/office/officeart/2005/8/layout/radial3"/>
    <dgm:cxn modelId="{C71B5700-6AFF-490E-BAD7-9A474AD7B980}" type="presParOf" srcId="{D6DB6F7D-D397-4AF4-8551-63176CF00F2D}" destId="{2AC759B0-0AF9-4EBE-B5D7-7DB375E61124}" srcOrd="13" destOrd="0" presId="urn:microsoft.com/office/officeart/2005/8/layout/radial3"/>
    <dgm:cxn modelId="{7A957F0B-2690-4C7D-895F-002C7FEB9D86}" type="presParOf" srcId="{D6DB6F7D-D397-4AF4-8551-63176CF00F2D}" destId="{4E7EE9FE-759F-4AEE-A7C9-8B551964839F}" srcOrd="14" destOrd="0" presId="urn:microsoft.com/office/officeart/2005/8/layout/radial3"/>
    <dgm:cxn modelId="{6FFD13E6-180A-4BAD-BFAD-0906CAAE80BF}" type="presParOf" srcId="{D6DB6F7D-D397-4AF4-8551-63176CF00F2D}" destId="{30D89FFA-7C9A-4140-B232-DB117C39D991}" srcOrd="15" destOrd="0" presId="urn:microsoft.com/office/officeart/2005/8/layout/radial3"/>
    <dgm:cxn modelId="{4086CD62-A26F-40A7-AD60-EEA783FD20F4}" type="presParOf" srcId="{D6DB6F7D-D397-4AF4-8551-63176CF00F2D}" destId="{A45EF071-6349-4236-8C5B-DB337EE55451}" srcOrd="16" destOrd="0" presId="urn:microsoft.com/office/officeart/2005/8/layout/radial3"/>
    <dgm:cxn modelId="{C1EB5EA6-1A5D-446F-990E-5F391FD8ACB6}" type="presParOf" srcId="{D6DB6F7D-D397-4AF4-8551-63176CF00F2D}" destId="{353021DE-8107-489F-9731-38A26486F953}" srcOrd="17" destOrd="0" presId="urn:microsoft.com/office/officeart/2005/8/layout/radial3"/>
    <dgm:cxn modelId="{4B7D0F38-ACF6-4984-B4D0-C1FB0DCA1C8A}" type="presParOf" srcId="{D6DB6F7D-D397-4AF4-8551-63176CF00F2D}" destId="{5C265443-E41C-4A47-B638-1FED26C4CC89}" srcOrd="18" destOrd="0" presId="urn:microsoft.com/office/officeart/2005/8/layout/radial3"/>
    <dgm:cxn modelId="{95C2D43B-2AFD-4E9E-B254-5E1B8D18E2FA}" type="presParOf" srcId="{D6DB6F7D-D397-4AF4-8551-63176CF00F2D}" destId="{9947E7BC-E719-4D7D-97BC-7CF63ABA21EF}" srcOrd="19" destOrd="0" presId="urn:microsoft.com/office/officeart/2005/8/layout/radial3"/>
    <dgm:cxn modelId="{97D89E90-F7F3-4C14-967A-F4466635CC97}" type="presParOf" srcId="{D6DB6F7D-D397-4AF4-8551-63176CF00F2D}" destId="{E3D58D6A-1033-4C53-8AA3-18DF76FE7E03}" srcOrd="2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98F2B1-1D3F-44A4-9CC4-99B47D3B292D}"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i-FI"/>
        </a:p>
      </dgm:t>
    </dgm:pt>
    <dgm:pt modelId="{DEA985F6-D846-479F-ADBB-7AC76616B1CA}">
      <dgm:prSet phldrT="[Text]"/>
      <dgm:spPr/>
      <dgm:t>
        <a:bodyPr/>
        <a:lstStyle/>
        <a:p>
          <a:r>
            <a:rPr lang="fi-FI" dirty="0"/>
            <a:t>Football tennis</a:t>
          </a:r>
        </a:p>
      </dgm:t>
    </dgm:pt>
    <dgm:pt modelId="{6CA1B557-5256-45C5-B410-622319B37B8F}" type="parTrans" cxnId="{0D736181-D058-4847-8792-AA9A9C2A9E80}">
      <dgm:prSet/>
      <dgm:spPr/>
      <dgm:t>
        <a:bodyPr/>
        <a:lstStyle/>
        <a:p>
          <a:endParaRPr lang="fi-FI"/>
        </a:p>
      </dgm:t>
    </dgm:pt>
    <dgm:pt modelId="{B9A2DBDA-2F8F-4C21-B2E3-06A051E20FFB}" type="sibTrans" cxnId="{0D736181-D058-4847-8792-AA9A9C2A9E80}">
      <dgm:prSet/>
      <dgm:spPr/>
      <dgm:t>
        <a:bodyPr/>
        <a:lstStyle/>
        <a:p>
          <a:endParaRPr lang="fi-FI"/>
        </a:p>
      </dgm:t>
    </dgm:pt>
    <dgm:pt modelId="{40D054AD-997E-4DB8-882D-7398D76FE61E}">
      <dgm:prSet phldrT="[Text]" custScaleX="22270" custScaleY="17355" custLinFactNeighborX="-8247" custLinFactNeighborY="-6505"/>
      <dgm:spPr/>
      <dgm:t>
        <a:bodyPr/>
        <a:lstStyle/>
        <a:p>
          <a:endParaRPr lang="fi-FI"/>
        </a:p>
      </dgm:t>
    </dgm:pt>
    <dgm:pt modelId="{A8E257EE-2FFA-4FD4-B452-3B6D60D8766F}" type="parTrans" cxnId="{F1E82473-93F0-43AD-9294-4A5B3296C5B5}">
      <dgm:prSet/>
      <dgm:spPr/>
      <dgm:t>
        <a:bodyPr/>
        <a:lstStyle/>
        <a:p>
          <a:endParaRPr lang="fi-FI"/>
        </a:p>
      </dgm:t>
    </dgm:pt>
    <dgm:pt modelId="{E652AB07-9ED3-4DC7-A28C-46120F84E01F}" type="sibTrans" cxnId="{F1E82473-93F0-43AD-9294-4A5B3296C5B5}">
      <dgm:prSet/>
      <dgm:spPr/>
      <dgm:t>
        <a:bodyPr/>
        <a:lstStyle/>
        <a:p>
          <a:endParaRPr lang="fi-FI"/>
        </a:p>
      </dgm:t>
    </dgm:pt>
    <dgm:pt modelId="{A581C1C3-D122-4772-ABEF-D9E14097BF13}">
      <dgm:prSet phldrT="[Text]" custScaleX="22270" custScaleY="17355" custLinFactNeighborX="-8307" custLinFactNeighborY="-1510"/>
      <dgm:spPr/>
      <dgm:t>
        <a:bodyPr/>
        <a:lstStyle/>
        <a:p>
          <a:endParaRPr lang="fi-FI"/>
        </a:p>
      </dgm:t>
    </dgm:pt>
    <dgm:pt modelId="{B34B6FCB-A1E8-4D78-BDE5-ABD369751407}" type="parTrans" cxnId="{7385DE0B-CDDE-4864-85E4-AB05431C9EA9}">
      <dgm:prSet/>
      <dgm:spPr/>
      <dgm:t>
        <a:bodyPr/>
        <a:lstStyle/>
        <a:p>
          <a:endParaRPr lang="fi-FI"/>
        </a:p>
      </dgm:t>
    </dgm:pt>
    <dgm:pt modelId="{92DFBD77-A203-4629-BBC4-FB552702711C}" type="sibTrans" cxnId="{7385DE0B-CDDE-4864-85E4-AB05431C9EA9}">
      <dgm:prSet/>
      <dgm:spPr/>
      <dgm:t>
        <a:bodyPr/>
        <a:lstStyle/>
        <a:p>
          <a:endParaRPr lang="fi-FI"/>
        </a:p>
      </dgm:t>
    </dgm:pt>
    <dgm:pt modelId="{446521DD-83BC-4EC0-822D-19A19BFAB6E3}">
      <dgm:prSet phldrT="[Text]" custScaleX="22270" custScaleY="17355" custLinFactNeighborX="-8307" custLinFactNeighborY="-1510"/>
      <dgm:spPr/>
      <dgm:t>
        <a:bodyPr/>
        <a:lstStyle/>
        <a:p>
          <a:endParaRPr lang="fi-FI"/>
        </a:p>
      </dgm:t>
    </dgm:pt>
    <dgm:pt modelId="{A50D7421-5846-42A1-9E0F-029293C9A4AF}" type="parTrans" cxnId="{C5C0D73F-8048-41EF-B37E-53B37C8FE4A7}">
      <dgm:prSet/>
      <dgm:spPr/>
      <dgm:t>
        <a:bodyPr/>
        <a:lstStyle/>
        <a:p>
          <a:endParaRPr lang="fi-FI"/>
        </a:p>
      </dgm:t>
    </dgm:pt>
    <dgm:pt modelId="{C4E2DE9D-D9DE-485C-B226-46F77449B421}" type="sibTrans" cxnId="{C5C0D73F-8048-41EF-B37E-53B37C8FE4A7}">
      <dgm:prSet/>
      <dgm:spPr/>
      <dgm:t>
        <a:bodyPr/>
        <a:lstStyle/>
        <a:p>
          <a:endParaRPr lang="fi-FI"/>
        </a:p>
      </dgm:t>
    </dgm:pt>
    <dgm:pt modelId="{6A2DA873-09F0-4624-862A-67CA8B9B3861}">
      <dgm:prSet phldrT="[Text]" custScaleX="22270" custScaleY="17355" custLinFactNeighborX="-8307" custLinFactNeighborY="-1510"/>
      <dgm:spPr/>
      <dgm:t>
        <a:bodyPr/>
        <a:lstStyle/>
        <a:p>
          <a:endParaRPr lang="fi-FI"/>
        </a:p>
      </dgm:t>
    </dgm:pt>
    <dgm:pt modelId="{0C6C1F5C-3097-4E70-8E19-49D9A5B1FEC0}" type="parTrans" cxnId="{A0E7ACE1-31F8-44A7-8E88-235CBE9AD06B}">
      <dgm:prSet/>
      <dgm:spPr/>
      <dgm:t>
        <a:bodyPr/>
        <a:lstStyle/>
        <a:p>
          <a:endParaRPr lang="fi-FI"/>
        </a:p>
      </dgm:t>
    </dgm:pt>
    <dgm:pt modelId="{35222ACC-8D38-469B-80F2-5FAB329E58AE}" type="sibTrans" cxnId="{A0E7ACE1-31F8-44A7-8E88-235CBE9AD06B}">
      <dgm:prSet/>
      <dgm:spPr/>
      <dgm:t>
        <a:bodyPr/>
        <a:lstStyle/>
        <a:p>
          <a:endParaRPr lang="fi-FI"/>
        </a:p>
      </dgm:t>
    </dgm:pt>
    <dgm:pt modelId="{4055AD95-C8A0-449E-A631-733B127B21DB}" type="pres">
      <dgm:prSet presAssocID="{0F98F2B1-1D3F-44A4-9CC4-99B47D3B292D}" presName="Name0" presStyleCnt="0">
        <dgm:presLayoutVars>
          <dgm:chMax val="1"/>
          <dgm:dir/>
          <dgm:animLvl val="ctr"/>
          <dgm:resizeHandles val="exact"/>
        </dgm:presLayoutVars>
      </dgm:prSet>
      <dgm:spPr/>
    </dgm:pt>
    <dgm:pt modelId="{D03DA6AC-5868-4236-8480-BE15FD562892}" type="pres">
      <dgm:prSet presAssocID="{DEA985F6-D846-479F-ADBB-7AC76616B1CA}" presName="centerShape" presStyleLbl="node0" presStyleIdx="0" presStyleCnt="1" custScaleX="22270" custScaleY="17355" custLinFactNeighborX="-7440" custLinFactNeighborY="-2088"/>
      <dgm:spPr/>
    </dgm:pt>
  </dgm:ptLst>
  <dgm:cxnLst>
    <dgm:cxn modelId="{7385DE0B-CDDE-4864-85E4-AB05431C9EA9}" srcId="{0F98F2B1-1D3F-44A4-9CC4-99B47D3B292D}" destId="{A581C1C3-D122-4772-ABEF-D9E14097BF13}" srcOrd="3" destOrd="0" parTransId="{B34B6FCB-A1E8-4D78-BDE5-ABD369751407}" sibTransId="{92DFBD77-A203-4629-BBC4-FB552702711C}"/>
    <dgm:cxn modelId="{C5C0D73F-8048-41EF-B37E-53B37C8FE4A7}" srcId="{0F98F2B1-1D3F-44A4-9CC4-99B47D3B292D}" destId="{446521DD-83BC-4EC0-822D-19A19BFAB6E3}" srcOrd="2" destOrd="0" parTransId="{A50D7421-5846-42A1-9E0F-029293C9A4AF}" sibTransId="{C4E2DE9D-D9DE-485C-B226-46F77449B421}"/>
    <dgm:cxn modelId="{9D1A696C-8441-458B-8986-7B6EFCC5CFA8}" type="presOf" srcId="{DEA985F6-D846-479F-ADBB-7AC76616B1CA}" destId="{D03DA6AC-5868-4236-8480-BE15FD562892}" srcOrd="0" destOrd="0" presId="urn:microsoft.com/office/officeart/2005/8/layout/radial5"/>
    <dgm:cxn modelId="{F1E82473-93F0-43AD-9294-4A5B3296C5B5}" srcId="{0F98F2B1-1D3F-44A4-9CC4-99B47D3B292D}" destId="{40D054AD-997E-4DB8-882D-7398D76FE61E}" srcOrd="4" destOrd="0" parTransId="{A8E257EE-2FFA-4FD4-B452-3B6D60D8766F}" sibTransId="{E652AB07-9ED3-4DC7-A28C-46120F84E01F}"/>
    <dgm:cxn modelId="{0D736181-D058-4847-8792-AA9A9C2A9E80}" srcId="{0F98F2B1-1D3F-44A4-9CC4-99B47D3B292D}" destId="{DEA985F6-D846-479F-ADBB-7AC76616B1CA}" srcOrd="0" destOrd="0" parTransId="{6CA1B557-5256-45C5-B410-622319B37B8F}" sibTransId="{B9A2DBDA-2F8F-4C21-B2E3-06A051E20FFB}"/>
    <dgm:cxn modelId="{E7A28A90-9179-425C-9D18-0D5360881F43}" type="presOf" srcId="{0F98F2B1-1D3F-44A4-9CC4-99B47D3B292D}" destId="{4055AD95-C8A0-449E-A631-733B127B21DB}" srcOrd="0" destOrd="0" presId="urn:microsoft.com/office/officeart/2005/8/layout/radial5"/>
    <dgm:cxn modelId="{A0E7ACE1-31F8-44A7-8E88-235CBE9AD06B}" srcId="{0F98F2B1-1D3F-44A4-9CC4-99B47D3B292D}" destId="{6A2DA873-09F0-4624-862A-67CA8B9B3861}" srcOrd="1" destOrd="0" parTransId="{0C6C1F5C-3097-4E70-8E19-49D9A5B1FEC0}" sibTransId="{35222ACC-8D38-469B-80F2-5FAB329E58AE}"/>
    <dgm:cxn modelId="{1123126A-08F4-40B5-A5D9-BC0C7C93B5F6}" type="presParOf" srcId="{4055AD95-C8A0-449E-A631-733B127B21DB}" destId="{D03DA6AC-5868-4236-8480-BE15FD562892}" srcOrd="0"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8E6681-1D6B-4931-A482-BF4EA37881A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AA693F2-F682-4776-8724-8BB7B543DA00}">
      <dgm:prSet/>
      <dgm:spPr/>
      <dgm:t>
        <a:bodyPr/>
        <a:lstStyle/>
        <a:p>
          <a:r>
            <a:rPr lang="fi-FI"/>
            <a:t>Lähtökohta koululiikuntaa ajatellen: Mitä tavoitteita palvelee? Ei ainoastaan lähtökohdasta: paljon liikettä ja hässäkkää, superkivaa ja/tai sekoilua.</a:t>
          </a:r>
          <a:endParaRPr lang="en-US"/>
        </a:p>
      </dgm:t>
    </dgm:pt>
    <dgm:pt modelId="{7F59CA19-9CA8-4CE5-868B-C3E3A4361255}" type="parTrans" cxnId="{0B423A4C-4C28-4739-B164-9DBCE8CC23C0}">
      <dgm:prSet/>
      <dgm:spPr/>
      <dgm:t>
        <a:bodyPr/>
        <a:lstStyle/>
        <a:p>
          <a:endParaRPr lang="en-US"/>
        </a:p>
      </dgm:t>
    </dgm:pt>
    <dgm:pt modelId="{23050CC9-B8E1-4586-BA21-C4AA2A9C7A2F}" type="sibTrans" cxnId="{0B423A4C-4C28-4739-B164-9DBCE8CC23C0}">
      <dgm:prSet/>
      <dgm:spPr/>
      <dgm:t>
        <a:bodyPr/>
        <a:lstStyle/>
        <a:p>
          <a:endParaRPr lang="en-US"/>
        </a:p>
      </dgm:t>
    </dgm:pt>
    <dgm:pt modelId="{F2DFB498-CECD-4A59-95B7-B6FFC9959A11}">
      <dgm:prSet/>
      <dgm:spPr/>
      <dgm:t>
        <a:bodyPr/>
        <a:lstStyle/>
        <a:p>
          <a:r>
            <a:rPr lang="fi-FI"/>
            <a:t>Yleensä, yksinkertainen on toimiva -&gt; helppo tuoda uusia elementtejä lisää (välineitä, maaleja jne.)</a:t>
          </a:r>
          <a:endParaRPr lang="en-US"/>
        </a:p>
      </dgm:t>
    </dgm:pt>
    <dgm:pt modelId="{5B7B7FF0-653B-42EF-BEFA-5EA21C31AAEF}" type="parTrans" cxnId="{5F9CC1F5-87B3-4472-880C-AC8C608DCB25}">
      <dgm:prSet/>
      <dgm:spPr/>
      <dgm:t>
        <a:bodyPr/>
        <a:lstStyle/>
        <a:p>
          <a:endParaRPr lang="en-US"/>
        </a:p>
      </dgm:t>
    </dgm:pt>
    <dgm:pt modelId="{41D4B3E4-2867-4777-8A38-DCD339222F14}" type="sibTrans" cxnId="{5F9CC1F5-87B3-4472-880C-AC8C608DCB25}">
      <dgm:prSet/>
      <dgm:spPr/>
      <dgm:t>
        <a:bodyPr/>
        <a:lstStyle/>
        <a:p>
          <a:endParaRPr lang="en-US"/>
        </a:p>
      </dgm:t>
    </dgm:pt>
    <dgm:pt modelId="{790DA7F0-4CCE-45A8-B70E-5485B1BE1636}">
      <dgm:prSet/>
      <dgm:spPr/>
      <dgm:t>
        <a:bodyPr/>
        <a:lstStyle/>
        <a:p>
          <a:r>
            <a:rPr lang="fi-FI"/>
            <a:t>Paljon sääntöjä -&gt; paljon porsaanreikiä. </a:t>
          </a:r>
          <a:endParaRPr lang="en-US"/>
        </a:p>
      </dgm:t>
    </dgm:pt>
    <dgm:pt modelId="{3E5AD767-7A94-41B3-BC7B-4F6C27DDEEDC}" type="parTrans" cxnId="{6661074B-BC58-4C1A-A8A0-043F5B835EE0}">
      <dgm:prSet/>
      <dgm:spPr/>
      <dgm:t>
        <a:bodyPr/>
        <a:lstStyle/>
        <a:p>
          <a:endParaRPr lang="en-US"/>
        </a:p>
      </dgm:t>
    </dgm:pt>
    <dgm:pt modelId="{49E83E43-084D-454C-97D1-23B609E8118E}" type="sibTrans" cxnId="{6661074B-BC58-4C1A-A8A0-043F5B835EE0}">
      <dgm:prSet/>
      <dgm:spPr/>
      <dgm:t>
        <a:bodyPr/>
        <a:lstStyle/>
        <a:p>
          <a:endParaRPr lang="en-US"/>
        </a:p>
      </dgm:t>
    </dgm:pt>
    <dgm:pt modelId="{0154819F-D96C-4EC8-97D1-A6C212B2C5FB}">
      <dgm:prSet/>
      <dgm:spPr/>
      <dgm:t>
        <a:bodyPr/>
        <a:lstStyle/>
        <a:p>
          <a:r>
            <a:rPr lang="fi-FI"/>
            <a:t>Mieti tarkkaan välineet ja niiden määrä (hyvä pitää mielessä koulumaailman realiteetit).</a:t>
          </a:r>
          <a:endParaRPr lang="en-US"/>
        </a:p>
      </dgm:t>
    </dgm:pt>
    <dgm:pt modelId="{57E6E2EE-3685-4EE9-8E32-5FDE22E353A4}" type="parTrans" cxnId="{46A496D2-F6EE-41A6-BE3E-BA606F33CB26}">
      <dgm:prSet/>
      <dgm:spPr/>
      <dgm:t>
        <a:bodyPr/>
        <a:lstStyle/>
        <a:p>
          <a:endParaRPr lang="en-US"/>
        </a:p>
      </dgm:t>
    </dgm:pt>
    <dgm:pt modelId="{F7A2BD32-D168-44E2-BE8E-35FD0F641233}" type="sibTrans" cxnId="{46A496D2-F6EE-41A6-BE3E-BA606F33CB26}">
      <dgm:prSet/>
      <dgm:spPr/>
      <dgm:t>
        <a:bodyPr/>
        <a:lstStyle/>
        <a:p>
          <a:endParaRPr lang="en-US"/>
        </a:p>
      </dgm:t>
    </dgm:pt>
    <dgm:pt modelId="{DABC41A9-7CFA-4B3D-ADF4-35E2DD067653}">
      <dgm:prSet/>
      <dgm:spPr/>
      <dgm:t>
        <a:bodyPr/>
        <a:lstStyle/>
        <a:p>
          <a:r>
            <a:rPr lang="fi-FI"/>
            <a:t>Huomioi ryhmäkoko.</a:t>
          </a:r>
          <a:endParaRPr lang="en-US"/>
        </a:p>
      </dgm:t>
    </dgm:pt>
    <dgm:pt modelId="{8B25C1EC-E73F-4458-9E33-044D8FB4B42B}" type="parTrans" cxnId="{EEAEF2E8-F31F-465A-905D-B836E79F99D6}">
      <dgm:prSet/>
      <dgm:spPr/>
      <dgm:t>
        <a:bodyPr/>
        <a:lstStyle/>
        <a:p>
          <a:endParaRPr lang="en-US"/>
        </a:p>
      </dgm:t>
    </dgm:pt>
    <dgm:pt modelId="{AEEB473D-BFC2-4CE4-A37C-7FD4D5BCEE6B}" type="sibTrans" cxnId="{EEAEF2E8-F31F-465A-905D-B836E79F99D6}">
      <dgm:prSet/>
      <dgm:spPr/>
      <dgm:t>
        <a:bodyPr/>
        <a:lstStyle/>
        <a:p>
          <a:endParaRPr lang="en-US"/>
        </a:p>
      </dgm:t>
    </dgm:pt>
    <dgm:pt modelId="{60FEFBF4-801D-6740-9837-E5E8ECDC7CB6}" type="pres">
      <dgm:prSet presAssocID="{A88E6681-1D6B-4931-A482-BF4EA37881AA}" presName="linear" presStyleCnt="0">
        <dgm:presLayoutVars>
          <dgm:animLvl val="lvl"/>
          <dgm:resizeHandles val="exact"/>
        </dgm:presLayoutVars>
      </dgm:prSet>
      <dgm:spPr/>
    </dgm:pt>
    <dgm:pt modelId="{20690C21-BB6A-154F-9857-B3D3A5272E1D}" type="pres">
      <dgm:prSet presAssocID="{3AA693F2-F682-4776-8724-8BB7B543DA00}" presName="parentText" presStyleLbl="node1" presStyleIdx="0" presStyleCnt="5">
        <dgm:presLayoutVars>
          <dgm:chMax val="0"/>
          <dgm:bulletEnabled val="1"/>
        </dgm:presLayoutVars>
      </dgm:prSet>
      <dgm:spPr/>
    </dgm:pt>
    <dgm:pt modelId="{49509C35-B267-6543-97B9-796519CDC326}" type="pres">
      <dgm:prSet presAssocID="{23050CC9-B8E1-4586-BA21-C4AA2A9C7A2F}" presName="spacer" presStyleCnt="0"/>
      <dgm:spPr/>
    </dgm:pt>
    <dgm:pt modelId="{287ADBD7-F7B3-A543-A10E-8CB4E502E9EC}" type="pres">
      <dgm:prSet presAssocID="{F2DFB498-CECD-4A59-95B7-B6FFC9959A11}" presName="parentText" presStyleLbl="node1" presStyleIdx="1" presStyleCnt="5">
        <dgm:presLayoutVars>
          <dgm:chMax val="0"/>
          <dgm:bulletEnabled val="1"/>
        </dgm:presLayoutVars>
      </dgm:prSet>
      <dgm:spPr/>
    </dgm:pt>
    <dgm:pt modelId="{F5A3A411-C6DB-FB46-8A62-0DA2A51E7670}" type="pres">
      <dgm:prSet presAssocID="{41D4B3E4-2867-4777-8A38-DCD339222F14}" presName="spacer" presStyleCnt="0"/>
      <dgm:spPr/>
    </dgm:pt>
    <dgm:pt modelId="{8B439619-13C4-0D41-BC43-18194AED8F26}" type="pres">
      <dgm:prSet presAssocID="{790DA7F0-4CCE-45A8-B70E-5485B1BE1636}" presName="parentText" presStyleLbl="node1" presStyleIdx="2" presStyleCnt="5">
        <dgm:presLayoutVars>
          <dgm:chMax val="0"/>
          <dgm:bulletEnabled val="1"/>
        </dgm:presLayoutVars>
      </dgm:prSet>
      <dgm:spPr/>
    </dgm:pt>
    <dgm:pt modelId="{7839EAAD-71CF-EE46-BAD6-A9BE78314F45}" type="pres">
      <dgm:prSet presAssocID="{49E83E43-084D-454C-97D1-23B609E8118E}" presName="spacer" presStyleCnt="0"/>
      <dgm:spPr/>
    </dgm:pt>
    <dgm:pt modelId="{FD9DA759-ED27-9344-BA06-E3B0FB501489}" type="pres">
      <dgm:prSet presAssocID="{0154819F-D96C-4EC8-97D1-A6C212B2C5FB}" presName="parentText" presStyleLbl="node1" presStyleIdx="3" presStyleCnt="5">
        <dgm:presLayoutVars>
          <dgm:chMax val="0"/>
          <dgm:bulletEnabled val="1"/>
        </dgm:presLayoutVars>
      </dgm:prSet>
      <dgm:spPr/>
    </dgm:pt>
    <dgm:pt modelId="{9B84B467-DAF4-364D-888D-D2354E7CC44B}" type="pres">
      <dgm:prSet presAssocID="{F7A2BD32-D168-44E2-BE8E-35FD0F641233}" presName="spacer" presStyleCnt="0"/>
      <dgm:spPr/>
    </dgm:pt>
    <dgm:pt modelId="{E1C3B998-48F6-CE48-987A-6FE97422E6CE}" type="pres">
      <dgm:prSet presAssocID="{DABC41A9-7CFA-4B3D-ADF4-35E2DD067653}" presName="parentText" presStyleLbl="node1" presStyleIdx="4" presStyleCnt="5">
        <dgm:presLayoutVars>
          <dgm:chMax val="0"/>
          <dgm:bulletEnabled val="1"/>
        </dgm:presLayoutVars>
      </dgm:prSet>
      <dgm:spPr/>
    </dgm:pt>
  </dgm:ptLst>
  <dgm:cxnLst>
    <dgm:cxn modelId="{3D07E91F-2B2A-4745-BE16-C8A05D1199BF}" type="presOf" srcId="{F2DFB498-CECD-4A59-95B7-B6FFC9959A11}" destId="{287ADBD7-F7B3-A543-A10E-8CB4E502E9EC}" srcOrd="0" destOrd="0" presId="urn:microsoft.com/office/officeart/2005/8/layout/vList2"/>
    <dgm:cxn modelId="{6661074B-BC58-4C1A-A8A0-043F5B835EE0}" srcId="{A88E6681-1D6B-4931-A482-BF4EA37881AA}" destId="{790DA7F0-4CCE-45A8-B70E-5485B1BE1636}" srcOrd="2" destOrd="0" parTransId="{3E5AD767-7A94-41B3-BC7B-4F6C27DDEEDC}" sibTransId="{49E83E43-084D-454C-97D1-23B609E8118E}"/>
    <dgm:cxn modelId="{0B423A4C-4C28-4739-B164-9DBCE8CC23C0}" srcId="{A88E6681-1D6B-4931-A482-BF4EA37881AA}" destId="{3AA693F2-F682-4776-8724-8BB7B543DA00}" srcOrd="0" destOrd="0" parTransId="{7F59CA19-9CA8-4CE5-868B-C3E3A4361255}" sibTransId="{23050CC9-B8E1-4586-BA21-C4AA2A9C7A2F}"/>
    <dgm:cxn modelId="{0242758D-13E8-B14E-B79C-805566C81E07}" type="presOf" srcId="{0154819F-D96C-4EC8-97D1-A6C212B2C5FB}" destId="{FD9DA759-ED27-9344-BA06-E3B0FB501489}" srcOrd="0" destOrd="0" presId="urn:microsoft.com/office/officeart/2005/8/layout/vList2"/>
    <dgm:cxn modelId="{C4BCD192-7CF9-5B46-AE20-FFD10E382974}" type="presOf" srcId="{A88E6681-1D6B-4931-A482-BF4EA37881AA}" destId="{60FEFBF4-801D-6740-9837-E5E8ECDC7CB6}" srcOrd="0" destOrd="0" presId="urn:microsoft.com/office/officeart/2005/8/layout/vList2"/>
    <dgm:cxn modelId="{3D8144A7-2CE5-F74F-BFC7-78033DC7B43D}" type="presOf" srcId="{790DA7F0-4CCE-45A8-B70E-5485B1BE1636}" destId="{8B439619-13C4-0D41-BC43-18194AED8F26}" srcOrd="0" destOrd="0" presId="urn:microsoft.com/office/officeart/2005/8/layout/vList2"/>
    <dgm:cxn modelId="{DEFDDBBF-11E4-AE4F-87D2-6C675074762F}" type="presOf" srcId="{DABC41A9-7CFA-4B3D-ADF4-35E2DD067653}" destId="{E1C3B998-48F6-CE48-987A-6FE97422E6CE}" srcOrd="0" destOrd="0" presId="urn:microsoft.com/office/officeart/2005/8/layout/vList2"/>
    <dgm:cxn modelId="{46A496D2-F6EE-41A6-BE3E-BA606F33CB26}" srcId="{A88E6681-1D6B-4931-A482-BF4EA37881AA}" destId="{0154819F-D96C-4EC8-97D1-A6C212B2C5FB}" srcOrd="3" destOrd="0" parTransId="{57E6E2EE-3685-4EE9-8E32-5FDE22E353A4}" sibTransId="{F7A2BD32-D168-44E2-BE8E-35FD0F641233}"/>
    <dgm:cxn modelId="{EEAEF2E8-F31F-465A-905D-B836E79F99D6}" srcId="{A88E6681-1D6B-4931-A482-BF4EA37881AA}" destId="{DABC41A9-7CFA-4B3D-ADF4-35E2DD067653}" srcOrd="4" destOrd="0" parTransId="{8B25C1EC-E73F-4458-9E33-044D8FB4B42B}" sibTransId="{AEEB473D-BFC2-4CE4-A37C-7FD4D5BCEE6B}"/>
    <dgm:cxn modelId="{5F9CC1F5-87B3-4472-880C-AC8C608DCB25}" srcId="{A88E6681-1D6B-4931-A482-BF4EA37881AA}" destId="{F2DFB498-CECD-4A59-95B7-B6FFC9959A11}" srcOrd="1" destOrd="0" parTransId="{5B7B7FF0-653B-42EF-BEFA-5EA21C31AAEF}" sibTransId="{41D4B3E4-2867-4777-8A38-DCD339222F14}"/>
    <dgm:cxn modelId="{10AC83FF-0CF6-5B4B-9A9A-4BDF5F9C17F8}" type="presOf" srcId="{3AA693F2-F682-4776-8724-8BB7B543DA00}" destId="{20690C21-BB6A-154F-9857-B3D3A5272E1D}" srcOrd="0" destOrd="0" presId="urn:microsoft.com/office/officeart/2005/8/layout/vList2"/>
    <dgm:cxn modelId="{86315021-87FB-384D-88C3-84FC8E9C0380}" type="presParOf" srcId="{60FEFBF4-801D-6740-9837-E5E8ECDC7CB6}" destId="{20690C21-BB6A-154F-9857-B3D3A5272E1D}" srcOrd="0" destOrd="0" presId="urn:microsoft.com/office/officeart/2005/8/layout/vList2"/>
    <dgm:cxn modelId="{3C927A7C-137F-8340-A79A-DE3B126E5AD8}" type="presParOf" srcId="{60FEFBF4-801D-6740-9837-E5E8ECDC7CB6}" destId="{49509C35-B267-6543-97B9-796519CDC326}" srcOrd="1" destOrd="0" presId="urn:microsoft.com/office/officeart/2005/8/layout/vList2"/>
    <dgm:cxn modelId="{F904BD97-7BF0-E441-8B7D-2A72AC31D00C}" type="presParOf" srcId="{60FEFBF4-801D-6740-9837-E5E8ECDC7CB6}" destId="{287ADBD7-F7B3-A543-A10E-8CB4E502E9EC}" srcOrd="2" destOrd="0" presId="urn:microsoft.com/office/officeart/2005/8/layout/vList2"/>
    <dgm:cxn modelId="{B18E9A65-502D-254D-81E4-98A7EC0BBA72}" type="presParOf" srcId="{60FEFBF4-801D-6740-9837-E5E8ECDC7CB6}" destId="{F5A3A411-C6DB-FB46-8A62-0DA2A51E7670}" srcOrd="3" destOrd="0" presId="urn:microsoft.com/office/officeart/2005/8/layout/vList2"/>
    <dgm:cxn modelId="{51497B0C-3ACE-B442-9A71-E746E9121FD5}" type="presParOf" srcId="{60FEFBF4-801D-6740-9837-E5E8ECDC7CB6}" destId="{8B439619-13C4-0D41-BC43-18194AED8F26}" srcOrd="4" destOrd="0" presId="urn:microsoft.com/office/officeart/2005/8/layout/vList2"/>
    <dgm:cxn modelId="{30711844-9202-7047-A795-45DE7C4F3B4E}" type="presParOf" srcId="{60FEFBF4-801D-6740-9837-E5E8ECDC7CB6}" destId="{7839EAAD-71CF-EE46-BAD6-A9BE78314F45}" srcOrd="5" destOrd="0" presId="urn:microsoft.com/office/officeart/2005/8/layout/vList2"/>
    <dgm:cxn modelId="{4B5927A3-3A97-F74D-96B7-6C64A9EA5408}" type="presParOf" srcId="{60FEFBF4-801D-6740-9837-E5E8ECDC7CB6}" destId="{FD9DA759-ED27-9344-BA06-E3B0FB501489}" srcOrd="6" destOrd="0" presId="urn:microsoft.com/office/officeart/2005/8/layout/vList2"/>
    <dgm:cxn modelId="{81A9F43E-C966-2747-81F9-E9F1931DB695}" type="presParOf" srcId="{60FEFBF4-801D-6740-9837-E5E8ECDC7CB6}" destId="{9B84B467-DAF4-364D-888D-D2354E7CC44B}" srcOrd="7" destOrd="0" presId="urn:microsoft.com/office/officeart/2005/8/layout/vList2"/>
    <dgm:cxn modelId="{5D690411-F667-D743-962A-CDAF2A5D2336}" type="presParOf" srcId="{60FEFBF4-801D-6740-9837-E5E8ECDC7CB6}" destId="{E1C3B998-48F6-CE48-987A-6FE97422E6C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2A5DE-B5D6-2C48-AA37-9D1B80CFD545}">
      <dsp:nvSpPr>
        <dsp:cNvPr id="0" name=""/>
        <dsp:cNvSpPr/>
      </dsp:nvSpPr>
      <dsp:spPr>
        <a:xfrm>
          <a:off x="0" y="133662"/>
          <a:ext cx="4933893" cy="11123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a:t>TGFU: pelit</a:t>
          </a:r>
          <a:endParaRPr lang="en-US" sz="2800" kern="1200"/>
        </a:p>
      </dsp:txBody>
      <dsp:txXfrm>
        <a:off x="54298" y="187960"/>
        <a:ext cx="4825297" cy="1003708"/>
      </dsp:txXfrm>
    </dsp:sp>
    <dsp:sp modelId="{1C11A0E7-82C9-4601-8C26-878D0E2DE784}">
      <dsp:nvSpPr>
        <dsp:cNvPr id="0" name=""/>
        <dsp:cNvSpPr/>
      </dsp:nvSpPr>
      <dsp:spPr>
        <a:xfrm>
          <a:off x="0" y="1326607"/>
          <a:ext cx="4933893" cy="1112304"/>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Vastuuntuntoisuuden malli: sosiaalisten tavoitteiden tunnit</a:t>
          </a:r>
          <a:endParaRPr lang="en-US" sz="2800" kern="1200" dirty="0"/>
        </a:p>
      </dsp:txBody>
      <dsp:txXfrm>
        <a:off x="54298" y="1380905"/>
        <a:ext cx="4825297" cy="1003708"/>
      </dsp:txXfrm>
    </dsp:sp>
    <dsp:sp modelId="{4F4A6B72-1098-C549-94B3-86C81190BA97}">
      <dsp:nvSpPr>
        <dsp:cNvPr id="0" name=""/>
        <dsp:cNvSpPr/>
      </dsp:nvSpPr>
      <dsp:spPr>
        <a:xfrm>
          <a:off x="0" y="2519551"/>
          <a:ext cx="4933893" cy="1112304"/>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Kuntoilumalli: </a:t>
          </a:r>
          <a:r>
            <a:rPr lang="fi-FI" sz="2800" kern="1200" dirty="0" err="1"/>
            <a:t>fitness</a:t>
          </a:r>
          <a:r>
            <a:rPr lang="fi-FI" sz="2800" kern="1200" dirty="0"/>
            <a:t>-jutut, </a:t>
          </a:r>
          <a:endParaRPr lang="en-US" sz="2800" kern="1200" dirty="0"/>
        </a:p>
      </dsp:txBody>
      <dsp:txXfrm>
        <a:off x="54298" y="2573849"/>
        <a:ext cx="4825297" cy="1003708"/>
      </dsp:txXfrm>
    </dsp:sp>
    <dsp:sp modelId="{CC71A2B7-CFB5-4545-B465-1A8F2FDB128D}">
      <dsp:nvSpPr>
        <dsp:cNvPr id="0" name=""/>
        <dsp:cNvSpPr/>
      </dsp:nvSpPr>
      <dsp:spPr>
        <a:xfrm>
          <a:off x="0" y="3712495"/>
          <a:ext cx="4933893" cy="111230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Seikkailukasvatusmalli: elämysjutut jne. </a:t>
          </a:r>
          <a:endParaRPr lang="en-US" sz="2800" kern="1200" dirty="0"/>
        </a:p>
      </dsp:txBody>
      <dsp:txXfrm>
        <a:off x="54298" y="3766793"/>
        <a:ext cx="4825297" cy="1003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6AFFB-D1E4-40A7-A0C7-CC3BC92439BA}">
      <dsp:nvSpPr>
        <dsp:cNvPr id="0" name=""/>
        <dsp:cNvSpPr/>
      </dsp:nvSpPr>
      <dsp:spPr>
        <a:xfrm>
          <a:off x="7750088" y="3319224"/>
          <a:ext cx="221751" cy="121770"/>
        </a:xfrm>
        <a:custGeom>
          <a:avLst/>
          <a:gdLst/>
          <a:ahLst/>
          <a:cxnLst/>
          <a:rect l="0" t="0" r="0" b="0"/>
          <a:pathLst>
            <a:path>
              <a:moveTo>
                <a:pt x="0" y="0"/>
              </a:moveTo>
              <a:lnTo>
                <a:pt x="0" y="60885"/>
              </a:lnTo>
              <a:lnTo>
                <a:pt x="221751" y="60885"/>
              </a:lnTo>
              <a:lnTo>
                <a:pt x="221751" y="12177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81A1DB-4725-4444-9479-DFB11E436562}">
      <dsp:nvSpPr>
        <dsp:cNvPr id="0" name=""/>
        <dsp:cNvSpPr/>
      </dsp:nvSpPr>
      <dsp:spPr>
        <a:xfrm>
          <a:off x="7750088" y="2513897"/>
          <a:ext cx="178617" cy="121770"/>
        </a:xfrm>
        <a:custGeom>
          <a:avLst/>
          <a:gdLst/>
          <a:ahLst/>
          <a:cxnLst/>
          <a:rect l="0" t="0" r="0" b="0"/>
          <a:pathLst>
            <a:path>
              <a:moveTo>
                <a:pt x="178617" y="0"/>
              </a:moveTo>
              <a:lnTo>
                <a:pt x="178617" y="60885"/>
              </a:lnTo>
              <a:lnTo>
                <a:pt x="0" y="60885"/>
              </a:lnTo>
              <a:lnTo>
                <a:pt x="0" y="1217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7FF4D1-07B3-4C6C-9BAB-C1FF4F5CFFA5}">
      <dsp:nvSpPr>
        <dsp:cNvPr id="0" name=""/>
        <dsp:cNvSpPr/>
      </dsp:nvSpPr>
      <dsp:spPr>
        <a:xfrm>
          <a:off x="4722302" y="1589278"/>
          <a:ext cx="3206402" cy="121770"/>
        </a:xfrm>
        <a:custGeom>
          <a:avLst/>
          <a:gdLst/>
          <a:ahLst/>
          <a:cxnLst/>
          <a:rect l="0" t="0" r="0" b="0"/>
          <a:pathLst>
            <a:path>
              <a:moveTo>
                <a:pt x="0" y="0"/>
              </a:moveTo>
              <a:lnTo>
                <a:pt x="0" y="60885"/>
              </a:lnTo>
              <a:lnTo>
                <a:pt x="3206402" y="60885"/>
              </a:lnTo>
              <a:lnTo>
                <a:pt x="3206402" y="12177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070993-C4BE-448B-8AC6-12512EACD0E3}">
      <dsp:nvSpPr>
        <dsp:cNvPr id="0" name=""/>
        <dsp:cNvSpPr/>
      </dsp:nvSpPr>
      <dsp:spPr>
        <a:xfrm>
          <a:off x="5019589" y="4231510"/>
          <a:ext cx="930550" cy="367014"/>
        </a:xfrm>
        <a:custGeom>
          <a:avLst/>
          <a:gdLst/>
          <a:ahLst/>
          <a:cxnLst/>
          <a:rect l="0" t="0" r="0" b="0"/>
          <a:pathLst>
            <a:path>
              <a:moveTo>
                <a:pt x="0" y="0"/>
              </a:moveTo>
              <a:lnTo>
                <a:pt x="0" y="306129"/>
              </a:lnTo>
              <a:lnTo>
                <a:pt x="930550" y="306129"/>
              </a:lnTo>
              <a:lnTo>
                <a:pt x="930550" y="3670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4DC8D5-C4A4-46B6-9E36-85AF64D14604}">
      <dsp:nvSpPr>
        <dsp:cNvPr id="0" name=""/>
        <dsp:cNvSpPr/>
      </dsp:nvSpPr>
      <dsp:spPr>
        <a:xfrm>
          <a:off x="2959163" y="4231510"/>
          <a:ext cx="2060425" cy="329996"/>
        </a:xfrm>
        <a:custGeom>
          <a:avLst/>
          <a:gdLst/>
          <a:ahLst/>
          <a:cxnLst/>
          <a:rect l="0" t="0" r="0" b="0"/>
          <a:pathLst>
            <a:path>
              <a:moveTo>
                <a:pt x="2060425" y="0"/>
              </a:moveTo>
              <a:lnTo>
                <a:pt x="2060425" y="269111"/>
              </a:lnTo>
              <a:lnTo>
                <a:pt x="0" y="269111"/>
              </a:lnTo>
              <a:lnTo>
                <a:pt x="0" y="3299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B644F-1386-4EAA-93CE-FCFAA6C8B7B7}">
      <dsp:nvSpPr>
        <dsp:cNvPr id="0" name=""/>
        <dsp:cNvSpPr/>
      </dsp:nvSpPr>
      <dsp:spPr>
        <a:xfrm>
          <a:off x="4892639" y="2906505"/>
          <a:ext cx="126949" cy="564793"/>
        </a:xfrm>
        <a:custGeom>
          <a:avLst/>
          <a:gdLst/>
          <a:ahLst/>
          <a:cxnLst/>
          <a:rect l="0" t="0" r="0" b="0"/>
          <a:pathLst>
            <a:path>
              <a:moveTo>
                <a:pt x="0" y="0"/>
              </a:moveTo>
              <a:lnTo>
                <a:pt x="0" y="503908"/>
              </a:lnTo>
              <a:lnTo>
                <a:pt x="126949" y="503908"/>
              </a:lnTo>
              <a:lnTo>
                <a:pt x="126949" y="56479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F40990-497F-43C8-91D4-06B1B9EFE60E}">
      <dsp:nvSpPr>
        <dsp:cNvPr id="0" name=""/>
        <dsp:cNvSpPr/>
      </dsp:nvSpPr>
      <dsp:spPr>
        <a:xfrm>
          <a:off x="4722302" y="1589278"/>
          <a:ext cx="170336" cy="399855"/>
        </a:xfrm>
        <a:custGeom>
          <a:avLst/>
          <a:gdLst/>
          <a:ahLst/>
          <a:cxnLst/>
          <a:rect l="0" t="0" r="0" b="0"/>
          <a:pathLst>
            <a:path>
              <a:moveTo>
                <a:pt x="0" y="0"/>
              </a:moveTo>
              <a:lnTo>
                <a:pt x="0" y="338970"/>
              </a:lnTo>
              <a:lnTo>
                <a:pt x="170336" y="338970"/>
              </a:lnTo>
              <a:lnTo>
                <a:pt x="170336" y="39985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F4DED-2589-4717-8DA7-87A3E65F0395}">
      <dsp:nvSpPr>
        <dsp:cNvPr id="0" name=""/>
        <dsp:cNvSpPr/>
      </dsp:nvSpPr>
      <dsp:spPr>
        <a:xfrm>
          <a:off x="1486093" y="2511466"/>
          <a:ext cx="1003478" cy="199501"/>
        </a:xfrm>
        <a:custGeom>
          <a:avLst/>
          <a:gdLst/>
          <a:ahLst/>
          <a:cxnLst/>
          <a:rect l="0" t="0" r="0" b="0"/>
          <a:pathLst>
            <a:path>
              <a:moveTo>
                <a:pt x="0" y="0"/>
              </a:moveTo>
              <a:lnTo>
                <a:pt x="0" y="138615"/>
              </a:lnTo>
              <a:lnTo>
                <a:pt x="1003478" y="138615"/>
              </a:lnTo>
              <a:lnTo>
                <a:pt x="1003478" y="19950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CBC32-1877-462E-9412-AF8F7D52C4D2}">
      <dsp:nvSpPr>
        <dsp:cNvPr id="0" name=""/>
        <dsp:cNvSpPr/>
      </dsp:nvSpPr>
      <dsp:spPr>
        <a:xfrm>
          <a:off x="565275" y="3618277"/>
          <a:ext cx="149382" cy="382944"/>
        </a:xfrm>
        <a:custGeom>
          <a:avLst/>
          <a:gdLst/>
          <a:ahLst/>
          <a:cxnLst/>
          <a:rect l="0" t="0" r="0" b="0"/>
          <a:pathLst>
            <a:path>
              <a:moveTo>
                <a:pt x="149382" y="0"/>
              </a:moveTo>
              <a:lnTo>
                <a:pt x="149382" y="322059"/>
              </a:lnTo>
              <a:lnTo>
                <a:pt x="0" y="322059"/>
              </a:lnTo>
              <a:lnTo>
                <a:pt x="0" y="38294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858250-3719-4438-AB50-C62755F50E92}">
      <dsp:nvSpPr>
        <dsp:cNvPr id="0" name=""/>
        <dsp:cNvSpPr/>
      </dsp:nvSpPr>
      <dsp:spPr>
        <a:xfrm>
          <a:off x="714657" y="2511466"/>
          <a:ext cx="771435" cy="238397"/>
        </a:xfrm>
        <a:custGeom>
          <a:avLst/>
          <a:gdLst/>
          <a:ahLst/>
          <a:cxnLst/>
          <a:rect l="0" t="0" r="0" b="0"/>
          <a:pathLst>
            <a:path>
              <a:moveTo>
                <a:pt x="771435" y="0"/>
              </a:moveTo>
              <a:lnTo>
                <a:pt x="771435" y="177512"/>
              </a:lnTo>
              <a:lnTo>
                <a:pt x="0" y="177512"/>
              </a:lnTo>
              <a:lnTo>
                <a:pt x="0" y="2383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572ADF-C6BE-42CD-B856-6264207B07F0}">
      <dsp:nvSpPr>
        <dsp:cNvPr id="0" name=""/>
        <dsp:cNvSpPr/>
      </dsp:nvSpPr>
      <dsp:spPr>
        <a:xfrm>
          <a:off x="1486093" y="1589278"/>
          <a:ext cx="3236209" cy="201449"/>
        </a:xfrm>
        <a:custGeom>
          <a:avLst/>
          <a:gdLst/>
          <a:ahLst/>
          <a:cxnLst/>
          <a:rect l="0" t="0" r="0" b="0"/>
          <a:pathLst>
            <a:path>
              <a:moveTo>
                <a:pt x="3236209" y="0"/>
              </a:moveTo>
              <a:lnTo>
                <a:pt x="3236209" y="140564"/>
              </a:lnTo>
              <a:lnTo>
                <a:pt x="0" y="140564"/>
              </a:lnTo>
              <a:lnTo>
                <a:pt x="0" y="2014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50527-675C-4CE9-BD27-B6C10596E77E}">
      <dsp:nvSpPr>
        <dsp:cNvPr id="0" name=""/>
        <dsp:cNvSpPr/>
      </dsp:nvSpPr>
      <dsp:spPr>
        <a:xfrm>
          <a:off x="4106659" y="917665"/>
          <a:ext cx="1231286" cy="6716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FE4253-6B7E-4A62-92E9-71EA28DDBDB9}">
      <dsp:nvSpPr>
        <dsp:cNvPr id="0" name=""/>
        <dsp:cNvSpPr/>
      </dsp:nvSpPr>
      <dsp:spPr>
        <a:xfrm>
          <a:off x="4159776" y="1085533"/>
          <a:ext cx="1100647"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t>Surffaus</a:t>
          </a:r>
          <a:endParaRPr lang="en-US" sz="1800" b="1" kern="1200" dirty="0"/>
        </a:p>
      </dsp:txBody>
      <dsp:txXfrm>
        <a:off x="4159776" y="1085533"/>
        <a:ext cx="1100647" cy="389666"/>
      </dsp:txXfrm>
    </dsp:sp>
    <dsp:sp modelId="{708919DD-22DB-437A-B6C8-9F640316F0AA}">
      <dsp:nvSpPr>
        <dsp:cNvPr id="0" name=""/>
        <dsp:cNvSpPr/>
      </dsp:nvSpPr>
      <dsp:spPr>
        <a:xfrm>
          <a:off x="900257" y="1790727"/>
          <a:ext cx="1171671" cy="72073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A55A74-5F4B-485A-BCBE-A6C69A6B0621}">
      <dsp:nvSpPr>
        <dsp:cNvPr id="0" name=""/>
        <dsp:cNvSpPr/>
      </dsp:nvSpPr>
      <dsp:spPr>
        <a:xfrm>
          <a:off x="959773" y="1667137"/>
          <a:ext cx="2129593" cy="8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t>Purjehdus</a:t>
          </a:r>
          <a:endParaRPr lang="en-US" sz="1800" b="1" kern="1200" dirty="0"/>
        </a:p>
      </dsp:txBody>
      <dsp:txXfrm>
        <a:off x="959773" y="1667137"/>
        <a:ext cx="2129593" cy="878147"/>
      </dsp:txXfrm>
    </dsp:sp>
    <dsp:sp modelId="{F2A5585A-C5F8-4DA9-86DD-8BC273D902D6}">
      <dsp:nvSpPr>
        <dsp:cNvPr id="0" name=""/>
        <dsp:cNvSpPr/>
      </dsp:nvSpPr>
      <dsp:spPr>
        <a:xfrm>
          <a:off x="275427" y="2749863"/>
          <a:ext cx="878459" cy="86841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0B3EB-F017-4FD2-BFAD-AA64829860A2}">
      <dsp:nvSpPr>
        <dsp:cNvPr id="0" name=""/>
        <dsp:cNvSpPr/>
      </dsp:nvSpPr>
      <dsp:spPr>
        <a:xfrm>
          <a:off x="376101" y="2912785"/>
          <a:ext cx="1100647"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Kite</a:t>
          </a:r>
        </a:p>
      </dsp:txBody>
      <dsp:txXfrm>
        <a:off x="376101" y="2912785"/>
        <a:ext cx="1100647" cy="389666"/>
      </dsp:txXfrm>
    </dsp:sp>
    <dsp:sp modelId="{73E174B6-4B9F-4DF3-B017-7B2F270B23A1}">
      <dsp:nvSpPr>
        <dsp:cNvPr id="0" name=""/>
        <dsp:cNvSpPr/>
      </dsp:nvSpPr>
      <dsp:spPr>
        <a:xfrm>
          <a:off x="0" y="4001222"/>
          <a:ext cx="1130550" cy="88726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0263EC-E49E-4369-99D0-6E8DB8262BC1}">
      <dsp:nvSpPr>
        <dsp:cNvPr id="0" name=""/>
        <dsp:cNvSpPr/>
      </dsp:nvSpPr>
      <dsp:spPr>
        <a:xfrm>
          <a:off x="29652" y="4246162"/>
          <a:ext cx="1486317" cy="227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Hydrofoil</a:t>
          </a:r>
        </a:p>
      </dsp:txBody>
      <dsp:txXfrm>
        <a:off x="29652" y="4246162"/>
        <a:ext cx="1486317" cy="227444"/>
      </dsp:txXfrm>
    </dsp:sp>
    <dsp:sp modelId="{DC6C244D-C00A-401A-B333-4DE3A0C6BED2}">
      <dsp:nvSpPr>
        <dsp:cNvPr id="0" name=""/>
        <dsp:cNvSpPr/>
      </dsp:nvSpPr>
      <dsp:spPr>
        <a:xfrm>
          <a:off x="1736913" y="2710967"/>
          <a:ext cx="1505315" cy="110370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BAE307-6A5B-4D75-9C3C-82AB1A49FD6D}">
      <dsp:nvSpPr>
        <dsp:cNvPr id="0" name=""/>
        <dsp:cNvSpPr/>
      </dsp:nvSpPr>
      <dsp:spPr>
        <a:xfrm>
          <a:off x="1799112" y="3027163"/>
          <a:ext cx="1597430"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t>Purjelautailu</a:t>
          </a:r>
          <a:endParaRPr lang="en-US" sz="1800" b="1" kern="1200" dirty="0"/>
        </a:p>
      </dsp:txBody>
      <dsp:txXfrm>
        <a:off x="1799112" y="3027163"/>
        <a:ext cx="1597430" cy="389666"/>
      </dsp:txXfrm>
    </dsp:sp>
    <dsp:sp modelId="{177C88E9-44F0-4E5D-B8A7-3E80D9C2F65C}">
      <dsp:nvSpPr>
        <dsp:cNvPr id="0" name=""/>
        <dsp:cNvSpPr/>
      </dsp:nvSpPr>
      <dsp:spPr>
        <a:xfrm>
          <a:off x="4158300" y="1989134"/>
          <a:ext cx="1468679" cy="9173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C5514C-92D3-406F-9C0B-7F61C8E8C4AE}">
      <dsp:nvSpPr>
        <dsp:cNvPr id="0" name=""/>
        <dsp:cNvSpPr/>
      </dsp:nvSpPr>
      <dsp:spPr>
        <a:xfrm>
          <a:off x="4210871" y="2245154"/>
          <a:ext cx="1563278"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t>Laskettelu</a:t>
          </a:r>
          <a:endParaRPr lang="en-US" sz="1800" b="1" kern="1200" dirty="0"/>
        </a:p>
      </dsp:txBody>
      <dsp:txXfrm>
        <a:off x="4210871" y="2245154"/>
        <a:ext cx="1563278" cy="389666"/>
      </dsp:txXfrm>
    </dsp:sp>
    <dsp:sp modelId="{1584335C-B8BE-40F9-BB74-BEF63E2BE761}">
      <dsp:nvSpPr>
        <dsp:cNvPr id="0" name=""/>
        <dsp:cNvSpPr/>
      </dsp:nvSpPr>
      <dsp:spPr>
        <a:xfrm>
          <a:off x="4141568" y="3471299"/>
          <a:ext cx="1756042" cy="76021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B95CDC-8C57-40F0-82D4-CC10CC5DC104}">
      <dsp:nvSpPr>
        <dsp:cNvPr id="0" name=""/>
        <dsp:cNvSpPr/>
      </dsp:nvSpPr>
      <dsp:spPr>
        <a:xfrm>
          <a:off x="4326598" y="3665686"/>
          <a:ext cx="1578434"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t>Lumilautailu</a:t>
          </a:r>
          <a:endParaRPr lang="en-US" sz="1800" b="1" kern="1200" dirty="0"/>
        </a:p>
      </dsp:txBody>
      <dsp:txXfrm>
        <a:off x="4326598" y="3665686"/>
        <a:ext cx="1578434" cy="389666"/>
      </dsp:txXfrm>
    </dsp:sp>
    <dsp:sp modelId="{E3BC01ED-A778-4328-A662-BD1A3AE47544}">
      <dsp:nvSpPr>
        <dsp:cNvPr id="0" name=""/>
        <dsp:cNvSpPr/>
      </dsp:nvSpPr>
      <dsp:spPr>
        <a:xfrm>
          <a:off x="2082613" y="4561507"/>
          <a:ext cx="1753100" cy="38966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688060-4646-47A9-93D0-85903B63B6BE}">
      <dsp:nvSpPr>
        <dsp:cNvPr id="0" name=""/>
        <dsp:cNvSpPr/>
      </dsp:nvSpPr>
      <dsp:spPr>
        <a:xfrm>
          <a:off x="4411028" y="3632173"/>
          <a:ext cx="584499"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en-US" sz="1500" kern="1200" dirty="0"/>
        </a:p>
      </dsp:txBody>
      <dsp:txXfrm>
        <a:off x="4411028" y="3632173"/>
        <a:ext cx="584499" cy="389666"/>
      </dsp:txXfrm>
    </dsp:sp>
    <dsp:sp modelId="{513955F8-1715-46E9-B3C1-BF0AD791E356}">
      <dsp:nvSpPr>
        <dsp:cNvPr id="0" name=""/>
        <dsp:cNvSpPr/>
      </dsp:nvSpPr>
      <dsp:spPr>
        <a:xfrm>
          <a:off x="4994826" y="4598525"/>
          <a:ext cx="1910626" cy="38966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04544-734B-409E-9991-1B77C0FAAF17}">
      <dsp:nvSpPr>
        <dsp:cNvPr id="0" name=""/>
        <dsp:cNvSpPr/>
      </dsp:nvSpPr>
      <dsp:spPr>
        <a:xfrm>
          <a:off x="6340308" y="3632173"/>
          <a:ext cx="584499"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en-US" sz="1500" kern="1200"/>
        </a:p>
      </dsp:txBody>
      <dsp:txXfrm>
        <a:off x="6340308" y="3632173"/>
        <a:ext cx="584499" cy="389666"/>
      </dsp:txXfrm>
    </dsp:sp>
    <dsp:sp modelId="{76791CBC-21AD-4843-9871-051CC72C50A3}">
      <dsp:nvSpPr>
        <dsp:cNvPr id="0" name=""/>
        <dsp:cNvSpPr/>
      </dsp:nvSpPr>
      <dsp:spPr>
        <a:xfrm>
          <a:off x="7241339" y="1711048"/>
          <a:ext cx="1374730" cy="80284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767EF-DF6B-4358-8B4F-6021153D02AA}">
      <dsp:nvSpPr>
        <dsp:cNvPr id="0" name=""/>
        <dsp:cNvSpPr/>
      </dsp:nvSpPr>
      <dsp:spPr>
        <a:xfrm>
          <a:off x="7543112" y="1823114"/>
          <a:ext cx="1100647"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t>Melonta</a:t>
          </a:r>
          <a:endParaRPr lang="en-US" sz="1800" b="1" kern="1200" dirty="0"/>
        </a:p>
      </dsp:txBody>
      <dsp:txXfrm>
        <a:off x="7543112" y="1823114"/>
        <a:ext cx="1100647" cy="389666"/>
      </dsp:txXfrm>
    </dsp:sp>
    <dsp:sp modelId="{E85188CC-A856-486E-8AB4-07B9B7B30BED}">
      <dsp:nvSpPr>
        <dsp:cNvPr id="0" name=""/>
        <dsp:cNvSpPr/>
      </dsp:nvSpPr>
      <dsp:spPr>
        <a:xfrm>
          <a:off x="7048572" y="2635668"/>
          <a:ext cx="1403032" cy="68355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9EC44-6815-4000-BC90-DD73A3EA65D1}">
      <dsp:nvSpPr>
        <dsp:cNvPr id="0" name=""/>
        <dsp:cNvSpPr/>
      </dsp:nvSpPr>
      <dsp:spPr>
        <a:xfrm>
          <a:off x="6990387" y="2613277"/>
          <a:ext cx="1843417" cy="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err="1"/>
            <a:t>Paddleboarding</a:t>
          </a:r>
          <a:endParaRPr lang="en-US" sz="1600" b="1" kern="1200" dirty="0"/>
        </a:p>
      </dsp:txBody>
      <dsp:txXfrm>
        <a:off x="6990387" y="2613277"/>
        <a:ext cx="1843417" cy="669193"/>
      </dsp:txXfrm>
    </dsp:sp>
    <dsp:sp modelId="{2B461C38-15D7-44DD-A9A9-1D9E14EE1682}">
      <dsp:nvSpPr>
        <dsp:cNvPr id="0" name=""/>
        <dsp:cNvSpPr/>
      </dsp:nvSpPr>
      <dsp:spPr>
        <a:xfrm>
          <a:off x="7198205" y="3440995"/>
          <a:ext cx="1547266" cy="82779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1AAF1-4285-4195-ACF1-597A7CED5434}">
      <dsp:nvSpPr>
        <dsp:cNvPr id="0" name=""/>
        <dsp:cNvSpPr/>
      </dsp:nvSpPr>
      <dsp:spPr>
        <a:xfrm>
          <a:off x="7569261" y="3562360"/>
          <a:ext cx="1100647"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Sup (Foiling)</a:t>
          </a:r>
        </a:p>
      </dsp:txBody>
      <dsp:txXfrm>
        <a:off x="7569261" y="3562360"/>
        <a:ext cx="1100647" cy="389666"/>
      </dsp:txXfrm>
    </dsp:sp>
    <dsp:sp modelId="{E58CDE9C-B1C1-5241-A45E-98D72277AB8F}">
      <dsp:nvSpPr>
        <dsp:cNvPr id="0" name=""/>
        <dsp:cNvSpPr/>
      </dsp:nvSpPr>
      <dsp:spPr>
        <a:xfrm>
          <a:off x="5951892" y="918639"/>
          <a:ext cx="389666" cy="389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D340D3-B23D-D745-BC86-5C692EACBB23}">
      <dsp:nvSpPr>
        <dsp:cNvPr id="0" name=""/>
        <dsp:cNvSpPr/>
      </dsp:nvSpPr>
      <dsp:spPr>
        <a:xfrm>
          <a:off x="5107715" y="4589851"/>
          <a:ext cx="1553365"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kern="1200"/>
            <a:t>Big air, Pipe</a:t>
          </a:r>
          <a:endParaRPr lang="fi-FI" sz="1500" b="1" kern="1200" dirty="0"/>
        </a:p>
      </dsp:txBody>
      <dsp:txXfrm>
        <a:off x="5107715" y="4589851"/>
        <a:ext cx="1553365" cy="389666"/>
      </dsp:txXfrm>
    </dsp:sp>
    <dsp:sp modelId="{BD0B7B02-B140-C846-A4B3-797F3FE5C595}">
      <dsp:nvSpPr>
        <dsp:cNvPr id="0" name=""/>
        <dsp:cNvSpPr/>
      </dsp:nvSpPr>
      <dsp:spPr>
        <a:xfrm>
          <a:off x="7507907" y="918639"/>
          <a:ext cx="389666" cy="3896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4BA9F9-D8BD-174E-85B3-71BB64282A72}">
      <dsp:nvSpPr>
        <dsp:cNvPr id="0" name=""/>
        <dsp:cNvSpPr/>
      </dsp:nvSpPr>
      <dsp:spPr>
        <a:xfrm>
          <a:off x="2443277" y="4589851"/>
          <a:ext cx="584499" cy="38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kern="1200"/>
            <a:t>Ratal.</a:t>
          </a:r>
          <a:endParaRPr lang="fi-FI" sz="1500" b="1" kern="1200" dirty="0"/>
        </a:p>
      </dsp:txBody>
      <dsp:txXfrm>
        <a:off x="2443277" y="4589851"/>
        <a:ext cx="584499" cy="389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8B661-A7FD-4044-BC51-EB530DCC1EF5}">
      <dsp:nvSpPr>
        <dsp:cNvPr id="0" name=""/>
        <dsp:cNvSpPr/>
      </dsp:nvSpPr>
      <dsp:spPr>
        <a:xfrm>
          <a:off x="3474621" y="1319590"/>
          <a:ext cx="1280356" cy="12803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i-FI" sz="1700" kern="1200" dirty="0"/>
            <a:t>Jalkapallo</a:t>
          </a:r>
        </a:p>
      </dsp:txBody>
      <dsp:txXfrm>
        <a:off x="3662125" y="1507094"/>
        <a:ext cx="905348" cy="905348"/>
      </dsp:txXfrm>
    </dsp:sp>
    <dsp:sp modelId="{E3A7E606-4FF6-4179-B584-8EB1A5489A54}">
      <dsp:nvSpPr>
        <dsp:cNvPr id="0" name=""/>
        <dsp:cNvSpPr/>
      </dsp:nvSpPr>
      <dsp:spPr>
        <a:xfrm>
          <a:off x="3794710" y="1329"/>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Futsal</a:t>
          </a:r>
          <a:endParaRPr lang="fi-FI" sz="700" kern="1200" dirty="0"/>
        </a:p>
      </dsp:txBody>
      <dsp:txXfrm>
        <a:off x="3888462" y="95081"/>
        <a:ext cx="452674" cy="452674"/>
      </dsp:txXfrm>
    </dsp:sp>
    <dsp:sp modelId="{974A29F2-D80A-417E-8CA7-A003D52C76D9}">
      <dsp:nvSpPr>
        <dsp:cNvPr id="0" name=""/>
        <dsp:cNvSpPr/>
      </dsp:nvSpPr>
      <dsp:spPr>
        <a:xfrm>
          <a:off x="4300988" y="81516"/>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Jorkyball</a:t>
          </a:r>
          <a:endParaRPr lang="fi-FI" sz="700" kern="1200" dirty="0"/>
        </a:p>
      </dsp:txBody>
      <dsp:txXfrm>
        <a:off x="4394740" y="175268"/>
        <a:ext cx="452674" cy="452674"/>
      </dsp:txXfrm>
    </dsp:sp>
    <dsp:sp modelId="{A05FFC65-47DD-424A-B440-20418D132C89}">
      <dsp:nvSpPr>
        <dsp:cNvPr id="0" name=""/>
        <dsp:cNvSpPr/>
      </dsp:nvSpPr>
      <dsp:spPr>
        <a:xfrm>
          <a:off x="4757708" y="314226"/>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Jorkyball</a:t>
          </a:r>
          <a:endParaRPr lang="fi-FI" sz="700" kern="1200" dirty="0"/>
        </a:p>
      </dsp:txBody>
      <dsp:txXfrm>
        <a:off x="4851460" y="407978"/>
        <a:ext cx="452674" cy="452674"/>
      </dsp:txXfrm>
    </dsp:sp>
    <dsp:sp modelId="{A0196DB3-72D1-4938-BB22-D354AC890202}">
      <dsp:nvSpPr>
        <dsp:cNvPr id="0" name=""/>
        <dsp:cNvSpPr/>
      </dsp:nvSpPr>
      <dsp:spPr>
        <a:xfrm>
          <a:off x="5120163" y="676681"/>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Paralymbic</a:t>
          </a:r>
          <a:r>
            <a:rPr lang="fi-FI" sz="700" kern="1200" dirty="0"/>
            <a:t> </a:t>
          </a:r>
          <a:r>
            <a:rPr lang="fi-FI" sz="700" kern="1200" dirty="0" err="1"/>
            <a:t>football</a:t>
          </a:r>
          <a:endParaRPr lang="fi-FI" sz="700" kern="1200" dirty="0"/>
        </a:p>
      </dsp:txBody>
      <dsp:txXfrm>
        <a:off x="5213915" y="770433"/>
        <a:ext cx="452674" cy="452674"/>
      </dsp:txXfrm>
    </dsp:sp>
    <dsp:sp modelId="{93B8D095-7409-4B41-A2E5-4871C2CB707F}">
      <dsp:nvSpPr>
        <dsp:cNvPr id="0" name=""/>
        <dsp:cNvSpPr/>
      </dsp:nvSpPr>
      <dsp:spPr>
        <a:xfrm>
          <a:off x="5352874" y="1133401"/>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Powerchair</a:t>
          </a:r>
          <a:r>
            <a:rPr lang="fi-FI" sz="700" kern="1200" dirty="0"/>
            <a:t> </a:t>
          </a:r>
          <a:r>
            <a:rPr lang="fi-FI" sz="700" kern="1200" dirty="0" err="1"/>
            <a:t>football</a:t>
          </a:r>
          <a:endParaRPr lang="fi-FI" sz="700" kern="1200" dirty="0"/>
        </a:p>
      </dsp:txBody>
      <dsp:txXfrm>
        <a:off x="5446626" y="1227153"/>
        <a:ext cx="452674" cy="452674"/>
      </dsp:txXfrm>
    </dsp:sp>
    <dsp:sp modelId="{CA2C9E97-1368-4B5A-B9C2-FECFC9FA9120}">
      <dsp:nvSpPr>
        <dsp:cNvPr id="0" name=""/>
        <dsp:cNvSpPr/>
      </dsp:nvSpPr>
      <dsp:spPr>
        <a:xfrm>
          <a:off x="5433060" y="1639679"/>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Five-a-side</a:t>
          </a:r>
          <a:r>
            <a:rPr lang="fi-FI" sz="700" kern="1200" dirty="0"/>
            <a:t> </a:t>
          </a:r>
          <a:r>
            <a:rPr lang="fi-FI" sz="700" kern="1200" dirty="0" err="1"/>
            <a:t>football</a:t>
          </a:r>
          <a:endParaRPr lang="fi-FI" sz="700" kern="1200" dirty="0"/>
        </a:p>
      </dsp:txBody>
      <dsp:txXfrm>
        <a:off x="5526812" y="1733431"/>
        <a:ext cx="452674" cy="452674"/>
      </dsp:txXfrm>
    </dsp:sp>
    <dsp:sp modelId="{D3777E4D-D0B1-449E-AA73-D384DCB94917}">
      <dsp:nvSpPr>
        <dsp:cNvPr id="0" name=""/>
        <dsp:cNvSpPr/>
      </dsp:nvSpPr>
      <dsp:spPr>
        <a:xfrm>
          <a:off x="5352874" y="2145957"/>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a:t>Beach </a:t>
          </a:r>
          <a:r>
            <a:rPr lang="fi-FI" sz="700" kern="1200" dirty="0" err="1"/>
            <a:t>soccer</a:t>
          </a:r>
          <a:endParaRPr lang="fi-FI" sz="700" kern="1200" dirty="0"/>
        </a:p>
      </dsp:txBody>
      <dsp:txXfrm>
        <a:off x="5446626" y="2239709"/>
        <a:ext cx="452674" cy="452674"/>
      </dsp:txXfrm>
    </dsp:sp>
    <dsp:sp modelId="{B14583C8-D04C-4C56-A350-663FA4C77886}">
      <dsp:nvSpPr>
        <dsp:cNvPr id="0" name=""/>
        <dsp:cNvSpPr/>
      </dsp:nvSpPr>
      <dsp:spPr>
        <a:xfrm>
          <a:off x="5120163" y="2602677"/>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Snow</a:t>
          </a:r>
          <a:r>
            <a:rPr lang="fi-FI" sz="700" kern="1200" dirty="0"/>
            <a:t> </a:t>
          </a:r>
          <a:r>
            <a:rPr lang="fi-FI" sz="700" kern="1200" dirty="0" err="1"/>
            <a:t>soccer</a:t>
          </a:r>
          <a:endParaRPr lang="fi-FI" sz="700" kern="1200" dirty="0"/>
        </a:p>
      </dsp:txBody>
      <dsp:txXfrm>
        <a:off x="5213915" y="2696429"/>
        <a:ext cx="452674" cy="452674"/>
      </dsp:txXfrm>
    </dsp:sp>
    <dsp:sp modelId="{AE82C9FF-5F16-4F62-9B0E-9A8A7DD677C3}">
      <dsp:nvSpPr>
        <dsp:cNvPr id="0" name=""/>
        <dsp:cNvSpPr/>
      </dsp:nvSpPr>
      <dsp:spPr>
        <a:xfrm>
          <a:off x="4757708" y="2965132"/>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Papi</a:t>
          </a:r>
          <a:r>
            <a:rPr lang="fi-FI" sz="700" kern="1200" dirty="0"/>
            <a:t> Fut</a:t>
          </a:r>
        </a:p>
      </dsp:txBody>
      <dsp:txXfrm>
        <a:off x="4851460" y="3058884"/>
        <a:ext cx="452674" cy="452674"/>
      </dsp:txXfrm>
    </dsp:sp>
    <dsp:sp modelId="{45AADFAD-74EA-4D48-B77A-AAFE3E9C93CC}">
      <dsp:nvSpPr>
        <dsp:cNvPr id="0" name=""/>
        <dsp:cNvSpPr/>
      </dsp:nvSpPr>
      <dsp:spPr>
        <a:xfrm>
          <a:off x="4300988" y="3197843"/>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Indoor</a:t>
          </a:r>
          <a:r>
            <a:rPr lang="fi-FI" sz="700" kern="1200" dirty="0"/>
            <a:t> </a:t>
          </a:r>
          <a:r>
            <a:rPr lang="fi-FI" sz="700" kern="1200" dirty="0" err="1"/>
            <a:t>soccer</a:t>
          </a:r>
          <a:endParaRPr lang="fi-FI" sz="700" kern="1200" dirty="0"/>
        </a:p>
      </dsp:txBody>
      <dsp:txXfrm>
        <a:off x="4394740" y="3291595"/>
        <a:ext cx="452674" cy="452674"/>
      </dsp:txXfrm>
    </dsp:sp>
    <dsp:sp modelId="{7110D619-0BE2-4C98-9296-583DD09540B7}">
      <dsp:nvSpPr>
        <dsp:cNvPr id="0" name=""/>
        <dsp:cNvSpPr/>
      </dsp:nvSpPr>
      <dsp:spPr>
        <a:xfrm>
          <a:off x="3794710" y="3278029"/>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Street</a:t>
          </a:r>
          <a:r>
            <a:rPr lang="fi-FI" sz="700" kern="1200" dirty="0"/>
            <a:t> </a:t>
          </a:r>
          <a:r>
            <a:rPr lang="fi-FI" sz="700" kern="1200" dirty="0" err="1"/>
            <a:t>football</a:t>
          </a:r>
          <a:endParaRPr lang="fi-FI" sz="700" kern="1200" dirty="0"/>
        </a:p>
      </dsp:txBody>
      <dsp:txXfrm>
        <a:off x="3888462" y="3371781"/>
        <a:ext cx="452674" cy="452674"/>
      </dsp:txXfrm>
    </dsp:sp>
    <dsp:sp modelId="{4541C003-505E-4109-98B6-01A07151EE43}">
      <dsp:nvSpPr>
        <dsp:cNvPr id="0" name=""/>
        <dsp:cNvSpPr/>
      </dsp:nvSpPr>
      <dsp:spPr>
        <a:xfrm>
          <a:off x="3288432" y="3197843"/>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Masters</a:t>
          </a:r>
          <a:r>
            <a:rPr lang="fi-FI" sz="700" kern="1200" dirty="0"/>
            <a:t> </a:t>
          </a:r>
          <a:r>
            <a:rPr lang="fi-FI" sz="700" kern="1200" dirty="0" err="1"/>
            <a:t>football</a:t>
          </a:r>
          <a:endParaRPr lang="fi-FI" sz="700" kern="1200" dirty="0"/>
        </a:p>
      </dsp:txBody>
      <dsp:txXfrm>
        <a:off x="3382184" y="3291595"/>
        <a:ext cx="452674" cy="452674"/>
      </dsp:txXfrm>
    </dsp:sp>
    <dsp:sp modelId="{2AC759B0-0AF9-4EBE-B5D7-7DB375E61124}">
      <dsp:nvSpPr>
        <dsp:cNvPr id="0" name=""/>
        <dsp:cNvSpPr/>
      </dsp:nvSpPr>
      <dsp:spPr>
        <a:xfrm>
          <a:off x="2831712" y="2965132"/>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a:t>Freestyle </a:t>
          </a:r>
          <a:r>
            <a:rPr lang="fi-FI" sz="700" kern="1200" dirty="0" err="1"/>
            <a:t>football</a:t>
          </a:r>
          <a:endParaRPr lang="fi-FI" sz="700" kern="1200" dirty="0"/>
        </a:p>
      </dsp:txBody>
      <dsp:txXfrm>
        <a:off x="2925464" y="3058884"/>
        <a:ext cx="452674" cy="452674"/>
      </dsp:txXfrm>
    </dsp:sp>
    <dsp:sp modelId="{4E7EE9FE-759F-4AEE-A7C9-8B551964839F}">
      <dsp:nvSpPr>
        <dsp:cNvPr id="0" name=""/>
        <dsp:cNvSpPr/>
      </dsp:nvSpPr>
      <dsp:spPr>
        <a:xfrm>
          <a:off x="2469257" y="2602677"/>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Cubbies</a:t>
          </a:r>
          <a:endParaRPr lang="fi-FI" sz="700" kern="1200" dirty="0"/>
        </a:p>
      </dsp:txBody>
      <dsp:txXfrm>
        <a:off x="2563009" y="2696429"/>
        <a:ext cx="452674" cy="452674"/>
      </dsp:txXfrm>
    </dsp:sp>
    <dsp:sp modelId="{30D89FFA-7C9A-4140-B232-DB117C39D991}">
      <dsp:nvSpPr>
        <dsp:cNvPr id="0" name=""/>
        <dsp:cNvSpPr/>
      </dsp:nvSpPr>
      <dsp:spPr>
        <a:xfrm>
          <a:off x="2236547" y="2145957"/>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Keepie</a:t>
          </a:r>
          <a:r>
            <a:rPr lang="fi-FI" sz="700" kern="1200" dirty="0"/>
            <a:t> </a:t>
          </a:r>
          <a:r>
            <a:rPr lang="fi-FI" sz="700" kern="1200" dirty="0" err="1"/>
            <a:t>uppie</a:t>
          </a:r>
          <a:endParaRPr lang="fi-FI" sz="700" kern="1200" dirty="0"/>
        </a:p>
      </dsp:txBody>
      <dsp:txXfrm>
        <a:off x="2330299" y="2239709"/>
        <a:ext cx="452674" cy="452674"/>
      </dsp:txXfrm>
    </dsp:sp>
    <dsp:sp modelId="{A45EF071-6349-4236-8C5B-DB337EE55451}">
      <dsp:nvSpPr>
        <dsp:cNvPr id="0" name=""/>
        <dsp:cNvSpPr/>
      </dsp:nvSpPr>
      <dsp:spPr>
        <a:xfrm>
          <a:off x="2156360" y="1639679"/>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Swamp</a:t>
          </a:r>
          <a:r>
            <a:rPr lang="fi-FI" sz="700" kern="1200" dirty="0"/>
            <a:t> Soccer</a:t>
          </a:r>
        </a:p>
      </dsp:txBody>
      <dsp:txXfrm>
        <a:off x="2250112" y="1733431"/>
        <a:ext cx="452674" cy="452674"/>
      </dsp:txXfrm>
    </dsp:sp>
    <dsp:sp modelId="{353021DE-8107-489F-9731-38A26486F953}">
      <dsp:nvSpPr>
        <dsp:cNvPr id="0" name=""/>
        <dsp:cNvSpPr/>
      </dsp:nvSpPr>
      <dsp:spPr>
        <a:xfrm>
          <a:off x="2236547" y="1133401"/>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a:t>Three </a:t>
          </a:r>
          <a:r>
            <a:rPr lang="fi-FI" sz="700" kern="1200" dirty="0" err="1"/>
            <a:t>sided</a:t>
          </a:r>
          <a:r>
            <a:rPr lang="fi-FI" sz="700" kern="1200" dirty="0"/>
            <a:t> </a:t>
          </a:r>
          <a:r>
            <a:rPr lang="fi-FI" sz="700" kern="1200" dirty="0" err="1"/>
            <a:t>football</a:t>
          </a:r>
          <a:endParaRPr lang="fi-FI" sz="700" kern="1200" dirty="0"/>
        </a:p>
      </dsp:txBody>
      <dsp:txXfrm>
        <a:off x="2330299" y="1227153"/>
        <a:ext cx="452674" cy="452674"/>
      </dsp:txXfrm>
    </dsp:sp>
    <dsp:sp modelId="{5C265443-E41C-4A47-B638-1FED26C4CC89}">
      <dsp:nvSpPr>
        <dsp:cNvPr id="0" name=""/>
        <dsp:cNvSpPr/>
      </dsp:nvSpPr>
      <dsp:spPr>
        <a:xfrm>
          <a:off x="2469257" y="676681"/>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Gaelic</a:t>
          </a:r>
          <a:r>
            <a:rPr lang="fi-FI" sz="700" kern="1200" dirty="0"/>
            <a:t> </a:t>
          </a:r>
          <a:r>
            <a:rPr lang="fi-FI" sz="700" kern="1200" dirty="0" err="1"/>
            <a:t>football</a:t>
          </a:r>
          <a:endParaRPr lang="fi-FI" sz="700" kern="1200" dirty="0"/>
        </a:p>
      </dsp:txBody>
      <dsp:txXfrm>
        <a:off x="2563009" y="770433"/>
        <a:ext cx="452674" cy="452674"/>
      </dsp:txXfrm>
    </dsp:sp>
    <dsp:sp modelId="{9947E7BC-E719-4D7D-97BC-7CF63ABA21EF}">
      <dsp:nvSpPr>
        <dsp:cNvPr id="0" name=""/>
        <dsp:cNvSpPr/>
      </dsp:nvSpPr>
      <dsp:spPr>
        <a:xfrm>
          <a:off x="2831712" y="314226"/>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a:t>Eton </a:t>
          </a:r>
          <a:r>
            <a:rPr lang="fi-FI" sz="700" kern="1200" dirty="0" err="1"/>
            <a:t>Field</a:t>
          </a:r>
          <a:r>
            <a:rPr lang="fi-FI" sz="700" kern="1200" dirty="0"/>
            <a:t> </a:t>
          </a:r>
          <a:r>
            <a:rPr lang="fi-FI" sz="700" kern="1200" dirty="0" err="1"/>
            <a:t>game</a:t>
          </a:r>
          <a:endParaRPr lang="fi-FI" sz="700" kern="1200" dirty="0"/>
        </a:p>
      </dsp:txBody>
      <dsp:txXfrm>
        <a:off x="2925464" y="407978"/>
        <a:ext cx="452674" cy="452674"/>
      </dsp:txXfrm>
    </dsp:sp>
    <dsp:sp modelId="{E3D58D6A-1033-4C53-8AA3-18DF76FE7E03}">
      <dsp:nvSpPr>
        <dsp:cNvPr id="0" name=""/>
        <dsp:cNvSpPr/>
      </dsp:nvSpPr>
      <dsp:spPr>
        <a:xfrm>
          <a:off x="3288432" y="81516"/>
          <a:ext cx="640178" cy="6401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i-FI" sz="700" kern="1200" dirty="0" err="1"/>
            <a:t>Harrow</a:t>
          </a:r>
          <a:r>
            <a:rPr lang="fi-FI" sz="700" kern="1200" dirty="0"/>
            <a:t> </a:t>
          </a:r>
          <a:r>
            <a:rPr lang="fi-FI" sz="700" kern="1200" dirty="0" err="1"/>
            <a:t>football</a:t>
          </a:r>
          <a:endParaRPr lang="fi-FI" sz="700" kern="1200" dirty="0"/>
        </a:p>
      </dsp:txBody>
      <dsp:txXfrm>
        <a:off x="3382184" y="175268"/>
        <a:ext cx="452674" cy="452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DA6AC-5868-4236-8480-BE15FD562892}">
      <dsp:nvSpPr>
        <dsp:cNvPr id="0" name=""/>
        <dsp:cNvSpPr/>
      </dsp:nvSpPr>
      <dsp:spPr>
        <a:xfrm>
          <a:off x="1091474" y="1257476"/>
          <a:ext cx="904168" cy="7046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kern="1200" dirty="0"/>
            <a:t>Football tennis</a:t>
          </a:r>
        </a:p>
      </dsp:txBody>
      <dsp:txXfrm>
        <a:off x="1223886" y="1360665"/>
        <a:ext cx="639344" cy="498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90C21-BB6A-154F-9857-B3D3A5272E1D}">
      <dsp:nvSpPr>
        <dsp:cNvPr id="0" name=""/>
        <dsp:cNvSpPr/>
      </dsp:nvSpPr>
      <dsp:spPr>
        <a:xfrm>
          <a:off x="0" y="460583"/>
          <a:ext cx="4697730" cy="8798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Lähtökohta koululiikuntaa ajatellen: Mitä tavoitteita palvelee? Ei ainoastaan lähtökohdasta: paljon liikettä ja hässäkkää, superkivaa ja/tai sekoilua.</a:t>
          </a:r>
          <a:endParaRPr lang="en-US" sz="1600" kern="1200"/>
        </a:p>
      </dsp:txBody>
      <dsp:txXfrm>
        <a:off x="42950" y="503533"/>
        <a:ext cx="4611830" cy="793940"/>
      </dsp:txXfrm>
    </dsp:sp>
    <dsp:sp modelId="{287ADBD7-F7B3-A543-A10E-8CB4E502E9EC}">
      <dsp:nvSpPr>
        <dsp:cNvPr id="0" name=""/>
        <dsp:cNvSpPr/>
      </dsp:nvSpPr>
      <dsp:spPr>
        <a:xfrm>
          <a:off x="0" y="1386503"/>
          <a:ext cx="4697730" cy="87984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Yleensä, yksinkertainen on toimiva -&gt; helppo tuoda uusia elementtejä lisää (välineitä, maaleja jne.)</a:t>
          </a:r>
          <a:endParaRPr lang="en-US" sz="1600" kern="1200"/>
        </a:p>
      </dsp:txBody>
      <dsp:txXfrm>
        <a:off x="42950" y="1429453"/>
        <a:ext cx="4611830" cy="793940"/>
      </dsp:txXfrm>
    </dsp:sp>
    <dsp:sp modelId="{8B439619-13C4-0D41-BC43-18194AED8F26}">
      <dsp:nvSpPr>
        <dsp:cNvPr id="0" name=""/>
        <dsp:cNvSpPr/>
      </dsp:nvSpPr>
      <dsp:spPr>
        <a:xfrm>
          <a:off x="0" y="2312423"/>
          <a:ext cx="4697730" cy="87984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Paljon sääntöjä -&gt; paljon porsaanreikiä. </a:t>
          </a:r>
          <a:endParaRPr lang="en-US" sz="1600" kern="1200"/>
        </a:p>
      </dsp:txBody>
      <dsp:txXfrm>
        <a:off x="42950" y="2355373"/>
        <a:ext cx="4611830" cy="793940"/>
      </dsp:txXfrm>
    </dsp:sp>
    <dsp:sp modelId="{FD9DA759-ED27-9344-BA06-E3B0FB501489}">
      <dsp:nvSpPr>
        <dsp:cNvPr id="0" name=""/>
        <dsp:cNvSpPr/>
      </dsp:nvSpPr>
      <dsp:spPr>
        <a:xfrm>
          <a:off x="0" y="3238344"/>
          <a:ext cx="4697730" cy="87984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Mieti tarkkaan välineet ja niiden määrä (hyvä pitää mielessä koulumaailman realiteetit).</a:t>
          </a:r>
          <a:endParaRPr lang="en-US" sz="1600" kern="1200"/>
        </a:p>
      </dsp:txBody>
      <dsp:txXfrm>
        <a:off x="42950" y="3281294"/>
        <a:ext cx="4611830" cy="793940"/>
      </dsp:txXfrm>
    </dsp:sp>
    <dsp:sp modelId="{E1C3B998-48F6-CE48-987A-6FE97422E6CE}">
      <dsp:nvSpPr>
        <dsp:cNvPr id="0" name=""/>
        <dsp:cNvSpPr/>
      </dsp:nvSpPr>
      <dsp:spPr>
        <a:xfrm>
          <a:off x="0" y="4164264"/>
          <a:ext cx="4697730" cy="87984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Huomioi ryhmäkoko.</a:t>
          </a:r>
          <a:endParaRPr lang="en-US" sz="1600" kern="1200"/>
        </a:p>
      </dsp:txBody>
      <dsp:txXfrm>
        <a:off x="42950" y="4207214"/>
        <a:ext cx="4611830" cy="793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CDA14-9C07-476C-BFCD-1DA73F150E98}" type="datetimeFigureOut">
              <a:rPr lang="fi-FI" smtClean="0"/>
              <a:t>1.2.2022</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E1371-B241-46DA-ABEF-FA4E8569FAA6}" type="slidenum">
              <a:rPr lang="fi-FI" smtClean="0"/>
              <a:t>‹#›</a:t>
            </a:fld>
            <a:endParaRPr lang="fi-FI"/>
          </a:p>
        </p:txBody>
      </p:sp>
    </p:spTree>
    <p:extLst>
      <p:ext uri="{BB962C8B-B14F-4D97-AF65-F5344CB8AC3E}">
        <p14:creationId xmlns:p14="http://schemas.microsoft.com/office/powerpoint/2010/main" val="145997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2</a:t>
            </a:fld>
            <a:endParaRPr lang="fi-FI"/>
          </a:p>
        </p:txBody>
      </p:sp>
    </p:spTree>
    <p:extLst>
      <p:ext uri="{BB962C8B-B14F-4D97-AF65-F5344CB8AC3E}">
        <p14:creationId xmlns:p14="http://schemas.microsoft.com/office/powerpoint/2010/main" val="348766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15</a:t>
            </a:fld>
            <a:endParaRPr lang="fi-FI"/>
          </a:p>
        </p:txBody>
      </p:sp>
    </p:spTree>
    <p:extLst>
      <p:ext uri="{BB962C8B-B14F-4D97-AF65-F5344CB8AC3E}">
        <p14:creationId xmlns:p14="http://schemas.microsoft.com/office/powerpoint/2010/main" val="55697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21</a:t>
            </a:fld>
            <a:endParaRPr lang="fi-FI"/>
          </a:p>
        </p:txBody>
      </p:sp>
    </p:spTree>
    <p:extLst>
      <p:ext uri="{BB962C8B-B14F-4D97-AF65-F5344CB8AC3E}">
        <p14:creationId xmlns:p14="http://schemas.microsoft.com/office/powerpoint/2010/main" val="79587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26</a:t>
            </a:fld>
            <a:endParaRPr lang="fi-FI"/>
          </a:p>
        </p:txBody>
      </p:sp>
    </p:spTree>
    <p:extLst>
      <p:ext uri="{BB962C8B-B14F-4D97-AF65-F5344CB8AC3E}">
        <p14:creationId xmlns:p14="http://schemas.microsoft.com/office/powerpoint/2010/main" val="162297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28</a:t>
            </a:fld>
            <a:endParaRPr lang="fi-FI"/>
          </a:p>
        </p:txBody>
      </p:sp>
    </p:spTree>
    <p:extLst>
      <p:ext uri="{BB962C8B-B14F-4D97-AF65-F5344CB8AC3E}">
        <p14:creationId xmlns:p14="http://schemas.microsoft.com/office/powerpoint/2010/main" val="419654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29</a:t>
            </a:fld>
            <a:endParaRPr lang="fi-FI"/>
          </a:p>
        </p:txBody>
      </p:sp>
    </p:spTree>
    <p:extLst>
      <p:ext uri="{BB962C8B-B14F-4D97-AF65-F5344CB8AC3E}">
        <p14:creationId xmlns:p14="http://schemas.microsoft.com/office/powerpoint/2010/main" val="179806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30</a:t>
            </a:fld>
            <a:endParaRPr lang="fi-FI"/>
          </a:p>
        </p:txBody>
      </p:sp>
    </p:spTree>
    <p:extLst>
      <p:ext uri="{BB962C8B-B14F-4D97-AF65-F5344CB8AC3E}">
        <p14:creationId xmlns:p14="http://schemas.microsoft.com/office/powerpoint/2010/main" val="4204732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33</a:t>
            </a:fld>
            <a:endParaRPr lang="fi-FI"/>
          </a:p>
        </p:txBody>
      </p:sp>
    </p:spTree>
    <p:extLst>
      <p:ext uri="{BB962C8B-B14F-4D97-AF65-F5344CB8AC3E}">
        <p14:creationId xmlns:p14="http://schemas.microsoft.com/office/powerpoint/2010/main" val="2612429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38</a:t>
            </a:fld>
            <a:endParaRPr lang="fi-FI"/>
          </a:p>
        </p:txBody>
      </p:sp>
    </p:spTree>
    <p:extLst>
      <p:ext uri="{BB962C8B-B14F-4D97-AF65-F5344CB8AC3E}">
        <p14:creationId xmlns:p14="http://schemas.microsoft.com/office/powerpoint/2010/main" val="227440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3</a:t>
            </a:fld>
            <a:endParaRPr lang="fi-FI"/>
          </a:p>
        </p:txBody>
      </p:sp>
    </p:spTree>
    <p:extLst>
      <p:ext uri="{BB962C8B-B14F-4D97-AF65-F5344CB8AC3E}">
        <p14:creationId xmlns:p14="http://schemas.microsoft.com/office/powerpoint/2010/main" val="263077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4</a:t>
            </a:fld>
            <a:endParaRPr lang="fi-FI"/>
          </a:p>
        </p:txBody>
      </p:sp>
    </p:spTree>
    <p:extLst>
      <p:ext uri="{BB962C8B-B14F-4D97-AF65-F5344CB8AC3E}">
        <p14:creationId xmlns:p14="http://schemas.microsoft.com/office/powerpoint/2010/main" val="424090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Tavoitteena ymmärtää miksi jonnekin liikutaan tai syötetään. Ei syötetä / liikuta vain siksi, että valmentaja käskee. </a:t>
            </a:r>
          </a:p>
        </p:txBody>
      </p:sp>
      <p:sp>
        <p:nvSpPr>
          <p:cNvPr id="4" name="Slide Number Placeholder 3"/>
          <p:cNvSpPr>
            <a:spLocks noGrp="1"/>
          </p:cNvSpPr>
          <p:nvPr>
            <p:ph type="sldNum" sz="quarter" idx="10"/>
          </p:nvPr>
        </p:nvSpPr>
        <p:spPr/>
        <p:txBody>
          <a:bodyPr/>
          <a:lstStyle/>
          <a:p>
            <a:fld id="{58AE1371-B241-46DA-ABEF-FA4E8569FAA6}" type="slidenum">
              <a:rPr lang="fi-FI" smtClean="0"/>
              <a:t>5</a:t>
            </a:fld>
            <a:endParaRPr lang="fi-FI"/>
          </a:p>
        </p:txBody>
      </p:sp>
    </p:spTree>
    <p:extLst>
      <p:ext uri="{BB962C8B-B14F-4D97-AF65-F5344CB8AC3E}">
        <p14:creationId xmlns:p14="http://schemas.microsoft.com/office/powerpoint/2010/main" val="81076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6</a:t>
            </a:fld>
            <a:endParaRPr lang="fi-FI"/>
          </a:p>
        </p:txBody>
      </p:sp>
    </p:spTree>
    <p:extLst>
      <p:ext uri="{BB962C8B-B14F-4D97-AF65-F5344CB8AC3E}">
        <p14:creationId xmlns:p14="http://schemas.microsoft.com/office/powerpoint/2010/main" val="68467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7</a:t>
            </a:fld>
            <a:endParaRPr lang="fi-FI"/>
          </a:p>
        </p:txBody>
      </p:sp>
    </p:spTree>
    <p:extLst>
      <p:ext uri="{BB962C8B-B14F-4D97-AF65-F5344CB8AC3E}">
        <p14:creationId xmlns:p14="http://schemas.microsoft.com/office/powerpoint/2010/main" val="289669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Nuorisokulttuurit, omat tilat omat säännöt. Korona loi vastaiskun organisoidulle urheilulle? Johtui lapsista, vanhemmista vai mistä? Nykyiset liikuntatrendit enenevässä markkinatalouden ehdoilla. Keksitään lajeja, joissa keskeisintä on uuden välineen ostaminen tai harrastaminen tietyssä tilassa. Tanssigenre elää jatkuvasti. Samoin </a:t>
            </a:r>
            <a:r>
              <a:rPr lang="fi-FI" dirty="0" err="1"/>
              <a:t>fitness</a:t>
            </a:r>
            <a:r>
              <a:rPr lang="fi-FI" dirty="0"/>
              <a:t> elää nopeissa sykleissä. Suomi koululiikunnan vanki? </a:t>
            </a:r>
          </a:p>
        </p:txBody>
      </p:sp>
      <p:sp>
        <p:nvSpPr>
          <p:cNvPr id="4" name="Slide Number Placeholder 3"/>
          <p:cNvSpPr>
            <a:spLocks noGrp="1"/>
          </p:cNvSpPr>
          <p:nvPr>
            <p:ph type="sldNum" sz="quarter" idx="5"/>
          </p:nvPr>
        </p:nvSpPr>
        <p:spPr/>
        <p:txBody>
          <a:bodyPr/>
          <a:lstStyle/>
          <a:p>
            <a:fld id="{58AE1371-B241-46DA-ABEF-FA4E8569FAA6}" type="slidenum">
              <a:rPr lang="fi-FI" smtClean="0"/>
              <a:t>10</a:t>
            </a:fld>
            <a:endParaRPr lang="fi-FI"/>
          </a:p>
        </p:txBody>
      </p:sp>
    </p:spTree>
    <p:extLst>
      <p:ext uri="{BB962C8B-B14F-4D97-AF65-F5344CB8AC3E}">
        <p14:creationId xmlns:p14="http://schemas.microsoft.com/office/powerpoint/2010/main" val="181158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Tulevaisuuden ennustaminen on vaikeaa.</a:t>
            </a:r>
            <a:r>
              <a:rPr lang="fi-FI" baseline="0" dirty="0"/>
              <a:t> Lähitulevaisuutta aliarvioidaan, kauempana olevaa tulevaisuutta yliarvioidaan. Hiihto olympialaisissa on muuttunut yllättävän paljon. Jääkiekkoa pelataan vuonna 2050, millä säännöillä? Onko suunta ilmeinen vai toivottu? Futis ja futsal? Futsallisenssejä on joissain maissa jo enemmän kuin futislisenssejä. </a:t>
            </a:r>
            <a:endParaRPr lang="fi-FI" dirty="0"/>
          </a:p>
        </p:txBody>
      </p:sp>
      <p:sp>
        <p:nvSpPr>
          <p:cNvPr id="4" name="Slide Number Placeholder 3"/>
          <p:cNvSpPr>
            <a:spLocks noGrp="1"/>
          </p:cNvSpPr>
          <p:nvPr>
            <p:ph type="sldNum" sz="quarter" idx="10"/>
          </p:nvPr>
        </p:nvSpPr>
        <p:spPr/>
        <p:txBody>
          <a:bodyPr/>
          <a:lstStyle/>
          <a:p>
            <a:fld id="{58AE1371-B241-46DA-ABEF-FA4E8569FAA6}" type="slidenum">
              <a:rPr lang="fi-FI" smtClean="0"/>
              <a:t>12</a:t>
            </a:fld>
            <a:endParaRPr lang="fi-FI"/>
          </a:p>
        </p:txBody>
      </p:sp>
    </p:spTree>
    <p:extLst>
      <p:ext uri="{BB962C8B-B14F-4D97-AF65-F5344CB8AC3E}">
        <p14:creationId xmlns:p14="http://schemas.microsoft.com/office/powerpoint/2010/main" val="295740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58AE1371-B241-46DA-ABEF-FA4E8569FAA6}" type="slidenum">
              <a:rPr lang="fi-FI" smtClean="0"/>
              <a:t>14</a:t>
            </a:fld>
            <a:endParaRPr lang="fi-FI"/>
          </a:p>
        </p:txBody>
      </p:sp>
    </p:spTree>
    <p:extLst>
      <p:ext uri="{BB962C8B-B14F-4D97-AF65-F5344CB8AC3E}">
        <p14:creationId xmlns:p14="http://schemas.microsoft.com/office/powerpoint/2010/main" val="17560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965" y="4273300"/>
            <a:ext cx="7856530" cy="859205"/>
          </a:xfrm>
        </p:spPr>
        <p:txBody>
          <a:bodyPr>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48965" y="5189530"/>
            <a:ext cx="6248095" cy="835455"/>
          </a:xfrm>
        </p:spPr>
        <p:txBody>
          <a:bodyPr>
            <a:normAutofit/>
          </a:bodyPr>
          <a:lstStyle>
            <a:lvl1pPr marL="0" indent="0" algn="l">
              <a:buNone/>
              <a:defRPr sz="2800">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5720"/>
            <a:ext cx="8229600" cy="1143000"/>
          </a:xfrm>
        </p:spPr>
        <p:txBody>
          <a:bodyPr>
            <a:normAutofit/>
          </a:bodyPr>
          <a:lstStyle>
            <a:lvl1pPr algn="l">
              <a:defRPr sz="3600">
                <a:solidFill>
                  <a:srgbClr val="FFC000"/>
                </a:solidFill>
              </a:defRPr>
            </a:lvl1pPr>
          </a:lstStyle>
          <a:p>
            <a:r>
              <a:rPr lang="en-US" dirty="0"/>
              <a:t>Click to edit Master title style</a:t>
            </a:r>
          </a:p>
        </p:txBody>
      </p:sp>
      <p:sp>
        <p:nvSpPr>
          <p:cNvPr id="3" name="Content Placeholder 2"/>
          <p:cNvSpPr>
            <a:spLocks noGrp="1"/>
          </p:cNvSpPr>
          <p:nvPr>
            <p:ph idx="1"/>
          </p:nvPr>
        </p:nvSpPr>
        <p:spPr>
          <a:xfrm>
            <a:off x="457200" y="2207360"/>
            <a:ext cx="8229600" cy="3918803"/>
          </a:xfrm>
        </p:spPr>
        <p:txBody>
          <a:bodyPr/>
          <a:lstStyle>
            <a:lvl1pPr>
              <a:defRPr sz="2800">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3074F12-AA26-4AC8-9962-C36BB8F32554}" type="datetimeFigureOut">
              <a:rPr lang="en-US" smtClean="0"/>
              <a:pPr/>
              <a:t>2/1/2022</a:t>
            </a:fld>
            <a:endParaRPr lang="en-US"/>
          </a:p>
        </p:txBody>
      </p:sp>
      <p:sp>
        <p:nvSpPr>
          <p:cNvPr id="9" name="Slide Number Placeholder 8"/>
          <p:cNvSpPr>
            <a:spLocks noGrp="1"/>
          </p:cNvSpPr>
          <p:nvPr>
            <p:ph type="sldNum" sz="quarter" idx="11"/>
          </p:nvPr>
        </p:nvSpPr>
        <p:spPr/>
        <p:txBody>
          <a:bodyPr/>
          <a:lstStyle/>
          <a:p>
            <a:fld id="{B82CCC60-E8CD-4174-8B1A-7DF615B22EEF}"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3BD98-94A5-D34E-980F-CC3B83E3A3FF}"/>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FI"/>
          </a:p>
        </p:txBody>
      </p:sp>
      <p:sp>
        <p:nvSpPr>
          <p:cNvPr id="3" name="Subtitle 2">
            <a:extLst>
              <a:ext uri="{FF2B5EF4-FFF2-40B4-BE49-F238E27FC236}">
                <a16:creationId xmlns:a16="http://schemas.microsoft.com/office/drawing/2014/main" id="{98CE7AAD-0BD0-864D-B956-92C8BCA3928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81477D01-565D-EB4C-A9C1-7C91F5C78828}"/>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a:extLst>
              <a:ext uri="{FF2B5EF4-FFF2-40B4-BE49-F238E27FC236}">
                <a16:creationId xmlns:a16="http://schemas.microsoft.com/office/drawing/2014/main" id="{1F4E748F-DE36-2C4E-BE05-9E89396C7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1346C-1E33-244D-BB1A-A136C069250E}"/>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0170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7E61-D9C1-6D46-9D27-E4992F6D56C0}"/>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00FB20A2-6938-4A49-A2F2-432D2CB91F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F38AEF5-2801-1B44-B120-6A33AB14670A}"/>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a:extLst>
              <a:ext uri="{FF2B5EF4-FFF2-40B4-BE49-F238E27FC236}">
                <a16:creationId xmlns:a16="http://schemas.microsoft.com/office/drawing/2014/main" id="{C50206FF-B564-6843-B0BB-F7A0A5BCD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03C15-E537-6546-8C31-702D8B8603E1}"/>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3831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A935-3C17-204A-ADB4-C173F5D32CA3}"/>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F290A6F2-3403-0C41-9241-8947D67248D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3BA87F-9304-E749-86BE-D1ED57D3606D}"/>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a:extLst>
              <a:ext uri="{FF2B5EF4-FFF2-40B4-BE49-F238E27FC236}">
                <a16:creationId xmlns:a16="http://schemas.microsoft.com/office/drawing/2014/main" id="{F196A81E-44FF-794D-9F09-AC7ABBBF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1CE30-0546-7943-8BB8-271B78BEE3E2}"/>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07485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8AC1-0BB7-3446-B49A-12333D38E56D}"/>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83A1FFC2-25EE-0E46-9FE8-078B1487C017}"/>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0266ABD1-23A4-1D46-BD16-24AAB4504199}"/>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F8FC04E6-C7EC-2344-A728-D63861E7AC4A}"/>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a:extLst>
              <a:ext uri="{FF2B5EF4-FFF2-40B4-BE49-F238E27FC236}">
                <a16:creationId xmlns:a16="http://schemas.microsoft.com/office/drawing/2014/main" id="{3A38EE54-81A5-4646-B0C3-08DC4C87F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3FED95-AE45-8941-9ADE-758AD688D7E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888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E9C6-06CF-9A48-B1AE-DC57174EA3B2}"/>
              </a:ext>
            </a:extLst>
          </p:cNvPr>
          <p:cNvSpPr>
            <a:spLocks noGrp="1"/>
          </p:cNvSpPr>
          <p:nvPr>
            <p:ph type="title"/>
          </p:nvPr>
        </p:nvSpPr>
        <p:spPr>
          <a:xfrm>
            <a:off x="629841" y="365126"/>
            <a:ext cx="78867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B4B99874-23F2-3845-82A4-9D4CA685C0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629E4CF2-835D-7B42-9E5E-8D8E9A4E4103}"/>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BEB9776C-39FF-D346-A5BE-7BE2965F88D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04293D2-AFF4-AC47-905D-D620FA8E54CA}"/>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40766717-7030-EF47-BB60-831676D8E675}"/>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8" name="Footer Placeholder 7">
            <a:extLst>
              <a:ext uri="{FF2B5EF4-FFF2-40B4-BE49-F238E27FC236}">
                <a16:creationId xmlns:a16="http://schemas.microsoft.com/office/drawing/2014/main" id="{60DD4C8C-8DF2-EE4E-8B7D-C3A122DF0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5A2CC8-9A49-C24B-AA96-DF7EEF769753}"/>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1723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E87E-F000-7A47-92BA-586BD20EEF75}"/>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AC05E7D6-0DC4-4B4B-B129-D3CB5CD73163}"/>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4" name="Footer Placeholder 3">
            <a:extLst>
              <a:ext uri="{FF2B5EF4-FFF2-40B4-BE49-F238E27FC236}">
                <a16:creationId xmlns:a16="http://schemas.microsoft.com/office/drawing/2014/main" id="{9B1C6E0F-9980-C449-B452-A3B2C7621B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987E59-89FF-A84A-9AF0-388C96F6CC1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0592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0605" y="1138425"/>
            <a:ext cx="7016195" cy="1143000"/>
          </a:xfrm>
        </p:spPr>
        <p:txBody>
          <a:bodyPr>
            <a:normAutofit/>
          </a:bodyPr>
          <a:lstStyle>
            <a:lvl1pPr algn="l">
              <a:defRPr sz="3600">
                <a:solidFill>
                  <a:srgbClr val="FFC000"/>
                </a:solidFill>
              </a:defRPr>
            </a:lvl1pPr>
          </a:lstStyle>
          <a:p>
            <a:r>
              <a:rPr lang="en-US" dirty="0"/>
              <a:t>Click to edit Master title style</a:t>
            </a:r>
          </a:p>
        </p:txBody>
      </p:sp>
      <p:sp>
        <p:nvSpPr>
          <p:cNvPr id="3" name="Content Placeholder 2"/>
          <p:cNvSpPr>
            <a:spLocks noGrp="1"/>
          </p:cNvSpPr>
          <p:nvPr>
            <p:ph idx="1"/>
          </p:nvPr>
        </p:nvSpPr>
        <p:spPr>
          <a:xfrm>
            <a:off x="1670605" y="2307623"/>
            <a:ext cx="7016195" cy="4275740"/>
          </a:xfrm>
        </p:spPr>
        <p:txBody>
          <a:bodyPr/>
          <a:lstStyle>
            <a:lvl1pPr>
              <a:defRPr sz="2800">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79739-167F-7140-BFA2-D7CDDBE71E36}"/>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3" name="Footer Placeholder 2">
            <a:extLst>
              <a:ext uri="{FF2B5EF4-FFF2-40B4-BE49-F238E27FC236}">
                <a16:creationId xmlns:a16="http://schemas.microsoft.com/office/drawing/2014/main" id="{03AC9227-D4E4-9E41-9287-073357E7C5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E3499A-3F24-E142-A3B3-92B7B02ACF75}"/>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80955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FAD6-9413-894A-B9F4-579A216151C7}"/>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8AE297E4-1536-3541-AB07-EC0479E415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1B362FE7-FA42-1341-8D4D-3575900830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C9BD53A-7D61-3347-8F41-71532636E985}"/>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a:extLst>
              <a:ext uri="{FF2B5EF4-FFF2-40B4-BE49-F238E27FC236}">
                <a16:creationId xmlns:a16="http://schemas.microsoft.com/office/drawing/2014/main" id="{C7F55B87-A655-1C4C-B93F-6DC368F05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C278C-91C9-B145-9E6D-1108C3E385C2}"/>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693731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BF8A-F6D1-7F46-8B9B-3EDA31E612E2}"/>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F3D1ACB7-4056-CE4D-B4C3-3B39EB9F7B9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FI"/>
          </a:p>
        </p:txBody>
      </p:sp>
      <p:sp>
        <p:nvSpPr>
          <p:cNvPr id="4" name="Text Placeholder 3">
            <a:extLst>
              <a:ext uri="{FF2B5EF4-FFF2-40B4-BE49-F238E27FC236}">
                <a16:creationId xmlns:a16="http://schemas.microsoft.com/office/drawing/2014/main" id="{BFFB964B-DF38-1041-9092-42E709334B9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D5885D6-B516-4F41-8613-EBF40F98D24C}"/>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a:extLst>
              <a:ext uri="{FF2B5EF4-FFF2-40B4-BE49-F238E27FC236}">
                <a16:creationId xmlns:a16="http://schemas.microsoft.com/office/drawing/2014/main" id="{A843E691-A1B5-B74B-B2E8-35321FE3C1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6A281-73B9-704C-BA95-ADBDE5FE926D}"/>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020038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B032-472C-CD46-9244-1432750755AF}"/>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785E157C-7A68-5547-804B-63D00CC793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E227B25-016A-6B4B-BB5A-8E244DBCD25A}"/>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a:extLst>
              <a:ext uri="{FF2B5EF4-FFF2-40B4-BE49-F238E27FC236}">
                <a16:creationId xmlns:a16="http://schemas.microsoft.com/office/drawing/2014/main" id="{CD827CF3-272E-9D41-A6EB-69BA094EF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A77CC-BB11-F847-8CE8-39784A691C79}"/>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190479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9BDA-A986-E742-9803-D39BEEC5382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8698ABF2-7D47-344B-94F5-D6525256ACC7}"/>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744B6812-85CC-5E4E-9610-8BD9FADDB125}"/>
              </a:ext>
            </a:extLst>
          </p:cNvPr>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a:extLst>
              <a:ext uri="{FF2B5EF4-FFF2-40B4-BE49-F238E27FC236}">
                <a16:creationId xmlns:a16="http://schemas.microsoft.com/office/drawing/2014/main" id="{80AC7088-C798-9E4E-AED9-3C57C0731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FBF40-5500-254C-83E7-C82906026185}"/>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707535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163"/>
            <a:ext cx="8229600" cy="1143000"/>
          </a:xfrm>
        </p:spPr>
        <p:txBody>
          <a:bodyPr>
            <a:normAutofit/>
          </a:bodyPr>
          <a:lstStyle>
            <a:lvl1pPr algn="l">
              <a:defRPr sz="3600">
                <a:solidFill>
                  <a:srgbClr val="FFC000"/>
                </a:solidFill>
              </a:defRPr>
            </a:lvl1pPr>
          </a:lstStyle>
          <a:p>
            <a:r>
              <a:rPr lang="en-US" dirty="0"/>
              <a:t>Click to edit Master title style</a:t>
            </a:r>
          </a:p>
        </p:txBody>
      </p:sp>
      <p:sp>
        <p:nvSpPr>
          <p:cNvPr id="3" name="Text Placeholder 2"/>
          <p:cNvSpPr>
            <a:spLocks noGrp="1"/>
          </p:cNvSpPr>
          <p:nvPr>
            <p:ph type="body" idx="1"/>
          </p:nvPr>
        </p:nvSpPr>
        <p:spPr>
          <a:xfrm>
            <a:off x="457200" y="2207360"/>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837222"/>
            <a:ext cx="4040188"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207360"/>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837222"/>
            <a:ext cx="4041775"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82CCC60-E8CD-4174-8B1A-7DF615B22EEF}"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3074F12-AA26-4AC8-9962-C36BB8F32554}" type="datetimeFigureOut">
              <a:rPr lang="en-US" smtClean="0"/>
              <a:pPr/>
              <a:t>2/1/2022</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12E6F2-0CAE-9C49-B42D-AA6CDF3BDDA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DC552A6B-4278-FB41-8278-19D5400B0A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DC92924F-B6F7-2F46-9639-A8E8005E2EE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2/1/2022</a:t>
            </a:fld>
            <a:endParaRPr lang="en-US"/>
          </a:p>
        </p:txBody>
      </p:sp>
      <p:sp>
        <p:nvSpPr>
          <p:cNvPr id="5" name="Footer Placeholder 4">
            <a:extLst>
              <a:ext uri="{FF2B5EF4-FFF2-40B4-BE49-F238E27FC236}">
                <a16:creationId xmlns:a16="http://schemas.microsoft.com/office/drawing/2014/main" id="{F4E04029-6EB1-BC47-8A03-603B105905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685FE-0EAC-2041-92CD-61B5411A9B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6231964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youtube.com/watch?v=fbqHK8i-HdA"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ww.youtube.com/watch?feature=share&amp;v=fAEBNEscL0c&amp;fbclid=IwAR3S_WLLobhuj4hVgr8RX8XsRfXEoEmDnKfppWkhudnpBtopY_AKA20xyOk&amp;app=desktop#menu" TargetMode="External"/><Relationship Id="rId7" Type="http://schemas.openxmlformats.org/officeDocument/2006/relationships/image" Target="../media/image12.png"/><Relationship Id="rId2" Type="http://schemas.openxmlformats.org/officeDocument/2006/relationships/hyperlink" Target="https://www.youtube.com/watch?v=Sv3xVOs7_No" TargetMode="External"/><Relationship Id="rId1" Type="http://schemas.openxmlformats.org/officeDocument/2006/relationships/slideLayout" Target="../slideLayouts/slideLayout2.xml"/><Relationship Id="rId6" Type="http://schemas.openxmlformats.org/officeDocument/2006/relationships/hyperlink" Target="https://www.urheilumuseo.fi/urheilulajin-synty-ja-loppu-leet/" TargetMode="External"/><Relationship Id="rId5" Type="http://schemas.openxmlformats.org/officeDocument/2006/relationships/hyperlink" Target="https://www.youtube.com/watch?v=HOfY9g05Sv4" TargetMode="External"/><Relationship Id="rId10" Type="http://schemas.openxmlformats.org/officeDocument/2006/relationships/image" Target="../media/image15.jpeg"/><Relationship Id="rId4" Type="http://schemas.openxmlformats.org/officeDocument/2006/relationships/hyperlink" Target="https://www.youtube.com/watch?v=7tJ2UoluRzw" TargetMode="External"/><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pm2ZKk8EMyQ"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KYrRl3mFSMo" TargetMode="External"/><Relationship Id="rId3" Type="http://schemas.openxmlformats.org/officeDocument/2006/relationships/image" Target="../media/image18.png"/><Relationship Id="rId7" Type="http://schemas.openxmlformats.org/officeDocument/2006/relationships/hyperlink" Target="https://www.youtube.com/watch?v=c0RT9y3iBcQ"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www.youtube.com/watch?v=FOz_NEr0aeY" TargetMode="External"/><Relationship Id="rId5" Type="http://schemas.openxmlformats.org/officeDocument/2006/relationships/hyperlink" Target="https://www.youtube.com/watch?v=oaMTSOI1Zk4" TargetMode="External"/><Relationship Id="rId4" Type="http://schemas.openxmlformats.org/officeDocument/2006/relationships/hyperlink" Target="http://www.4desert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www.youtube.com/watch?v=UCmUO31QhY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kqLRRNOpe8U&amp;t=9s" TargetMode="External"/><Relationship Id="rId5" Type="http://schemas.openxmlformats.org/officeDocument/2006/relationships/hyperlink" Target="https://www.youtube.com/watch?v=9OyltVsK-lA"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s://www.wired.com/2016/08/ff-olympicinfographic/"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https://www.behance.net/gallery/16351213/Summer-(Olympic)-Sport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6dTvCyvFf_c" TargetMode="External"/><Relationship Id="rId7" Type="http://schemas.openxmlformats.org/officeDocument/2006/relationships/image" Target="../media/image22.jpeg"/><Relationship Id="rId2" Type="http://schemas.openxmlformats.org/officeDocument/2006/relationships/hyperlink" Target="https://fiit.tv/" TargetMode="External"/><Relationship Id="rId1" Type="http://schemas.openxmlformats.org/officeDocument/2006/relationships/slideLayout" Target="../slideLayouts/slideLayout2.xml"/><Relationship Id="rId6" Type="http://schemas.openxmlformats.org/officeDocument/2006/relationships/hyperlink" Target="https://www.youtube.com/watch?v=9OyltVsK-lA" TargetMode="External"/><Relationship Id="rId5" Type="http://schemas.openxmlformats.org/officeDocument/2006/relationships/hyperlink" Target="https://www.onepeloton.com/" TargetMode="External"/><Relationship Id="rId4" Type="http://schemas.openxmlformats.org/officeDocument/2006/relationships/hyperlink" Target="https://www.youtube.com/watch?v=rxPHNpi38go"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tiktok.com/@tuzelitydance"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6dnq6CzahSs" TargetMode="External"/><Relationship Id="rId3" Type="http://schemas.openxmlformats.org/officeDocument/2006/relationships/hyperlink" Target="https://www.youtube.com/watch?v=Y_TZTnxgD1I" TargetMode="External"/><Relationship Id="rId7" Type="http://schemas.openxmlformats.org/officeDocument/2006/relationships/hyperlink" Target="https://www.youtube.com/watch?v=R2EZxe1mLB0" TargetMode="External"/><Relationship Id="rId2" Type="http://schemas.openxmlformats.org/officeDocument/2006/relationships/hyperlink" Target="https://youtu.be/Ibg6JBeyh54" TargetMode="External"/><Relationship Id="rId1" Type="http://schemas.openxmlformats.org/officeDocument/2006/relationships/slideLayout" Target="../slideLayouts/slideLayout2.xml"/><Relationship Id="rId6" Type="http://schemas.openxmlformats.org/officeDocument/2006/relationships/hyperlink" Target="https://www.youtube.com/watch?v=REBPXwx24kA" TargetMode="External"/><Relationship Id="rId5" Type="http://schemas.openxmlformats.org/officeDocument/2006/relationships/hyperlink" Target="https://www.youtube.com/watch?v=6oqTqh5W_AQ" TargetMode="External"/><Relationship Id="rId10" Type="http://schemas.openxmlformats.org/officeDocument/2006/relationships/hyperlink" Target="https://pyoraily.fi/uutiset/teppo-laurio-uci-esportsin-mm-kilpailuihin/" TargetMode="External"/><Relationship Id="rId4" Type="http://schemas.openxmlformats.org/officeDocument/2006/relationships/hyperlink" Target="https://www.youtube.com/watch?v=9yN7pBecMgs" TargetMode="External"/><Relationship Id="rId9" Type="http://schemas.openxmlformats.org/officeDocument/2006/relationships/hyperlink" Target="https://playspeedgate.org/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62k3D6Jb69s" TargetMode="External"/><Relationship Id="rId2" Type="http://schemas.openxmlformats.org/officeDocument/2006/relationships/hyperlink" Target="https://www.youtube.com/watch?v=2ouXw328WYI" TargetMode="Externa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hyperlink" Target="https://www.youtube.com/watch?v=pm2ZKk8EMyQ"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fi/ops2016_tukimateriaalit/liikunnan_tavoitteisiin_liittyvat_keskeiset_sisaltoalueet"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y_soxJDXAFE" TargetMode="External"/><Relationship Id="rId2" Type="http://schemas.openxmlformats.org/officeDocument/2006/relationships/hyperlink" Target="https://www.youtube.com/watch?v=8uA0Tt8icJI" TargetMode="External"/><Relationship Id="rId1" Type="http://schemas.openxmlformats.org/officeDocument/2006/relationships/slideLayout" Target="../slideLayouts/slideLayout2.xml"/><Relationship Id="rId4" Type="http://schemas.openxmlformats.org/officeDocument/2006/relationships/hyperlink" Target="https://www.youtube.com/watch?v=jjtkO_BykZE"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groups/266316226796046/?fref=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kGXjLygKB0A" TargetMode="External"/><Relationship Id="rId13" Type="http://schemas.openxmlformats.org/officeDocument/2006/relationships/hyperlink" Target="https://www.youtube.com/watch?v=LO_Z6FCVzMU" TargetMode="External"/><Relationship Id="rId18" Type="http://schemas.openxmlformats.org/officeDocument/2006/relationships/hyperlink" Target="https://www.youtube.com/watch?v=Zfd3x20W1q0&amp;t=32s" TargetMode="External"/><Relationship Id="rId3" Type="http://schemas.openxmlformats.org/officeDocument/2006/relationships/hyperlink" Target="https://www.youtube.com/watch?v=OJAwDBDQR8U" TargetMode="External"/><Relationship Id="rId7" Type="http://schemas.openxmlformats.org/officeDocument/2006/relationships/hyperlink" Target="https://www.youtube.com/watch?v=y_soxJDXAFE" TargetMode="External"/><Relationship Id="rId12" Type="http://schemas.openxmlformats.org/officeDocument/2006/relationships/hyperlink" Target="https://www.youtube.com/watch?v=Am33P8Rx9gE" TargetMode="External"/><Relationship Id="rId17" Type="http://schemas.openxmlformats.org/officeDocument/2006/relationships/hyperlink" Target="https://www.youtube.com/watch?v=atwJM5RyyiU" TargetMode="External"/><Relationship Id="rId2" Type="http://schemas.openxmlformats.org/officeDocument/2006/relationships/notesSlide" Target="../notesSlides/notesSlide17.xml"/><Relationship Id="rId16" Type="http://schemas.openxmlformats.org/officeDocument/2006/relationships/hyperlink" Target="https://www.youtube.com/watch?v=lcQtqVYs8oI" TargetMode="External"/><Relationship Id="rId1" Type="http://schemas.openxmlformats.org/officeDocument/2006/relationships/slideLayout" Target="../slideLayouts/slideLayout16.xml"/><Relationship Id="rId6" Type="http://schemas.openxmlformats.org/officeDocument/2006/relationships/hyperlink" Target="https://www.youtube.com/watch?v=lV7SvhIYq3I" TargetMode="External"/><Relationship Id="rId11" Type="http://schemas.openxmlformats.org/officeDocument/2006/relationships/hyperlink" Target="http://www.healthline.com/health/fitness-exercise/best-videos-dance-workout#1" TargetMode="External"/><Relationship Id="rId5" Type="http://schemas.openxmlformats.org/officeDocument/2006/relationships/hyperlink" Target="https://www.youtube.com/watch?v=0xRQJ3tPJvw" TargetMode="External"/><Relationship Id="rId15" Type="http://schemas.openxmlformats.org/officeDocument/2006/relationships/hyperlink" Target="https://www.youtube.com/watch?v=_AwcmCOLgz0" TargetMode="External"/><Relationship Id="rId10" Type="http://schemas.openxmlformats.org/officeDocument/2006/relationships/hyperlink" Target="https://www.youtube.com/watch?v=8divAsUSapI" TargetMode="External"/><Relationship Id="rId19" Type="http://schemas.openxmlformats.org/officeDocument/2006/relationships/hyperlink" Target="https://www.youtube.com/watch?v=kqLRRNOpe8U&amp;t=9s" TargetMode="External"/><Relationship Id="rId4" Type="http://schemas.openxmlformats.org/officeDocument/2006/relationships/hyperlink" Target="https://www.youtube.com/watch?v=aoDCbMrR9Ew" TargetMode="External"/><Relationship Id="rId9" Type="http://schemas.openxmlformats.org/officeDocument/2006/relationships/hyperlink" Target="https://www.youtube.com/watch?v=yVkPoaW-IkQ" TargetMode="External"/><Relationship Id="rId14" Type="http://schemas.openxmlformats.org/officeDocument/2006/relationships/hyperlink" Target="https://www.youtube.com/watch?v=Ixpo19-ab74"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OAMSk0DBHto" TargetMode="External"/><Relationship Id="rId3" Type="http://schemas.openxmlformats.org/officeDocument/2006/relationships/hyperlink" Target="https://www.youtube.com/watch?v=HAhPx80aYbU" TargetMode="External"/><Relationship Id="rId7" Type="http://schemas.openxmlformats.org/officeDocument/2006/relationships/hyperlink" Target="https://thepegeek.com/" TargetMode="External"/><Relationship Id="rId2" Type="http://schemas.openxmlformats.org/officeDocument/2006/relationships/hyperlink" Target="https://www.youtube.com/watch?v=5-7rDavdJGs" TargetMode="External"/><Relationship Id="rId1" Type="http://schemas.openxmlformats.org/officeDocument/2006/relationships/slideLayout" Target="../slideLayouts/slideLayout16.xml"/><Relationship Id="rId6" Type="http://schemas.openxmlformats.org/officeDocument/2006/relationships/hyperlink" Target="https://www.youtube.com/watch?v=XLYowweeVW0" TargetMode="External"/><Relationship Id="rId11" Type="http://schemas.openxmlformats.org/officeDocument/2006/relationships/hyperlink" Target="https://www.youtube.com/watch?v=FoiN-U9O-kY" TargetMode="External"/><Relationship Id="rId5" Type="http://schemas.openxmlformats.org/officeDocument/2006/relationships/hyperlink" Target="https://www.youtube.com/watch?v=qBy0xZPoWzM" TargetMode="External"/><Relationship Id="rId10" Type="http://schemas.openxmlformats.org/officeDocument/2006/relationships/hyperlink" Target="https://www.youtube.com/watch?v=LqfGSbrtrSY" TargetMode="External"/><Relationship Id="rId4" Type="http://schemas.openxmlformats.org/officeDocument/2006/relationships/hyperlink" Target="https://www.youtube.com/watch?v=zL3YY076oX4" TargetMode="External"/><Relationship Id="rId9" Type="http://schemas.openxmlformats.org/officeDocument/2006/relationships/hyperlink" Target="https://www.youtube.com/watch?v=LEeq8Iuab0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pecentral.org/" TargetMode="External"/><Relationship Id="rId3" Type="http://schemas.openxmlformats.org/officeDocument/2006/relationships/slideLayout" Target="../slideLayouts/slideLayout1.xml"/><Relationship Id="rId7" Type="http://schemas.openxmlformats.org/officeDocument/2006/relationships/hyperlink" Target="https://physedgames.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thephysicaleducator.com/" TargetMode="External"/><Relationship Id="rId5" Type="http://schemas.openxmlformats.org/officeDocument/2006/relationships/hyperlink" Target="http://www.ciraontario.com/tgfu"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8yiZlXZ9rd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nyn_3SH8LsY" TargetMode="External"/><Relationship Id="rId3" Type="http://schemas.openxmlformats.org/officeDocument/2006/relationships/image" Target="../media/image7.jpeg"/><Relationship Id="rId7" Type="http://schemas.openxmlformats.org/officeDocument/2006/relationships/hyperlink" Target="https://www.youtube.com/watch?v=C1UdKLOpqO4"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www.youtube.com/watch?v=ElrSMj_YEEs" TargetMode="External"/><Relationship Id="rId5" Type="http://schemas.openxmlformats.org/officeDocument/2006/relationships/hyperlink" Target="https://en.wikipedia.org/wiki/List_of_sports"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5A65-21ED-B54C-8A4C-F3A483E766B6}"/>
              </a:ext>
            </a:extLst>
          </p:cNvPr>
          <p:cNvSpPr>
            <a:spLocks noGrp="1"/>
          </p:cNvSpPr>
          <p:nvPr>
            <p:ph type="title"/>
          </p:nvPr>
        </p:nvSpPr>
        <p:spPr/>
        <p:txBody>
          <a:bodyPr/>
          <a:lstStyle/>
          <a:p>
            <a:endParaRPr lang="en-FI"/>
          </a:p>
        </p:txBody>
      </p:sp>
      <p:sp>
        <p:nvSpPr>
          <p:cNvPr id="3" name="Content Placeholder 2">
            <a:extLst>
              <a:ext uri="{FF2B5EF4-FFF2-40B4-BE49-F238E27FC236}">
                <a16:creationId xmlns:a16="http://schemas.microsoft.com/office/drawing/2014/main" id="{A9B9827A-8E27-5642-973D-4E6A2B979A8F}"/>
              </a:ext>
            </a:extLst>
          </p:cNvPr>
          <p:cNvSpPr>
            <a:spLocks noGrp="1"/>
          </p:cNvSpPr>
          <p:nvPr>
            <p:ph idx="1"/>
          </p:nvPr>
        </p:nvSpPr>
        <p:spPr/>
        <p:txBody>
          <a:bodyPr/>
          <a:lstStyle/>
          <a:p>
            <a:endParaRPr lang="en-FI"/>
          </a:p>
        </p:txBody>
      </p:sp>
      <p:pic>
        <p:nvPicPr>
          <p:cNvPr id="4" name="Picture 3">
            <a:extLst>
              <a:ext uri="{FF2B5EF4-FFF2-40B4-BE49-F238E27FC236}">
                <a16:creationId xmlns:a16="http://schemas.microsoft.com/office/drawing/2014/main" id="{4620538B-E6DF-7C4E-9D13-569794999E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60" y="0"/>
            <a:ext cx="10289920" cy="6858000"/>
          </a:xfrm>
          <a:prstGeom prst="rect">
            <a:avLst/>
          </a:prstGeom>
        </p:spPr>
      </p:pic>
      <p:sp>
        <p:nvSpPr>
          <p:cNvPr id="5" name="Title 1">
            <a:extLst>
              <a:ext uri="{FF2B5EF4-FFF2-40B4-BE49-F238E27FC236}">
                <a16:creationId xmlns:a16="http://schemas.microsoft.com/office/drawing/2014/main" id="{358E50B2-8558-284A-AEA6-1FAB2ACEBB55}"/>
              </a:ext>
            </a:extLst>
          </p:cNvPr>
          <p:cNvSpPr txBox="1">
            <a:spLocks/>
          </p:cNvSpPr>
          <p:nvPr/>
        </p:nvSpPr>
        <p:spPr>
          <a:xfrm>
            <a:off x="-314560" y="106841"/>
            <a:ext cx="8398775" cy="8592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LPES028 </a:t>
            </a:r>
            <a:r>
              <a:rPr lang="en-US" dirty="0" err="1"/>
              <a:t>Uudet</a:t>
            </a:r>
            <a:r>
              <a:rPr lang="en-US" dirty="0"/>
              <a:t> </a:t>
            </a:r>
            <a:r>
              <a:rPr lang="en-US" dirty="0" err="1"/>
              <a:t>liikuntalajit</a:t>
            </a:r>
            <a:r>
              <a:rPr lang="en-US" dirty="0"/>
              <a:t> ja </a:t>
            </a:r>
            <a:r>
              <a:rPr lang="en-US" dirty="0" err="1"/>
              <a:t>opetusmallit</a:t>
            </a:r>
            <a:endParaRPr lang="en-US" dirty="0"/>
          </a:p>
        </p:txBody>
      </p:sp>
      <p:pic>
        <p:nvPicPr>
          <p:cNvPr id="7" name="Picture 4" descr="https://juststickers.in/wp-content/uploads/2016/07/not-available-on-the-app-store.png">
            <a:extLst>
              <a:ext uri="{FF2B5EF4-FFF2-40B4-BE49-F238E27FC236}">
                <a16:creationId xmlns:a16="http://schemas.microsoft.com/office/drawing/2014/main" id="{3AA9DF8C-3050-C148-BA00-175171B15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05" y="5494038"/>
            <a:ext cx="3359510" cy="13639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F68FEBD-E677-C541-8B6C-592085711426}"/>
              </a:ext>
            </a:extLst>
          </p:cNvPr>
          <p:cNvSpPr/>
          <p:nvPr/>
        </p:nvSpPr>
        <p:spPr>
          <a:xfrm>
            <a:off x="-307670" y="787293"/>
            <a:ext cx="8093365" cy="492443"/>
          </a:xfrm>
          <a:prstGeom prst="rect">
            <a:avLst/>
          </a:prstGeom>
        </p:spPr>
        <p:txBody>
          <a:bodyPr wrap="square">
            <a:spAutoFit/>
          </a:bodyPr>
          <a:lstStyle/>
          <a:p>
            <a:r>
              <a:rPr lang="en-US" sz="2600" dirty="0">
                <a:solidFill>
                  <a:schemeClr val="bg1"/>
                </a:solidFill>
              </a:rPr>
              <a:t>LPES028 </a:t>
            </a:r>
            <a:r>
              <a:rPr lang="en-US" sz="2600" dirty="0" err="1">
                <a:solidFill>
                  <a:schemeClr val="bg1"/>
                </a:solidFill>
              </a:rPr>
              <a:t>Uudet</a:t>
            </a:r>
            <a:r>
              <a:rPr lang="en-US" sz="2600" dirty="0">
                <a:solidFill>
                  <a:schemeClr val="bg1"/>
                </a:solidFill>
              </a:rPr>
              <a:t> </a:t>
            </a:r>
            <a:r>
              <a:rPr lang="en-US" sz="2600" dirty="0" err="1">
                <a:solidFill>
                  <a:schemeClr val="bg1"/>
                </a:solidFill>
              </a:rPr>
              <a:t>liikuntamuodot</a:t>
            </a:r>
            <a:r>
              <a:rPr lang="en-US" sz="2600" dirty="0">
                <a:solidFill>
                  <a:schemeClr val="bg1"/>
                </a:solidFill>
              </a:rPr>
              <a:t> ja </a:t>
            </a:r>
            <a:r>
              <a:rPr lang="en-US" sz="2600" dirty="0" err="1">
                <a:solidFill>
                  <a:schemeClr val="bg1"/>
                </a:solidFill>
              </a:rPr>
              <a:t>opetusmallit</a:t>
            </a:r>
            <a:r>
              <a:rPr lang="en-US" sz="2600" dirty="0">
                <a:solidFill>
                  <a:schemeClr val="bg1"/>
                </a:solidFill>
              </a:rPr>
              <a:t>.</a:t>
            </a:r>
            <a:endParaRPr lang="fi-FI" sz="2600" dirty="0">
              <a:solidFill>
                <a:schemeClr val="bg1"/>
              </a:solidFill>
            </a:endParaRPr>
          </a:p>
        </p:txBody>
      </p:sp>
      <p:sp>
        <p:nvSpPr>
          <p:cNvPr id="11" name="Minus 10">
            <a:extLst>
              <a:ext uri="{FF2B5EF4-FFF2-40B4-BE49-F238E27FC236}">
                <a16:creationId xmlns:a16="http://schemas.microsoft.com/office/drawing/2014/main" id="{C029A1BE-576B-114B-84E1-A0EF9D2E54DF}"/>
              </a:ext>
            </a:extLst>
          </p:cNvPr>
          <p:cNvSpPr/>
          <p:nvPr/>
        </p:nvSpPr>
        <p:spPr>
          <a:xfrm>
            <a:off x="206417" y="425113"/>
            <a:ext cx="8093365" cy="19641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0000"/>
              </a:solidFill>
            </a:endParaRPr>
          </a:p>
        </p:txBody>
      </p:sp>
    </p:spTree>
    <p:extLst>
      <p:ext uri="{BB962C8B-B14F-4D97-AF65-F5344CB8AC3E}">
        <p14:creationId xmlns:p14="http://schemas.microsoft.com/office/powerpoint/2010/main" val="39240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23644-B4A3-8641-B6CA-A0E1918C2897}"/>
              </a:ext>
            </a:extLst>
          </p:cNvPr>
          <p:cNvSpPr>
            <a:spLocks noGrp="1"/>
          </p:cNvSpPr>
          <p:nvPr>
            <p:ph type="title"/>
          </p:nvPr>
        </p:nvSpPr>
        <p:spPr>
          <a:xfrm>
            <a:off x="3197655" y="54375"/>
            <a:ext cx="5944058" cy="2287945"/>
          </a:xfrm>
        </p:spPr>
        <p:txBody>
          <a:bodyPr>
            <a:normAutofit/>
          </a:bodyPr>
          <a:lstStyle/>
          <a:p>
            <a:r>
              <a:rPr lang="en-US" dirty="0" err="1">
                <a:solidFill>
                  <a:schemeClr val="tx1"/>
                </a:solidFill>
                <a:latin typeface="Futura Md BT" pitchFamily="34" charset="0"/>
              </a:rPr>
              <a:t>Miten</a:t>
            </a:r>
            <a:r>
              <a:rPr lang="en-US" dirty="0">
                <a:solidFill>
                  <a:schemeClr val="tx1"/>
                </a:solidFill>
                <a:latin typeface="Futura Md BT" pitchFamily="34" charset="0"/>
              </a:rPr>
              <a:t> </a:t>
            </a:r>
            <a:r>
              <a:rPr lang="en-US" dirty="0" err="1">
                <a:solidFill>
                  <a:schemeClr val="tx1"/>
                </a:solidFill>
                <a:latin typeface="Futura Md BT" pitchFamily="34" charset="0"/>
              </a:rPr>
              <a:t>liikuntakulttuuri</a:t>
            </a:r>
            <a:r>
              <a:rPr lang="en-US" dirty="0">
                <a:solidFill>
                  <a:schemeClr val="tx1"/>
                </a:solidFill>
                <a:latin typeface="Futura Md BT" pitchFamily="34" charset="0"/>
              </a:rPr>
              <a:t> </a:t>
            </a:r>
            <a:r>
              <a:rPr lang="en-US" dirty="0" err="1">
                <a:solidFill>
                  <a:schemeClr val="tx1"/>
                </a:solidFill>
                <a:latin typeface="Futura Md BT" pitchFamily="34" charset="0"/>
              </a:rPr>
              <a:t>muuttuu</a:t>
            </a:r>
            <a:r>
              <a:rPr lang="en-US" dirty="0">
                <a:solidFill>
                  <a:schemeClr val="tx1"/>
                </a:solidFill>
                <a:latin typeface="Futura Md BT" pitchFamily="34" charset="0"/>
              </a:rPr>
              <a:t>? </a:t>
            </a:r>
            <a:r>
              <a:rPr lang="en-US" dirty="0" err="1">
                <a:solidFill>
                  <a:schemeClr val="tx1"/>
                </a:solidFill>
                <a:latin typeface="Futura Md BT" pitchFamily="34" charset="0"/>
              </a:rPr>
              <a:t>Mikä</a:t>
            </a:r>
            <a:r>
              <a:rPr lang="en-US" dirty="0">
                <a:solidFill>
                  <a:schemeClr val="tx1"/>
                </a:solidFill>
                <a:latin typeface="Futura Md BT" pitchFamily="34" charset="0"/>
              </a:rPr>
              <a:t> </a:t>
            </a:r>
            <a:r>
              <a:rPr lang="en-US" dirty="0" err="1">
                <a:solidFill>
                  <a:schemeClr val="tx1"/>
                </a:solidFill>
                <a:latin typeface="Futura Md BT" pitchFamily="34" charset="0"/>
              </a:rPr>
              <a:t>muuttaa</a:t>
            </a:r>
            <a:r>
              <a:rPr lang="en-US" dirty="0">
                <a:solidFill>
                  <a:schemeClr val="tx1"/>
                </a:solidFill>
                <a:latin typeface="Futura Md BT" pitchFamily="34" charset="0"/>
              </a:rPr>
              <a:t>? </a:t>
            </a:r>
            <a:r>
              <a:rPr lang="en-US" dirty="0" err="1">
                <a:solidFill>
                  <a:schemeClr val="tx1"/>
                </a:solidFill>
                <a:latin typeface="Futura Md BT" pitchFamily="34" charset="0"/>
              </a:rPr>
              <a:t>Mistä</a:t>
            </a:r>
            <a:r>
              <a:rPr lang="en-US" dirty="0">
                <a:solidFill>
                  <a:schemeClr val="tx1"/>
                </a:solidFill>
                <a:latin typeface="Futura Md BT" pitchFamily="34" charset="0"/>
              </a:rPr>
              <a:t> </a:t>
            </a:r>
            <a:r>
              <a:rPr lang="en-US" dirty="0" err="1">
                <a:solidFill>
                  <a:schemeClr val="tx1"/>
                </a:solidFill>
                <a:latin typeface="Futura Md BT" pitchFamily="34" charset="0"/>
              </a:rPr>
              <a:t>trendit</a:t>
            </a:r>
            <a:r>
              <a:rPr lang="en-US" dirty="0">
                <a:solidFill>
                  <a:schemeClr val="tx1"/>
                </a:solidFill>
                <a:latin typeface="Futura Md BT" pitchFamily="34" charset="0"/>
              </a:rPr>
              <a:t> </a:t>
            </a:r>
            <a:r>
              <a:rPr lang="en-US" dirty="0" err="1">
                <a:solidFill>
                  <a:schemeClr val="tx1"/>
                </a:solidFill>
                <a:latin typeface="Futura Md BT" pitchFamily="34" charset="0"/>
              </a:rPr>
              <a:t>syntyy</a:t>
            </a:r>
            <a:r>
              <a:rPr lang="en-US" dirty="0">
                <a:solidFill>
                  <a:schemeClr val="tx1"/>
                </a:solidFill>
                <a:latin typeface="Futura Md BT" pitchFamily="34" charset="0"/>
              </a:rPr>
              <a:t>? 1/2</a:t>
            </a:r>
            <a:endParaRPr lang="en-FI" sz="3500" dirty="0">
              <a:solidFill>
                <a:schemeClr val="tx1"/>
              </a:solidFill>
            </a:endParaRPr>
          </a:p>
        </p:txBody>
      </p:sp>
      <p:pic>
        <p:nvPicPr>
          <p:cNvPr id="9" name="Picture 8" descr="In Florida, jai-alai gambling was a product of the 1930s - South Florida  Sun Sentinel - South Florida Sun-Sentinel">
            <a:extLst>
              <a:ext uri="{FF2B5EF4-FFF2-40B4-BE49-F238E27FC236}">
                <a16:creationId xmlns:a16="http://schemas.microsoft.com/office/drawing/2014/main" id="{5D7F7921-1A1A-E24D-A785-BCB3E0E6B9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9" r="-1" b="-1"/>
          <a:stretch/>
        </p:blipFill>
        <p:spPr bwMode="auto">
          <a:xfrm>
            <a:off x="20" y="1"/>
            <a:ext cx="3140313" cy="21643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ll the carnage and chaos from the annual cheese rolling contest in the UK  - Article - Bardown">
            <a:extLst>
              <a:ext uri="{FF2B5EF4-FFF2-40B4-BE49-F238E27FC236}">
                <a16:creationId xmlns:a16="http://schemas.microsoft.com/office/drawing/2014/main" id="{37C38EBB-7BEA-9147-A9B7-245AA3E23A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7" r="2456" b="-2"/>
          <a:stretch/>
        </p:blipFill>
        <p:spPr bwMode="auto">
          <a:xfrm>
            <a:off x="20" y="2342320"/>
            <a:ext cx="3140313" cy="21643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e best Floss Dance Shirts are only available at MYNEXTEE - get yours now  before it's too late! #dance #kid #floss #gift #funn… | Kids tshirts, Dance  shirts, Floss">
            <a:extLst>
              <a:ext uri="{FF2B5EF4-FFF2-40B4-BE49-F238E27FC236}">
                <a16:creationId xmlns:a16="http://schemas.microsoft.com/office/drawing/2014/main" id="{525217E2-7EEE-924F-AE58-A13E4CAD44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080"/>
          <a:stretch/>
        </p:blipFill>
        <p:spPr bwMode="auto">
          <a:xfrm>
            <a:off x="20" y="4693680"/>
            <a:ext cx="3140313" cy="21643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15D9B1-3F5F-4B45-8ED6-C9A28C845090}"/>
              </a:ext>
            </a:extLst>
          </p:cNvPr>
          <p:cNvSpPr>
            <a:spLocks noGrp="1"/>
          </p:cNvSpPr>
          <p:nvPr>
            <p:ph idx="1"/>
          </p:nvPr>
        </p:nvSpPr>
        <p:spPr>
          <a:xfrm>
            <a:off x="3350359" y="2399720"/>
            <a:ext cx="5650085" cy="4236085"/>
          </a:xfrm>
        </p:spPr>
        <p:txBody>
          <a:bodyPr>
            <a:normAutofit fontScale="92500" lnSpcReduction="20000"/>
          </a:bodyPr>
          <a:lstStyle/>
          <a:p>
            <a:r>
              <a:rPr lang="fi-FI" sz="1800" dirty="0">
                <a:solidFill>
                  <a:srgbClr val="00B050"/>
                </a:solidFill>
              </a:rPr>
              <a:t>Miksi liikunnanopettajan tulee ymmärtää liikuntakentän muutosta? </a:t>
            </a:r>
          </a:p>
          <a:p>
            <a:r>
              <a:rPr lang="fi-FI" sz="1800" dirty="0">
                <a:solidFill>
                  <a:srgbClr val="00B050"/>
                </a:solidFill>
              </a:rPr>
              <a:t>Mitkä tekijät ohjaavat muutosta ja mihin suuntaan?</a:t>
            </a:r>
          </a:p>
          <a:p>
            <a:pPr marL="0" indent="0">
              <a:buNone/>
            </a:pPr>
            <a:r>
              <a:rPr lang="fi-FI" sz="1800" dirty="0">
                <a:solidFill>
                  <a:schemeClr val="tx1"/>
                </a:solidFill>
              </a:rPr>
              <a:t>Arvokisat kuten olympialaiset (Esim. Curling 2006) (Skeittaus 2020 olisi voinut nostaa suosiota…)</a:t>
            </a:r>
          </a:p>
          <a:p>
            <a:pPr marL="0" indent="0">
              <a:buNone/>
            </a:pPr>
            <a:r>
              <a:rPr lang="fi-FI" sz="1800" dirty="0">
                <a:solidFill>
                  <a:schemeClr val="tx1"/>
                </a:solidFill>
              </a:rPr>
              <a:t>-   Media (mikä on in ja out, esim. ACSM 2022)</a:t>
            </a:r>
          </a:p>
          <a:p>
            <a:pPr marL="0" indent="0">
              <a:buNone/>
            </a:pPr>
            <a:r>
              <a:rPr lang="fi-FI" sz="1800" dirty="0">
                <a:solidFill>
                  <a:schemeClr val="tx1"/>
                </a:solidFill>
              </a:rPr>
              <a:t>-   Julkkikset (kuka harrastaa ja mitä)</a:t>
            </a:r>
          </a:p>
          <a:p>
            <a:pPr marL="0" indent="0">
              <a:buNone/>
            </a:pPr>
            <a:r>
              <a:rPr lang="fi-FI" sz="1800" dirty="0">
                <a:solidFill>
                  <a:schemeClr val="tx1"/>
                </a:solidFill>
              </a:rPr>
              <a:t>-   Ympäristö (rakennetut ympäristöt, luonnonympäristö) esim. Parkour, skeittaus, </a:t>
            </a:r>
            <a:r>
              <a:rPr lang="fi-FI" sz="1800" dirty="0" err="1">
                <a:solidFill>
                  <a:schemeClr val="tx1"/>
                </a:solidFill>
              </a:rPr>
              <a:t>scoottaus</a:t>
            </a:r>
            <a:r>
              <a:rPr lang="fi-FI" sz="1800" dirty="0">
                <a:solidFill>
                  <a:schemeClr val="tx1"/>
                </a:solidFill>
              </a:rPr>
              <a:t>, frisbeegolf</a:t>
            </a:r>
          </a:p>
          <a:p>
            <a:pPr>
              <a:buFontTx/>
              <a:buChar char="-"/>
            </a:pPr>
            <a:r>
              <a:rPr lang="fi-FI" sz="1800" dirty="0">
                <a:solidFill>
                  <a:schemeClr val="tx1"/>
                </a:solidFill>
              </a:rPr>
              <a:t>Sponsorit (Red Bull, </a:t>
            </a:r>
            <a:r>
              <a:rPr lang="fi-FI" sz="1800" dirty="0">
                <a:solidFill>
                  <a:schemeClr val="tx1"/>
                </a:solidFill>
                <a:hlinkClick r:id="rId6"/>
              </a:rPr>
              <a:t>esim. </a:t>
            </a:r>
            <a:r>
              <a:rPr lang="fi-FI" sz="1800" dirty="0" err="1">
                <a:solidFill>
                  <a:schemeClr val="tx1"/>
                </a:solidFill>
              </a:rPr>
              <a:t>Reebok</a:t>
            </a:r>
            <a:r>
              <a:rPr lang="fi-FI" sz="1800" dirty="0">
                <a:solidFill>
                  <a:schemeClr val="tx1"/>
                </a:solidFill>
              </a:rPr>
              <a:t>, esim. myöhemmin)</a:t>
            </a:r>
          </a:p>
          <a:p>
            <a:pPr>
              <a:buFontTx/>
              <a:buChar char="-"/>
            </a:pPr>
            <a:r>
              <a:rPr lang="fi-FI" sz="1800" dirty="0">
                <a:solidFill>
                  <a:schemeClr val="tx1"/>
                </a:solidFill>
              </a:rPr>
              <a:t>Sattuma (esim. Korona synnytti ulkoliikuntabuumin, yhteisöjumpat kerrostaloissa tai hoitolaitoksissa, </a:t>
            </a:r>
            <a:r>
              <a:rPr lang="fi-FI" sz="1800" dirty="0" err="1">
                <a:solidFill>
                  <a:schemeClr val="tx1"/>
                </a:solidFill>
              </a:rPr>
              <a:t>backpack</a:t>
            </a:r>
            <a:r>
              <a:rPr lang="fi-FI" sz="1800" dirty="0">
                <a:solidFill>
                  <a:schemeClr val="tx1"/>
                </a:solidFill>
              </a:rPr>
              <a:t> </a:t>
            </a:r>
            <a:r>
              <a:rPr lang="fi-FI" sz="1800" dirty="0" err="1">
                <a:solidFill>
                  <a:schemeClr val="tx1"/>
                </a:solidFill>
              </a:rPr>
              <a:t>kid</a:t>
            </a:r>
            <a:r>
              <a:rPr lang="fi-FI" sz="1800" dirty="0">
                <a:solidFill>
                  <a:schemeClr val="tx1"/>
                </a:solidFill>
              </a:rPr>
              <a:t>).</a:t>
            </a:r>
          </a:p>
          <a:p>
            <a:pPr>
              <a:buFontTx/>
              <a:buChar char="-"/>
            </a:pPr>
            <a:r>
              <a:rPr lang="fi-FI" sz="1800" dirty="0">
                <a:solidFill>
                  <a:schemeClr val="tx1"/>
                </a:solidFill>
              </a:rPr>
              <a:t>Yhteiskunnalliset muutokset -&gt; tasa-arvo ja yhdenvertaisuus -&gt; tuleeko enemmän sekaryhmäpelejä, esim. </a:t>
            </a:r>
            <a:r>
              <a:rPr lang="fi-FI" sz="1800" dirty="0" err="1">
                <a:solidFill>
                  <a:schemeClr val="tx1"/>
                </a:solidFill>
              </a:rPr>
              <a:t>Korfpallon</a:t>
            </a:r>
            <a:r>
              <a:rPr lang="fi-FI" sz="1800" dirty="0">
                <a:solidFill>
                  <a:schemeClr val="tx1"/>
                </a:solidFill>
              </a:rPr>
              <a:t> kaltaiset pelit? </a:t>
            </a:r>
          </a:p>
          <a:p>
            <a:endParaRPr lang="en-FI" sz="1700" dirty="0"/>
          </a:p>
        </p:txBody>
      </p:sp>
    </p:spTree>
    <p:extLst>
      <p:ext uri="{BB962C8B-B14F-4D97-AF65-F5344CB8AC3E}">
        <p14:creationId xmlns:p14="http://schemas.microsoft.com/office/powerpoint/2010/main" val="287619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0CAAB3-6E9E-B04E-8EC7-CE3BD73C0C09}"/>
              </a:ext>
            </a:extLst>
          </p:cNvPr>
          <p:cNvSpPr>
            <a:spLocks noGrp="1"/>
          </p:cNvSpPr>
          <p:nvPr>
            <p:ph type="title"/>
          </p:nvPr>
        </p:nvSpPr>
        <p:spPr>
          <a:xfrm>
            <a:off x="448965" y="304461"/>
            <a:ext cx="3865881" cy="1293028"/>
          </a:xfrm>
        </p:spPr>
        <p:txBody>
          <a:bodyPr>
            <a:normAutofit/>
          </a:bodyPr>
          <a:lstStyle/>
          <a:p>
            <a:r>
              <a:rPr lang="en-FI" sz="3500" dirty="0"/>
              <a:t>Mistä trendit syntyy 2/2</a:t>
            </a:r>
          </a:p>
        </p:txBody>
      </p:sp>
      <p:sp>
        <p:nvSpPr>
          <p:cNvPr id="3" name="Content Placeholder 2">
            <a:extLst>
              <a:ext uri="{FF2B5EF4-FFF2-40B4-BE49-F238E27FC236}">
                <a16:creationId xmlns:a16="http://schemas.microsoft.com/office/drawing/2014/main" id="{01550156-8852-D44F-90C0-0B56DFFAC641}"/>
              </a:ext>
            </a:extLst>
          </p:cNvPr>
          <p:cNvSpPr>
            <a:spLocks noGrp="1"/>
          </p:cNvSpPr>
          <p:nvPr>
            <p:ph idx="1"/>
          </p:nvPr>
        </p:nvSpPr>
        <p:spPr>
          <a:xfrm>
            <a:off x="255147" y="1597489"/>
            <a:ext cx="4446336" cy="5038316"/>
          </a:xfrm>
        </p:spPr>
        <p:txBody>
          <a:bodyPr>
            <a:normAutofit fontScale="77500" lnSpcReduction="20000"/>
          </a:bodyPr>
          <a:lstStyle/>
          <a:p>
            <a:pPr>
              <a:lnSpc>
                <a:spcPct val="90000"/>
              </a:lnSpc>
              <a:buFontTx/>
              <a:buChar char="-"/>
            </a:pPr>
            <a:r>
              <a:rPr lang="fi-FI" sz="2100" dirty="0">
                <a:solidFill>
                  <a:schemeClr val="tx1"/>
                </a:solidFill>
              </a:rPr>
              <a:t>Some (omien suoritusten postaukset/kaverien videoiden postaukset/somelevitykseen tehdyt videot -&gt; suosio lisääntyy) (</a:t>
            </a:r>
            <a:r>
              <a:rPr lang="fi-FI" sz="2100" dirty="0">
                <a:solidFill>
                  <a:schemeClr val="tx1"/>
                </a:solidFill>
                <a:hlinkClick r:id="rId2">
                  <a:extLst>
                    <a:ext uri="{A12FA001-AC4F-418D-AE19-62706E023703}">
                      <ahyp:hlinkClr xmlns:ahyp="http://schemas.microsoft.com/office/drawing/2018/hyperlinkcolor" val="tx"/>
                    </a:ext>
                  </a:extLst>
                </a:hlinkClick>
              </a:rPr>
              <a:t>Danny </a:t>
            </a:r>
            <a:r>
              <a:rPr lang="fi-FI" sz="2100" dirty="0" err="1">
                <a:solidFill>
                  <a:schemeClr val="tx1"/>
                </a:solidFill>
                <a:hlinkClick r:id="rId2">
                  <a:extLst>
                    <a:ext uri="{A12FA001-AC4F-418D-AE19-62706E023703}">
                      <ahyp:hlinkClr xmlns:ahyp="http://schemas.microsoft.com/office/drawing/2018/hyperlinkcolor" val="tx"/>
                    </a:ext>
                  </a:extLst>
                </a:hlinkClick>
              </a:rPr>
              <a:t>MacAskill</a:t>
            </a:r>
            <a:r>
              <a:rPr lang="fi-FI" sz="2100" dirty="0">
                <a:solidFill>
                  <a:schemeClr val="tx1"/>
                </a:solidFill>
              </a:rPr>
              <a:t>, </a:t>
            </a:r>
            <a:r>
              <a:rPr lang="fi-FI" sz="2100" dirty="0">
                <a:solidFill>
                  <a:schemeClr val="tx1"/>
                </a:solidFill>
                <a:hlinkClick r:id="rId3">
                  <a:extLst>
                    <a:ext uri="{A12FA001-AC4F-418D-AE19-62706E023703}">
                      <ahyp:hlinkClr xmlns:ahyp="http://schemas.microsoft.com/office/drawing/2018/hyperlinkcolor" val="tx"/>
                    </a:ext>
                  </a:extLst>
                </a:hlinkClick>
              </a:rPr>
              <a:t>Danny @ Gymnasium</a:t>
            </a:r>
            <a:r>
              <a:rPr lang="fi-FI" sz="2100" dirty="0">
                <a:solidFill>
                  <a:schemeClr val="tx1"/>
                </a:solidFill>
              </a:rPr>
              <a:t>) </a:t>
            </a:r>
            <a:r>
              <a:rPr lang="fi-FI" sz="2100" dirty="0" err="1">
                <a:solidFill>
                  <a:schemeClr val="tx1"/>
                </a:solidFill>
              </a:rPr>
              <a:t>tiktok</a:t>
            </a:r>
            <a:r>
              <a:rPr lang="fi-FI" sz="2100" dirty="0">
                <a:solidFill>
                  <a:schemeClr val="tx1"/>
                </a:solidFill>
              </a:rPr>
              <a:t>/IG (näistä myöhemmin lisää)</a:t>
            </a:r>
          </a:p>
          <a:p>
            <a:pPr>
              <a:lnSpc>
                <a:spcPct val="90000"/>
              </a:lnSpc>
              <a:buFontTx/>
              <a:buChar char="-"/>
            </a:pPr>
            <a:r>
              <a:rPr lang="fi-FI" sz="2100" dirty="0">
                <a:solidFill>
                  <a:schemeClr val="tx1"/>
                </a:solidFill>
              </a:rPr>
              <a:t>Taloudelliset suhdanteet (Esim. Golf, huom. Halpa junnulaji!) </a:t>
            </a:r>
          </a:p>
          <a:p>
            <a:pPr>
              <a:lnSpc>
                <a:spcPct val="90000"/>
              </a:lnSpc>
              <a:buFontTx/>
              <a:buChar char="-"/>
            </a:pPr>
            <a:r>
              <a:rPr lang="fi-FI" sz="2100" dirty="0">
                <a:solidFill>
                  <a:schemeClr val="tx1"/>
                </a:solidFill>
              </a:rPr>
              <a:t>Populaarikulttuuri (elokuvat, sarjat, pelit esim. </a:t>
            </a:r>
            <a:r>
              <a:rPr lang="fi-FI" sz="2100" dirty="0" err="1">
                <a:solidFill>
                  <a:schemeClr val="tx1"/>
                </a:solidFill>
              </a:rPr>
              <a:t>Fortnite</a:t>
            </a:r>
            <a:r>
              <a:rPr lang="fi-FI" sz="2100" dirty="0">
                <a:solidFill>
                  <a:schemeClr val="tx1"/>
                </a:solidFill>
              </a:rPr>
              <a:t>, Karate </a:t>
            </a:r>
            <a:r>
              <a:rPr lang="fi-FI" sz="2100" dirty="0" err="1">
                <a:solidFill>
                  <a:schemeClr val="tx1"/>
                </a:solidFill>
              </a:rPr>
              <a:t>kid</a:t>
            </a:r>
            <a:r>
              <a:rPr lang="fi-FI" sz="2100" dirty="0">
                <a:solidFill>
                  <a:schemeClr val="tx1"/>
                </a:solidFill>
              </a:rPr>
              <a:t>, Rocky, gladiaattorit, Ninja Warriors). </a:t>
            </a:r>
          </a:p>
          <a:p>
            <a:pPr>
              <a:lnSpc>
                <a:spcPct val="90000"/>
              </a:lnSpc>
              <a:buFontTx/>
              <a:buChar char="-"/>
            </a:pPr>
            <a:r>
              <a:rPr lang="fi-FI" sz="2100" dirty="0">
                <a:solidFill>
                  <a:schemeClr val="tx1"/>
                </a:solidFill>
              </a:rPr>
              <a:t>Sopiva ajoitus (</a:t>
            </a:r>
            <a:r>
              <a:rPr lang="fi-FI" sz="2100" dirty="0" err="1">
                <a:solidFill>
                  <a:schemeClr val="tx1"/>
                </a:solidFill>
              </a:rPr>
              <a:t>Padelin</a:t>
            </a:r>
            <a:r>
              <a:rPr lang="fi-FI" sz="2100" dirty="0">
                <a:solidFill>
                  <a:schemeClr val="tx1"/>
                </a:solidFill>
              </a:rPr>
              <a:t> suuri nousu osui Suomessa Koronavuoteen)</a:t>
            </a:r>
          </a:p>
          <a:p>
            <a:pPr marL="0" indent="0">
              <a:lnSpc>
                <a:spcPct val="90000"/>
              </a:lnSpc>
              <a:buNone/>
            </a:pPr>
            <a:r>
              <a:rPr lang="fi-FI" sz="2100" dirty="0">
                <a:solidFill>
                  <a:schemeClr val="tx1"/>
                </a:solidFill>
              </a:rPr>
              <a:t>Huom. väärä ajoitus (tai keskeneräinen*)</a:t>
            </a:r>
          </a:p>
          <a:p>
            <a:pPr>
              <a:lnSpc>
                <a:spcPct val="90000"/>
              </a:lnSpc>
              <a:buFontTx/>
              <a:buChar char="-"/>
            </a:pPr>
            <a:r>
              <a:rPr lang="fi-FI" sz="2100" dirty="0">
                <a:solidFill>
                  <a:schemeClr val="tx1"/>
                </a:solidFill>
              </a:rPr>
              <a:t>Lajin (tai harrastamisen) helppous &amp; motiivit kohtaavat (Frisbeegolf,  2010, &amp; 2020, </a:t>
            </a:r>
            <a:r>
              <a:rPr lang="fi-FI" sz="2100" dirty="0" err="1">
                <a:solidFill>
                  <a:schemeClr val="tx1"/>
                </a:solidFill>
              </a:rPr>
              <a:t>Padel</a:t>
            </a:r>
            <a:r>
              <a:rPr lang="fi-FI" sz="2100" dirty="0">
                <a:solidFill>
                  <a:schemeClr val="tx1"/>
                </a:solidFill>
              </a:rPr>
              <a:t> 2020)</a:t>
            </a:r>
          </a:p>
          <a:p>
            <a:pPr>
              <a:lnSpc>
                <a:spcPct val="90000"/>
              </a:lnSpc>
              <a:buFontTx/>
              <a:buChar char="-"/>
            </a:pPr>
            <a:r>
              <a:rPr lang="fi-FI" sz="2100" dirty="0">
                <a:solidFill>
                  <a:schemeClr val="tx1"/>
                </a:solidFill>
              </a:rPr>
              <a:t>Yhteiskunnalliset/globaalit asiat (ilmastonmuutos -&gt; </a:t>
            </a:r>
            <a:r>
              <a:rPr lang="fi-FI" sz="2100" dirty="0" err="1">
                <a:solidFill>
                  <a:schemeClr val="tx1"/>
                </a:solidFill>
              </a:rPr>
              <a:t>active</a:t>
            </a:r>
            <a:r>
              <a:rPr lang="fi-FI" sz="2100" dirty="0">
                <a:solidFill>
                  <a:schemeClr val="tx1"/>
                </a:solidFill>
              </a:rPr>
              <a:t> transport?/sähköavusteisuus) Vaatii yhteiskuntaa ja Infraa… ”</a:t>
            </a:r>
            <a:r>
              <a:rPr lang="en-US" sz="2100" b="1" dirty="0">
                <a:solidFill>
                  <a:schemeClr val="tx1"/>
                </a:solidFill>
              </a:rPr>
              <a:t> Sustainability and Wellness Get Married” -&gt; </a:t>
            </a:r>
            <a:r>
              <a:rPr lang="en-US" sz="2100" dirty="0">
                <a:solidFill>
                  <a:schemeClr val="tx1"/>
                </a:solidFill>
              </a:rPr>
              <a:t>korona 2020</a:t>
            </a:r>
          </a:p>
          <a:p>
            <a:pPr>
              <a:lnSpc>
                <a:spcPct val="90000"/>
              </a:lnSpc>
              <a:buFontTx/>
              <a:buChar char="-"/>
            </a:pPr>
            <a:endParaRPr lang="en-US" sz="1600" b="1" dirty="0">
              <a:solidFill>
                <a:schemeClr val="tx1"/>
              </a:solidFill>
            </a:endParaRPr>
          </a:p>
          <a:p>
            <a:pPr marL="0" indent="0">
              <a:lnSpc>
                <a:spcPct val="90000"/>
              </a:lnSpc>
              <a:buNone/>
            </a:pPr>
            <a:r>
              <a:rPr lang="en-US" sz="1600" b="1" dirty="0">
                <a:solidFill>
                  <a:schemeClr val="tx1"/>
                </a:solidFill>
              </a:rPr>
              <a:t>*</a:t>
            </a:r>
            <a:r>
              <a:rPr lang="en-US" sz="1600" b="1" dirty="0" err="1">
                <a:solidFill>
                  <a:schemeClr val="tx1"/>
                </a:solidFill>
              </a:rPr>
              <a:t>Leet</a:t>
            </a:r>
            <a:r>
              <a:rPr lang="en-US" sz="1600" b="1" dirty="0">
                <a:solidFill>
                  <a:schemeClr val="tx1"/>
                </a:solidFill>
              </a:rPr>
              <a:t>  </a:t>
            </a:r>
            <a:r>
              <a:rPr lang="en-US" sz="1600" b="1" dirty="0">
                <a:solidFill>
                  <a:schemeClr val="tx1"/>
                </a:solidFill>
                <a:hlinkClick r:id="rId4"/>
              </a:rPr>
              <a:t>https://www.youtube.com/watch?v=7tJ2UoluRzw</a:t>
            </a:r>
            <a:r>
              <a:rPr lang="en-US" sz="1600" b="1" dirty="0">
                <a:solidFill>
                  <a:schemeClr val="tx1"/>
                </a:solidFill>
              </a:rPr>
              <a:t> </a:t>
            </a:r>
          </a:p>
          <a:p>
            <a:pPr marL="0" indent="0">
              <a:lnSpc>
                <a:spcPct val="90000"/>
              </a:lnSpc>
              <a:buNone/>
            </a:pPr>
            <a:r>
              <a:rPr lang="en-US" sz="1600" b="1" dirty="0">
                <a:solidFill>
                  <a:schemeClr val="tx1"/>
                </a:solidFill>
              </a:rPr>
              <a:t>Kabaddi </a:t>
            </a:r>
            <a:r>
              <a:rPr lang="en-US" sz="1600" b="1" dirty="0">
                <a:solidFill>
                  <a:schemeClr val="tx1"/>
                </a:solidFill>
                <a:hlinkClick r:id="rId5"/>
              </a:rPr>
              <a:t>https://www.youtube.com/watch?v=HOfY9g05Sv4</a:t>
            </a:r>
            <a:r>
              <a:rPr lang="en-US" sz="1600" b="1" dirty="0">
                <a:solidFill>
                  <a:schemeClr val="tx1"/>
                </a:solidFill>
              </a:rPr>
              <a:t> </a:t>
            </a:r>
          </a:p>
          <a:p>
            <a:pPr marL="0" indent="0">
              <a:lnSpc>
                <a:spcPct val="90000"/>
              </a:lnSpc>
              <a:buNone/>
            </a:pPr>
            <a:endParaRPr lang="en-US" sz="1600" b="1" dirty="0">
              <a:solidFill>
                <a:schemeClr val="tx1"/>
              </a:solidFill>
            </a:endParaRPr>
          </a:p>
          <a:p>
            <a:pPr marL="0" indent="0">
              <a:lnSpc>
                <a:spcPct val="90000"/>
              </a:lnSpc>
              <a:buNone/>
            </a:pPr>
            <a:r>
              <a:rPr lang="en-US" sz="1600" b="1" dirty="0" err="1">
                <a:solidFill>
                  <a:schemeClr val="tx1"/>
                </a:solidFill>
                <a:hlinkClick r:id="rId6"/>
              </a:rPr>
              <a:t>Lajin</a:t>
            </a:r>
            <a:r>
              <a:rPr lang="en-US" sz="1600" b="1" dirty="0">
                <a:solidFill>
                  <a:schemeClr val="tx1"/>
                </a:solidFill>
                <a:hlinkClick r:id="rId6"/>
              </a:rPr>
              <a:t> </a:t>
            </a:r>
            <a:r>
              <a:rPr lang="en-US" sz="1600" b="1" dirty="0" err="1">
                <a:solidFill>
                  <a:schemeClr val="tx1"/>
                </a:solidFill>
                <a:hlinkClick r:id="rId6"/>
              </a:rPr>
              <a:t>synty</a:t>
            </a:r>
            <a:r>
              <a:rPr lang="en-US" sz="1600" b="1" dirty="0">
                <a:solidFill>
                  <a:schemeClr val="tx1"/>
                </a:solidFill>
                <a:hlinkClick r:id="rId6"/>
              </a:rPr>
              <a:t> ja </a:t>
            </a:r>
            <a:r>
              <a:rPr lang="en-US" sz="1600" b="1" dirty="0" err="1">
                <a:solidFill>
                  <a:schemeClr val="tx1"/>
                </a:solidFill>
                <a:hlinkClick r:id="rId6"/>
              </a:rPr>
              <a:t>kuolema</a:t>
            </a:r>
            <a:r>
              <a:rPr lang="en-US" sz="1600" b="1" dirty="0">
                <a:solidFill>
                  <a:schemeClr val="tx1"/>
                </a:solidFill>
                <a:hlinkClick r:id="rId6"/>
              </a:rPr>
              <a:t>: LEET</a:t>
            </a:r>
            <a:endParaRPr lang="en-US" sz="1600" b="1" dirty="0">
              <a:solidFill>
                <a:schemeClr val="tx1"/>
              </a:solidFill>
            </a:endParaRPr>
          </a:p>
          <a:p>
            <a:pPr>
              <a:lnSpc>
                <a:spcPct val="90000"/>
              </a:lnSpc>
            </a:pPr>
            <a:endParaRPr lang="en-FI" sz="1400" dirty="0"/>
          </a:p>
        </p:txBody>
      </p:sp>
      <p:pic>
        <p:nvPicPr>
          <p:cNvPr id="1026" name="Picture 2" descr="No photo description available.">
            <a:extLst>
              <a:ext uri="{FF2B5EF4-FFF2-40B4-BE49-F238E27FC236}">
                <a16:creationId xmlns:a16="http://schemas.microsoft.com/office/drawing/2014/main" id="{474C9C2D-05A9-4C2E-AB6D-8384FB28D2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595" r="47487" b="-1"/>
          <a:stretch/>
        </p:blipFill>
        <p:spPr bwMode="auto">
          <a:xfrm>
            <a:off x="4813298" y="10"/>
            <a:ext cx="2452632" cy="39334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ife carrying championships">
            <a:extLst>
              <a:ext uri="{FF2B5EF4-FFF2-40B4-BE49-F238E27FC236}">
                <a16:creationId xmlns:a16="http://schemas.microsoft.com/office/drawing/2014/main" id="{B127B7AC-1B98-3648-BD61-AFD55A848FA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686" r="19911" b="2"/>
          <a:stretch/>
        </p:blipFill>
        <p:spPr bwMode="auto">
          <a:xfrm>
            <a:off x="7336630" y="10"/>
            <a:ext cx="1807370" cy="2538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group of people on ice&#10;&#10;Description automatically generated with low confidence">
            <a:extLst>
              <a:ext uri="{FF2B5EF4-FFF2-40B4-BE49-F238E27FC236}">
                <a16:creationId xmlns:a16="http://schemas.microsoft.com/office/drawing/2014/main" id="{25B75226-E435-CE45-93F6-73C5D95981F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624" b="-1"/>
          <a:stretch/>
        </p:blipFill>
        <p:spPr bwMode="auto">
          <a:xfrm>
            <a:off x="7336632" y="2624474"/>
            <a:ext cx="1807370" cy="13090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st three cultural and traditional sports around the world |  Lifestylemission">
            <a:extLst>
              <a:ext uri="{FF2B5EF4-FFF2-40B4-BE49-F238E27FC236}">
                <a16:creationId xmlns:a16="http://schemas.microsoft.com/office/drawing/2014/main" id="{B1A20DE7-17D8-284A-ADA9-F889F01C61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213" r="8963" b="3"/>
          <a:stretch/>
        </p:blipFill>
        <p:spPr bwMode="auto">
          <a:xfrm>
            <a:off x="4813300" y="4019723"/>
            <a:ext cx="4330700" cy="283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363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1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fi-FI" sz="2600"/>
              <a:t>Mihin liikuntakulttuuri muuttuu?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550" b="3567"/>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idx="1"/>
          </p:nvPr>
        </p:nvSpPr>
        <p:spPr>
          <a:xfrm>
            <a:off x="3167986" y="3752850"/>
            <a:ext cx="5614060" cy="2452687"/>
          </a:xfrm>
        </p:spPr>
        <p:txBody>
          <a:bodyPr anchor="ctr">
            <a:normAutofit/>
          </a:bodyPr>
          <a:lstStyle/>
          <a:p>
            <a:endParaRPr lang="fi-FI" sz="1600" dirty="0"/>
          </a:p>
          <a:p>
            <a:endParaRPr lang="fi-FI" sz="1600" dirty="0">
              <a:solidFill>
                <a:schemeClr val="tx1"/>
              </a:solidFill>
            </a:endParaRPr>
          </a:p>
          <a:p>
            <a:r>
              <a:rPr lang="fi-FI" sz="1600" dirty="0">
                <a:solidFill>
                  <a:schemeClr val="tx1"/>
                </a:solidFill>
              </a:rPr>
              <a:t>Megatrendit ja heikot signaalit. Muutosta ohjaavat megatrendit, mutta heikot signaalit voivat vaikuttaa lopputulokseen. Heikko signaali on ensioire tulevasta muutoksesta, joka saattaa olla tulevaisuudessa merkittävä. (Sitra 2022)</a:t>
            </a:r>
          </a:p>
          <a:p>
            <a:endParaRPr lang="fi-FI" sz="1600" dirty="0"/>
          </a:p>
        </p:txBody>
      </p:sp>
      <p:sp>
        <p:nvSpPr>
          <p:cNvPr id="3" name="TextBox 2"/>
          <p:cNvSpPr txBox="1"/>
          <p:nvPr/>
        </p:nvSpPr>
        <p:spPr>
          <a:xfrm>
            <a:off x="21" y="6172201"/>
            <a:ext cx="9143979" cy="685799"/>
          </a:xfrm>
          <a:prstGeom prst="rect">
            <a:avLst/>
          </a:prstGeom>
          <a:solidFill>
            <a:srgbClr val="000000">
              <a:alpha val="50000"/>
            </a:srgbClr>
          </a:solidFill>
          <a:ln>
            <a:noFill/>
          </a:ln>
        </p:spPr>
        <p:txBody>
          <a:bodyPr wrap="square" rtlCol="0">
            <a:noAutofit/>
          </a:bodyPr>
          <a:lstStyle/>
          <a:p>
            <a:pPr algn="ctr">
              <a:spcAft>
                <a:spcPts val="600"/>
              </a:spcAft>
            </a:pPr>
            <a:r>
              <a:rPr lang="fi-FI" sz="1300" dirty="0">
                <a:solidFill>
                  <a:srgbClr val="FFFFFF"/>
                </a:solidFill>
                <a:hlinkClick r:id="rId4">
                  <a:extLst>
                    <a:ext uri="{A12FA001-AC4F-418D-AE19-62706E023703}">
                      <ahyp:hlinkClr xmlns:ahyp="http://schemas.microsoft.com/office/drawing/2018/hyperlinkcolor" val="tx"/>
                    </a:ext>
                  </a:extLst>
                </a:hlinkClick>
              </a:rPr>
              <a:t>Villikortti (1.00-&gt;)</a:t>
            </a:r>
            <a:endParaRPr lang="fi-FI" sz="1300" dirty="0">
              <a:solidFill>
                <a:srgbClr val="FFFFFF"/>
              </a:solidFill>
            </a:endParaRPr>
          </a:p>
        </p:txBody>
      </p:sp>
    </p:spTree>
    <p:extLst>
      <p:ext uri="{BB962C8B-B14F-4D97-AF65-F5344CB8AC3E}">
        <p14:creationId xmlns:p14="http://schemas.microsoft.com/office/powerpoint/2010/main" val="410630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FC1359-0A4E-4842-BD2B-CBF6DD65FF7B}"/>
              </a:ext>
            </a:extLst>
          </p:cNvPr>
          <p:cNvPicPr>
            <a:picLocks noChangeAspect="1"/>
          </p:cNvPicPr>
          <p:nvPr/>
        </p:nvPicPr>
        <p:blipFill rotWithShape="1">
          <a:blip r:embed="rId2"/>
          <a:srcRect t="6483" r="-2" b="9425"/>
          <a:stretch/>
        </p:blipFill>
        <p:spPr>
          <a:xfrm>
            <a:off x="3960642" y="10"/>
            <a:ext cx="5183357"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122" name="Picture 2" descr="A group of people dancing on a stage&#10;&#10;Description automatically generated with low confidence">
            <a:extLst>
              <a:ext uri="{FF2B5EF4-FFF2-40B4-BE49-F238E27FC236}">
                <a16:creationId xmlns:a16="http://schemas.microsoft.com/office/drawing/2014/main" id="{710F7BA6-4CF6-354F-98CB-2FB40176C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9" r="-2" b="-2"/>
          <a:stretch/>
        </p:blipFill>
        <p:spPr bwMode="auto">
          <a:xfrm>
            <a:off x="3960642" y="3493008"/>
            <a:ext cx="5183358"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2A1096F-81A4-8847-947E-DA93EAC5E09B}"/>
              </a:ext>
            </a:extLst>
          </p:cNvPr>
          <p:cNvSpPr>
            <a:spLocks noGrp="1"/>
          </p:cNvSpPr>
          <p:nvPr>
            <p:ph type="title"/>
          </p:nvPr>
        </p:nvSpPr>
        <p:spPr>
          <a:xfrm>
            <a:off x="336042" y="859536"/>
            <a:ext cx="3624601" cy="1243584"/>
          </a:xfrm>
        </p:spPr>
        <p:txBody>
          <a:bodyPr>
            <a:normAutofit/>
          </a:bodyPr>
          <a:lstStyle/>
          <a:p>
            <a:r>
              <a:rPr lang="fi-FI" sz="2800" dirty="0"/>
              <a:t>Mihin liikuntakulttuuri muuttuu? 1/2 </a:t>
            </a:r>
            <a:endParaRPr lang="en-FI" sz="2800" dirty="0"/>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58A9616-0762-B54D-A5FD-553948277B64}"/>
              </a:ext>
            </a:extLst>
          </p:cNvPr>
          <p:cNvSpPr>
            <a:spLocks noGrp="1"/>
          </p:cNvSpPr>
          <p:nvPr>
            <p:ph idx="1"/>
          </p:nvPr>
        </p:nvSpPr>
        <p:spPr>
          <a:xfrm>
            <a:off x="0" y="2267713"/>
            <a:ext cx="4877410" cy="3909249"/>
          </a:xfrm>
        </p:spPr>
        <p:txBody>
          <a:bodyPr>
            <a:noAutofit/>
          </a:bodyPr>
          <a:lstStyle/>
          <a:p>
            <a:pPr>
              <a:lnSpc>
                <a:spcPct val="90000"/>
              </a:lnSpc>
            </a:pPr>
            <a:r>
              <a:rPr lang="fi-FI" sz="1600" dirty="0">
                <a:solidFill>
                  <a:schemeClr val="tx1"/>
                </a:solidFill>
              </a:rPr>
              <a:t>Extreme -&gt; </a:t>
            </a:r>
            <a:r>
              <a:rPr lang="fi-FI" sz="1600" dirty="0" err="1">
                <a:solidFill>
                  <a:schemeClr val="tx1"/>
                </a:solidFill>
              </a:rPr>
              <a:t>mainstream</a:t>
            </a:r>
            <a:r>
              <a:rPr lang="fi-FI" sz="1600" dirty="0">
                <a:solidFill>
                  <a:schemeClr val="tx1"/>
                </a:solidFill>
              </a:rPr>
              <a:t> (MTB –&gt; Tahko MTB)</a:t>
            </a:r>
          </a:p>
          <a:p>
            <a:pPr>
              <a:lnSpc>
                <a:spcPct val="90000"/>
              </a:lnSpc>
            </a:pPr>
            <a:r>
              <a:rPr lang="fi-FI" sz="1600" dirty="0">
                <a:solidFill>
                  <a:schemeClr val="tx1"/>
                </a:solidFill>
              </a:rPr>
              <a:t>Elämyshakuisuus (vauhti, omien rajojen etsiminen, tehdä jotain mitä muut eivät ole ennen tehneet, </a:t>
            </a:r>
            <a:r>
              <a:rPr lang="fi-FI" sz="1600" dirty="0">
                <a:solidFill>
                  <a:schemeClr val="tx1"/>
                </a:solidFill>
                <a:hlinkClick r:id="rId4">
                  <a:extLst>
                    <a:ext uri="{A12FA001-AC4F-418D-AE19-62706E023703}">
                      <ahyp:hlinkClr xmlns:ahyp="http://schemas.microsoft.com/office/drawing/2018/hyperlinkcolor" val="tx"/>
                    </a:ext>
                  </a:extLst>
                </a:hlinkClick>
              </a:rPr>
              <a:t>4deserts</a:t>
            </a:r>
            <a:r>
              <a:rPr lang="fi-FI" sz="1600" dirty="0">
                <a:solidFill>
                  <a:schemeClr val="tx1"/>
                </a:solidFill>
              </a:rPr>
              <a:t>, </a:t>
            </a:r>
            <a:r>
              <a:rPr lang="fi-FI" sz="1600" dirty="0">
                <a:solidFill>
                  <a:schemeClr val="tx1"/>
                </a:solidFill>
                <a:hlinkClick r:id="rId5">
                  <a:extLst>
                    <a:ext uri="{A12FA001-AC4F-418D-AE19-62706E023703}">
                      <ahyp:hlinkClr xmlns:ahyp="http://schemas.microsoft.com/office/drawing/2018/hyperlinkcolor" val="tx"/>
                    </a:ext>
                  </a:extLst>
                </a:hlinkClick>
              </a:rPr>
              <a:t>wingsuit basejumping</a:t>
            </a:r>
            <a:r>
              <a:rPr lang="fi-FI" sz="1600" dirty="0">
                <a:solidFill>
                  <a:schemeClr val="tx1"/>
                </a:solidFill>
              </a:rPr>
              <a:t>). </a:t>
            </a:r>
          </a:p>
          <a:p>
            <a:pPr>
              <a:lnSpc>
                <a:spcPct val="90000"/>
              </a:lnSpc>
            </a:pPr>
            <a:r>
              <a:rPr lang="fi-FI" sz="1600" dirty="0">
                <a:solidFill>
                  <a:schemeClr val="tx1"/>
                </a:solidFill>
              </a:rPr>
              <a:t>Toisaalta, myös toisenlainen elämyshakuisuus, metsäjooga tms. kiireisen elämänmenon rinnalle.</a:t>
            </a:r>
          </a:p>
          <a:p>
            <a:pPr>
              <a:lnSpc>
                <a:spcPct val="90000"/>
              </a:lnSpc>
            </a:pPr>
            <a:r>
              <a:rPr lang="fi-FI" sz="1600" dirty="0">
                <a:solidFill>
                  <a:schemeClr val="tx1"/>
                </a:solidFill>
              </a:rPr>
              <a:t>Elämyshakuisuuden rinnalle ”</a:t>
            </a:r>
            <a:r>
              <a:rPr lang="fi-FI" sz="1600" dirty="0" err="1">
                <a:solidFill>
                  <a:schemeClr val="tx1"/>
                </a:solidFill>
              </a:rPr>
              <a:t>somehakuisuus</a:t>
            </a:r>
            <a:r>
              <a:rPr lang="fi-FI" sz="1600" dirty="0">
                <a:solidFill>
                  <a:schemeClr val="tx1"/>
                </a:solidFill>
              </a:rPr>
              <a:t>” (</a:t>
            </a:r>
            <a:r>
              <a:rPr lang="fi-FI" sz="1600" dirty="0">
                <a:solidFill>
                  <a:schemeClr val="tx1"/>
                </a:solidFill>
                <a:hlinkClick r:id="rId6">
                  <a:extLst>
                    <a:ext uri="{A12FA001-AC4F-418D-AE19-62706E023703}">
                      <ahyp:hlinkClr xmlns:ahyp="http://schemas.microsoft.com/office/drawing/2018/hyperlinkcolor" val="tx"/>
                    </a:ext>
                  </a:extLst>
                </a:hlinkClick>
              </a:rPr>
              <a:t>cheeserolling</a:t>
            </a:r>
            <a:r>
              <a:rPr lang="fi-FI" sz="1600" dirty="0">
                <a:solidFill>
                  <a:schemeClr val="tx1"/>
                </a:solidFill>
              </a:rPr>
              <a:t>, </a:t>
            </a:r>
            <a:r>
              <a:rPr lang="fi-FI" sz="1600" dirty="0">
                <a:solidFill>
                  <a:schemeClr val="tx1"/>
                </a:solidFill>
                <a:hlinkClick r:id="rId7">
                  <a:extLst>
                    <a:ext uri="{A12FA001-AC4F-418D-AE19-62706E023703}">
                      <ahyp:hlinkClr xmlns:ahyp="http://schemas.microsoft.com/office/drawing/2018/hyperlinkcolor" val="tx"/>
                    </a:ext>
                  </a:extLst>
                </a:hlinkClick>
              </a:rPr>
              <a:t>Pamplona</a:t>
            </a:r>
            <a:r>
              <a:rPr lang="fi-FI" sz="1600" dirty="0">
                <a:solidFill>
                  <a:schemeClr val="tx1"/>
                </a:solidFill>
              </a:rPr>
              <a:t>), tehdä jotain mitä muut eivät ole ennen </a:t>
            </a:r>
            <a:r>
              <a:rPr lang="fi-FI" sz="1600" dirty="0" err="1">
                <a:solidFill>
                  <a:schemeClr val="tx1"/>
                </a:solidFill>
              </a:rPr>
              <a:t>somettaneet</a:t>
            </a:r>
            <a:r>
              <a:rPr lang="fi-FI" sz="1600" dirty="0">
                <a:solidFill>
                  <a:schemeClr val="tx1"/>
                </a:solidFill>
              </a:rPr>
              <a:t>.  </a:t>
            </a:r>
          </a:p>
          <a:p>
            <a:pPr>
              <a:lnSpc>
                <a:spcPct val="90000"/>
              </a:lnSpc>
            </a:pPr>
            <a:r>
              <a:rPr lang="fi-FI" sz="1600" dirty="0">
                <a:solidFill>
                  <a:schemeClr val="tx1"/>
                </a:solidFill>
              </a:rPr>
              <a:t>Liikunta-kulttuuri laajenee ja eriytyy. Nousut ja laskut jatkuvat, osa kuolee pois, osa nousee uudelleen pinnalle, osa uudessa muodossa. </a:t>
            </a:r>
          </a:p>
          <a:p>
            <a:pPr>
              <a:lnSpc>
                <a:spcPct val="90000"/>
              </a:lnSpc>
            </a:pPr>
            <a:r>
              <a:rPr lang="fi-FI" sz="1600" dirty="0">
                <a:solidFill>
                  <a:schemeClr val="tx1"/>
                </a:solidFill>
              </a:rPr>
              <a:t>Mielen hyvinvointi (yoga, taiji, ym. itämaiset jne.) korostuu </a:t>
            </a:r>
          </a:p>
          <a:p>
            <a:pPr>
              <a:lnSpc>
                <a:spcPct val="90000"/>
              </a:lnSpc>
            </a:pPr>
            <a:r>
              <a:rPr lang="fi-FI" sz="1600" dirty="0">
                <a:solidFill>
                  <a:schemeClr val="tx1"/>
                </a:solidFill>
              </a:rPr>
              <a:t>Lajien yhdistely: Fitness + Yoga? CY-YO, </a:t>
            </a:r>
            <a:r>
              <a:rPr lang="fi-FI" sz="1600" dirty="0">
                <a:solidFill>
                  <a:schemeClr val="tx1"/>
                </a:solidFill>
                <a:hlinkClick r:id="rId8">
                  <a:extLst>
                    <a:ext uri="{A12FA001-AC4F-418D-AE19-62706E023703}">
                      <ahyp:hlinkClr xmlns:ahyp="http://schemas.microsoft.com/office/drawing/2018/hyperlinkcolor" val="tx"/>
                    </a:ext>
                  </a:extLst>
                </a:hlinkClick>
              </a:rPr>
              <a:t>Hydrospinning</a:t>
            </a:r>
            <a:r>
              <a:rPr lang="fi-FI" sz="1600" dirty="0">
                <a:solidFill>
                  <a:schemeClr val="tx1"/>
                </a:solidFill>
              </a:rPr>
              <a:t> ym. MMA, </a:t>
            </a:r>
            <a:r>
              <a:rPr lang="fi-FI" sz="1600" dirty="0" err="1">
                <a:solidFill>
                  <a:schemeClr val="tx1"/>
                </a:solidFill>
              </a:rPr>
              <a:t>dance</a:t>
            </a:r>
            <a:r>
              <a:rPr lang="fi-FI" sz="1600" dirty="0">
                <a:solidFill>
                  <a:schemeClr val="tx1"/>
                </a:solidFill>
              </a:rPr>
              <a:t> </a:t>
            </a:r>
            <a:r>
              <a:rPr lang="fi-FI" sz="1600" dirty="0" err="1">
                <a:solidFill>
                  <a:schemeClr val="tx1"/>
                </a:solidFill>
              </a:rPr>
              <a:t>fusion</a:t>
            </a:r>
            <a:r>
              <a:rPr lang="fi-FI" sz="1600" dirty="0">
                <a:solidFill>
                  <a:schemeClr val="tx1"/>
                </a:solidFill>
              </a:rPr>
              <a:t>.  </a:t>
            </a:r>
          </a:p>
          <a:p>
            <a:pPr>
              <a:lnSpc>
                <a:spcPct val="90000"/>
              </a:lnSpc>
            </a:pPr>
            <a:r>
              <a:rPr lang="fi-FI" sz="1600" dirty="0">
                <a:solidFill>
                  <a:schemeClr val="tx1"/>
                </a:solidFill>
              </a:rPr>
              <a:t>Liikuntatietoisuus lisääntyy -&gt; liikunnan merkitys ymmärretään paremmin -&gt; muut terveystottumukset (</a:t>
            </a:r>
            <a:r>
              <a:rPr lang="fi-FI" sz="1600" dirty="0" err="1">
                <a:solidFill>
                  <a:schemeClr val="tx1"/>
                </a:solidFill>
              </a:rPr>
              <a:t>wearable</a:t>
            </a:r>
            <a:r>
              <a:rPr lang="fi-FI" sz="1600" dirty="0">
                <a:solidFill>
                  <a:schemeClr val="tx1"/>
                </a:solidFill>
              </a:rPr>
              <a:t> </a:t>
            </a:r>
            <a:r>
              <a:rPr lang="fi-FI" sz="1600" dirty="0" err="1">
                <a:solidFill>
                  <a:schemeClr val="tx1"/>
                </a:solidFill>
              </a:rPr>
              <a:t>technology</a:t>
            </a:r>
            <a:r>
              <a:rPr lang="fi-FI" sz="1600" dirty="0">
                <a:solidFill>
                  <a:schemeClr val="tx1"/>
                </a:solidFill>
              </a:rPr>
              <a:t>) </a:t>
            </a:r>
          </a:p>
          <a:p>
            <a:pPr>
              <a:lnSpc>
                <a:spcPct val="90000"/>
              </a:lnSpc>
            </a:pPr>
            <a:endParaRPr lang="en-FI" sz="1600" dirty="0">
              <a:solidFill>
                <a:schemeClr val="tx1"/>
              </a:solidFill>
            </a:endParaRPr>
          </a:p>
        </p:txBody>
      </p:sp>
    </p:spTree>
    <p:extLst>
      <p:ext uri="{BB962C8B-B14F-4D97-AF65-F5344CB8AC3E}">
        <p14:creationId xmlns:p14="http://schemas.microsoft.com/office/powerpoint/2010/main" val="1288131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78622" y="-339207"/>
            <a:ext cx="3537174" cy="1288673"/>
          </a:xfrm>
        </p:spPr>
        <p:txBody>
          <a:bodyPr anchor="b">
            <a:normAutofit/>
          </a:bodyPr>
          <a:lstStyle/>
          <a:p>
            <a:pPr>
              <a:lnSpc>
                <a:spcPct val="90000"/>
              </a:lnSpc>
            </a:pPr>
            <a:r>
              <a:rPr lang="fi-FI" sz="2800" dirty="0">
                <a:solidFill>
                  <a:schemeClr val="bg1"/>
                </a:solidFill>
              </a:rPr>
              <a:t>Mihin liikuntakulttuuri muuttuu? 2/2</a:t>
            </a:r>
          </a:p>
        </p:txBody>
      </p:sp>
      <p:sp>
        <p:nvSpPr>
          <p:cNvPr id="139" name="Oval 138">
            <a:extLst>
              <a:ext uri="{FF2B5EF4-FFF2-40B4-BE49-F238E27FC236}">
                <a16:creationId xmlns:a16="http://schemas.microsoft.com/office/drawing/2014/main" id="{037C701E-5151-4086-9CF2-7F44AA38A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652" y="618698"/>
            <a:ext cx="273766"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Oval 140">
            <a:extLst>
              <a:ext uri="{FF2B5EF4-FFF2-40B4-BE49-F238E27FC236}">
                <a16:creationId xmlns:a16="http://schemas.microsoft.com/office/drawing/2014/main" id="{E656C08E-A84B-4C76-9D3B-46237B5A9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652" y="618698"/>
            <a:ext cx="273766"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146" name="Picture 2" descr="zwift cycling game online -">
            <a:extLst>
              <a:ext uri="{FF2B5EF4-FFF2-40B4-BE49-F238E27FC236}">
                <a16:creationId xmlns:a16="http://schemas.microsoft.com/office/drawing/2014/main" id="{24EE7639-0AA5-8541-8DC4-CC3779F3E1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686" y="599238"/>
            <a:ext cx="3572850" cy="23775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ickleball – Teho Sport Areena">
            <a:extLst>
              <a:ext uri="{FF2B5EF4-FFF2-40B4-BE49-F238E27FC236}">
                <a16:creationId xmlns:a16="http://schemas.microsoft.com/office/drawing/2014/main" id="{0BB86AE9-DA34-354A-BA8F-C75E02DA14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0685" y="4023795"/>
            <a:ext cx="3572851" cy="1635763"/>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aphic 4">
            <a:extLst>
              <a:ext uri="{FF2B5EF4-FFF2-40B4-BE49-F238E27FC236}">
                <a16:creationId xmlns:a16="http://schemas.microsoft.com/office/drawing/2014/main" id="{72FB3F6E-946C-4B30-8EAA-64FA3056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91" y="5091324"/>
            <a:ext cx="731374" cy="975171"/>
            <a:chOff x="5829300" y="3162300"/>
            <a:chExt cx="532256" cy="532257"/>
          </a:xfrm>
          <a:solidFill>
            <a:schemeClr val="bg1"/>
          </a:solidFill>
        </p:grpSpPr>
        <p:sp>
          <p:nvSpPr>
            <p:cNvPr id="144" name="Freeform: Shape 143">
              <a:extLst>
                <a:ext uri="{FF2B5EF4-FFF2-40B4-BE49-F238E27FC236}">
                  <a16:creationId xmlns:a16="http://schemas.microsoft.com/office/drawing/2014/main" id="{A820447A-FA0D-448D-8513-13647DCEE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80F5A0F-E8FC-415B-BA7F-74C42D42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D77443A5-2061-492B-AFF5-658AB7E7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276C0A3-C877-457C-917D-473FABC9E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9808886-A26A-41C2-9401-727236349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FB169C8-A66F-4AEC-BBEE-4DEBBE844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EC418CD-F215-459D-8919-D5B5194EB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E034A84-840E-429B-9A4F-ECC31AB62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D050DBA-8800-4A73-84C0-34DC71A6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D4BF35D-BFFA-45A5-8081-FEDD30757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6B354BD-25DC-42A0-9CE7-824686810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52C4A08-6644-42B7-8237-2AD5F0041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1D58C06-A184-4272-9824-2F08535184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Content Placeholder 2"/>
          <p:cNvSpPr>
            <a:spLocks noGrp="1"/>
          </p:cNvSpPr>
          <p:nvPr>
            <p:ph idx="1"/>
          </p:nvPr>
        </p:nvSpPr>
        <p:spPr>
          <a:xfrm>
            <a:off x="4145689" y="825432"/>
            <a:ext cx="5006553" cy="5142849"/>
          </a:xfrm>
        </p:spPr>
        <p:txBody>
          <a:bodyPr>
            <a:noAutofit/>
          </a:bodyPr>
          <a:lstStyle/>
          <a:p>
            <a:pPr>
              <a:lnSpc>
                <a:spcPct val="90000"/>
              </a:lnSpc>
            </a:pPr>
            <a:r>
              <a:rPr lang="fi-FI" sz="1500" dirty="0"/>
              <a:t>Aika vähenee (?) -&gt; omaehtoisuus lisääntyy ?-&gt; (Liikunta 2025 skenaariot 1990)</a:t>
            </a:r>
          </a:p>
          <a:p>
            <a:pPr>
              <a:lnSpc>
                <a:spcPct val="90000"/>
              </a:lnSpc>
            </a:pPr>
            <a:r>
              <a:rPr lang="fi-FI" sz="1500" dirty="0"/>
              <a:t>”</a:t>
            </a:r>
            <a:r>
              <a:rPr lang="fi-FI" sz="1500" dirty="0" err="1"/>
              <a:t>Buddy</a:t>
            </a:r>
            <a:r>
              <a:rPr lang="fi-FI" sz="1500" dirty="0"/>
              <a:t>”. PT, mittarit, </a:t>
            </a:r>
            <a:r>
              <a:rPr lang="fi-FI" sz="1500" dirty="0" err="1"/>
              <a:t>online-</a:t>
            </a:r>
            <a:r>
              <a:rPr lang="fi-FI" sz="1500" dirty="0"/>
              <a:t>/</a:t>
            </a:r>
            <a:r>
              <a:rPr lang="fi-FI" sz="1500" dirty="0" err="1"/>
              <a:t>some</a:t>
            </a:r>
            <a:r>
              <a:rPr lang="fi-FI" sz="1500" dirty="0"/>
              <a:t>-treenikaveri(t) (</a:t>
            </a:r>
            <a:r>
              <a:rPr lang="fi-FI" sz="1500" dirty="0" err="1"/>
              <a:t>wearable</a:t>
            </a:r>
            <a:r>
              <a:rPr lang="fi-FI" sz="1500" dirty="0"/>
              <a:t> </a:t>
            </a:r>
            <a:r>
              <a:rPr lang="fi-FI" sz="1500" dirty="0" err="1"/>
              <a:t>technology</a:t>
            </a:r>
            <a:r>
              <a:rPr lang="fi-FI" sz="1500" dirty="0"/>
              <a:t>: Fitness </a:t>
            </a:r>
            <a:r>
              <a:rPr lang="fi-FI" sz="1500" dirty="0" err="1"/>
              <a:t>trend</a:t>
            </a:r>
            <a:r>
              <a:rPr lang="fi-FI" sz="1500" dirty="0"/>
              <a:t> NO 1. [ACSM 2016, 2017, 2019, 2020, 2022]).</a:t>
            </a:r>
          </a:p>
          <a:p>
            <a:pPr>
              <a:lnSpc>
                <a:spcPct val="90000"/>
              </a:lnSpc>
            </a:pPr>
            <a:r>
              <a:rPr lang="fi-FI" sz="1500" dirty="0"/>
              <a:t>Vähemmän on enemmän. 60 min = 30 min. </a:t>
            </a:r>
          </a:p>
          <a:p>
            <a:pPr>
              <a:lnSpc>
                <a:spcPct val="90000"/>
              </a:lnSpc>
            </a:pPr>
            <a:r>
              <a:rPr lang="fi-FI" sz="1500" dirty="0"/>
              <a:t>Perinteisten kilpailujen muokkaus ”</a:t>
            </a:r>
            <a:r>
              <a:rPr lang="fi-FI" sz="1500" dirty="0" err="1"/>
              <a:t>taviksille</a:t>
            </a:r>
            <a:r>
              <a:rPr lang="fi-FI" sz="1500" dirty="0"/>
              <a:t>”. Jukolan viesti, maratonit,  (koska tulee ”tavisten </a:t>
            </a:r>
            <a:r>
              <a:rPr lang="fi-FI" sz="1500" dirty="0" err="1"/>
              <a:t>tour</a:t>
            </a:r>
            <a:r>
              <a:rPr lang="fi-FI" sz="1500" dirty="0"/>
              <a:t> de </a:t>
            </a:r>
            <a:r>
              <a:rPr lang="fi-FI" sz="1500" dirty="0" err="1"/>
              <a:t>france</a:t>
            </a:r>
            <a:r>
              <a:rPr lang="fi-FI" sz="1500" dirty="0"/>
              <a:t>”?) </a:t>
            </a:r>
          </a:p>
          <a:p>
            <a:pPr>
              <a:lnSpc>
                <a:spcPct val="90000"/>
              </a:lnSpc>
            </a:pPr>
            <a:r>
              <a:rPr lang="fi-FI" sz="1500" dirty="0"/>
              <a:t>Liikuntapalveluiden tuottajat muuttuvat hyvinvointipalveluiden tuottajiksi. Toiminta muuttuu tavoitteellisemmaksi -&gt; alan osaajille tarvetta. (+puuhastelijoita riittää) TERVEYS JA HYVINVOINTI MEGATRENDINÄ.</a:t>
            </a:r>
          </a:p>
          <a:p>
            <a:pPr>
              <a:lnSpc>
                <a:spcPct val="90000"/>
              </a:lnSpc>
            </a:pPr>
            <a:r>
              <a:rPr lang="fi-FI" sz="1500" dirty="0"/>
              <a:t>Välinevalmistajat tuotteistavat omia lajeja (Red Bull,</a:t>
            </a:r>
            <a:r>
              <a:rPr lang="fi-FI" sz="1500" dirty="0">
                <a:hlinkClick r:id="rId5"/>
              </a:rPr>
              <a:t> Reebok</a:t>
            </a:r>
            <a:r>
              <a:rPr lang="fi-FI" sz="1500" dirty="0"/>
              <a:t>). </a:t>
            </a:r>
          </a:p>
          <a:p>
            <a:pPr>
              <a:lnSpc>
                <a:spcPct val="90000"/>
              </a:lnSpc>
            </a:pPr>
            <a:r>
              <a:rPr lang="fi-FI" sz="1500" dirty="0"/>
              <a:t>(Isot) urheilulajit siirtyvät uusille areenoille tai muuttavat peliä uusiin muotoihin. (</a:t>
            </a:r>
            <a:r>
              <a:rPr lang="fi-FI" sz="1500" dirty="0" err="1"/>
              <a:t>beach</a:t>
            </a:r>
            <a:r>
              <a:rPr lang="fi-FI" sz="1500" dirty="0"/>
              <a:t> </a:t>
            </a:r>
            <a:r>
              <a:rPr lang="fi-FI" sz="1500" dirty="0" err="1"/>
              <a:t>basketball</a:t>
            </a:r>
            <a:r>
              <a:rPr lang="fi-FI" sz="1500" dirty="0"/>
              <a:t>, </a:t>
            </a:r>
            <a:r>
              <a:rPr lang="fi-FI" sz="1500" dirty="0" err="1"/>
              <a:t>beach</a:t>
            </a:r>
            <a:r>
              <a:rPr lang="fi-FI" sz="1500" dirty="0"/>
              <a:t> </a:t>
            </a:r>
            <a:r>
              <a:rPr lang="fi-FI" sz="1500" dirty="0" err="1"/>
              <a:t>handball</a:t>
            </a:r>
            <a:r>
              <a:rPr lang="fi-FI" sz="1500" dirty="0"/>
              <a:t> etc.) Tai vanhoja areenoita vallataan uusiin käyttötarkoituksiin (</a:t>
            </a:r>
            <a:r>
              <a:rPr lang="fi-FI" sz="1500" dirty="0">
                <a:hlinkClick r:id="rId6"/>
              </a:rPr>
              <a:t>Pickleball</a:t>
            </a:r>
            <a:r>
              <a:rPr lang="fi-FI" sz="1500" dirty="0"/>
              <a:t> </a:t>
            </a:r>
            <a:r>
              <a:rPr lang="fi-FI" sz="1500" dirty="0">
                <a:hlinkClick r:id="rId7"/>
              </a:rPr>
              <a:t>Padel</a:t>
            </a:r>
            <a:r>
              <a:rPr lang="fi-FI" sz="1500" dirty="0"/>
              <a:t>)</a:t>
            </a:r>
          </a:p>
          <a:p>
            <a:pPr>
              <a:lnSpc>
                <a:spcPct val="90000"/>
              </a:lnSpc>
            </a:pPr>
            <a:r>
              <a:rPr lang="fi-FI" sz="1500" dirty="0"/>
              <a:t>Miten esimerkiksi olympialiike reagoi (Skeittaus, surffaus Olympialaisissa 2020, Breakdance 2024) </a:t>
            </a:r>
          </a:p>
          <a:p>
            <a:pPr>
              <a:lnSpc>
                <a:spcPct val="90000"/>
              </a:lnSpc>
            </a:pPr>
            <a:r>
              <a:rPr lang="fi-FI" sz="1500" dirty="0"/>
              <a:t>”Nuorisokulttuurin” lajien jatkuva eläminen (</a:t>
            </a:r>
            <a:r>
              <a:rPr lang="fi-FI" sz="1500" dirty="0" err="1"/>
              <a:t>Skate</a:t>
            </a:r>
            <a:r>
              <a:rPr lang="fi-FI" sz="1500" dirty="0"/>
              <a:t>, </a:t>
            </a:r>
            <a:r>
              <a:rPr lang="fi-FI" sz="1500" dirty="0" err="1"/>
              <a:t>scoottaus</a:t>
            </a:r>
            <a:r>
              <a:rPr lang="fi-FI" sz="1500" dirty="0"/>
              <a:t>, suksi/lauta) </a:t>
            </a:r>
          </a:p>
          <a:p>
            <a:pPr>
              <a:lnSpc>
                <a:spcPct val="90000"/>
              </a:lnSpc>
            </a:pPr>
            <a:r>
              <a:rPr lang="fi-FI" sz="1500" dirty="0"/>
              <a:t>Kaikki pelaa – siis eläkeläisetkin. Kuka ottaa kopin ensimmäisenä? (ACSM 2019) </a:t>
            </a:r>
          </a:p>
          <a:p>
            <a:pPr>
              <a:lnSpc>
                <a:spcPct val="90000"/>
              </a:lnSpc>
            </a:pPr>
            <a:r>
              <a:rPr lang="fi-FI" sz="1500" dirty="0"/>
              <a:t>Miten muuten liikuntakulttuuri muuttuu? </a:t>
            </a:r>
          </a:p>
          <a:p>
            <a:pPr>
              <a:lnSpc>
                <a:spcPct val="90000"/>
              </a:lnSpc>
            </a:pPr>
            <a:endParaRPr lang="fi-FI" sz="1500" dirty="0"/>
          </a:p>
        </p:txBody>
      </p:sp>
    </p:spTree>
    <p:extLst>
      <p:ext uri="{BB962C8B-B14F-4D97-AF65-F5344CB8AC3E}">
        <p14:creationId xmlns:p14="http://schemas.microsoft.com/office/powerpoint/2010/main" val="337611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ctrTitle"/>
          </p:nvPr>
        </p:nvSpPr>
        <p:spPr>
          <a:xfrm>
            <a:off x="907080" y="-178907"/>
            <a:ext cx="7543800" cy="859217"/>
          </a:xfrm>
          <a:effectLst>
            <a:outerShdw blurRad="50800" dist="38100" dir="2700000" algn="tl" rotWithShape="0">
              <a:prstClr val="black">
                <a:alpha val="40000"/>
              </a:prstClr>
            </a:outerShdw>
          </a:effectLst>
        </p:spPr>
        <p:txBody>
          <a:bodyPr>
            <a:normAutofit/>
          </a:bodyPr>
          <a:lstStyle/>
          <a:p>
            <a:pPr algn="ctr"/>
            <a:r>
              <a:rPr lang="en-US" sz="4500" dirty="0" err="1">
                <a:solidFill>
                  <a:schemeClr val="tx1"/>
                </a:solidFill>
              </a:rPr>
              <a:t>Huippu-urheilu</a:t>
            </a:r>
            <a:r>
              <a:rPr lang="en-US" sz="4500" dirty="0">
                <a:solidFill>
                  <a:schemeClr val="tx1"/>
                </a:solidFill>
              </a:rPr>
              <a:t> </a:t>
            </a:r>
            <a:r>
              <a:rPr lang="en-US" sz="4500" dirty="0" err="1">
                <a:solidFill>
                  <a:schemeClr val="tx1"/>
                </a:solidFill>
              </a:rPr>
              <a:t>muuttuu</a:t>
            </a:r>
            <a:r>
              <a:rPr lang="en-US" sz="4500" dirty="0">
                <a:solidFill>
                  <a:schemeClr val="tx1"/>
                </a:solidFill>
              </a:rPr>
              <a:t>:</a:t>
            </a:r>
            <a:endParaRPr lang="en-US" sz="4500" dirty="0">
              <a:solidFill>
                <a:schemeClr val="tx1"/>
              </a:solidFill>
              <a:latin typeface="Futura Md BT" pitchFamily="34" charset="0"/>
            </a:endParaRPr>
          </a:p>
        </p:txBody>
      </p:sp>
      <p:sp>
        <p:nvSpPr>
          <p:cNvPr id="5" name="Rectangle 4">
            <a:extLst>
              <a:ext uri="{FF2B5EF4-FFF2-40B4-BE49-F238E27FC236}">
                <a16:creationId xmlns:a16="http://schemas.microsoft.com/office/drawing/2014/main" id="{E08AE361-DCE2-CD4F-BD65-CC88873D1BC5}"/>
              </a:ext>
            </a:extLst>
          </p:cNvPr>
          <p:cNvSpPr/>
          <p:nvPr/>
        </p:nvSpPr>
        <p:spPr>
          <a:xfrm>
            <a:off x="0" y="6209732"/>
            <a:ext cx="7562165" cy="923330"/>
          </a:xfrm>
          <a:prstGeom prst="rect">
            <a:avLst/>
          </a:prstGeom>
        </p:spPr>
        <p:txBody>
          <a:bodyPr wrap="square">
            <a:spAutoFit/>
          </a:bodyPr>
          <a:lstStyle/>
          <a:p>
            <a:r>
              <a:rPr lang="en-FI" dirty="0">
                <a:hlinkClick r:id="rId3"/>
              </a:rPr>
              <a:t>https://www.wired.com/2016/08/ff-olympicinfographic/</a:t>
            </a:r>
            <a:endParaRPr lang="en-FI" dirty="0"/>
          </a:p>
          <a:p>
            <a:r>
              <a:rPr lang="en-GB" dirty="0">
                <a:hlinkClick r:id="rId4"/>
              </a:rPr>
              <a:t>https://www.behance.net/gallery/16351213/Summer-(Olympic)-Sports</a:t>
            </a:r>
            <a:endParaRPr lang="en-GB" dirty="0"/>
          </a:p>
          <a:p>
            <a:endParaRPr lang="en-FI" dirty="0"/>
          </a:p>
        </p:txBody>
      </p:sp>
      <p:pic>
        <p:nvPicPr>
          <p:cNvPr id="6" name="Picture 5">
            <a:extLst>
              <a:ext uri="{FF2B5EF4-FFF2-40B4-BE49-F238E27FC236}">
                <a16:creationId xmlns:a16="http://schemas.microsoft.com/office/drawing/2014/main" id="{C32C4BB1-AC95-0A49-967D-954137FCAC55}"/>
              </a:ext>
            </a:extLst>
          </p:cNvPr>
          <p:cNvPicPr>
            <a:picLocks noChangeAspect="1"/>
          </p:cNvPicPr>
          <p:nvPr/>
        </p:nvPicPr>
        <p:blipFill>
          <a:blip r:embed="rId5"/>
          <a:stretch>
            <a:fillRect/>
          </a:stretch>
        </p:blipFill>
        <p:spPr>
          <a:xfrm>
            <a:off x="0" y="620485"/>
            <a:ext cx="9144000" cy="5617029"/>
          </a:xfrm>
          <a:prstGeom prst="rect">
            <a:avLst/>
          </a:prstGeom>
        </p:spPr>
      </p:pic>
    </p:spTree>
    <p:extLst>
      <p:ext uri="{BB962C8B-B14F-4D97-AF65-F5344CB8AC3E}">
        <p14:creationId xmlns:p14="http://schemas.microsoft.com/office/powerpoint/2010/main" val="345517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1C6BD-ABC2-1B46-8A4B-0B3FBE8D7FB5}"/>
              </a:ext>
            </a:extLst>
          </p:cNvPr>
          <p:cNvSpPr>
            <a:spLocks noGrp="1"/>
          </p:cNvSpPr>
          <p:nvPr>
            <p:ph type="title"/>
          </p:nvPr>
        </p:nvSpPr>
        <p:spPr>
          <a:xfrm>
            <a:off x="153402" y="294538"/>
            <a:ext cx="7421963" cy="1033669"/>
          </a:xfrm>
        </p:spPr>
        <p:txBody>
          <a:bodyPr>
            <a:normAutofit/>
          </a:bodyPr>
          <a:lstStyle/>
          <a:p>
            <a:r>
              <a:rPr lang="fi-FI" sz="3200" dirty="0"/>
              <a:t>Liikuntakulttuuri muuttuu:</a:t>
            </a:r>
            <a:endParaRPr lang="en-FI" sz="3500" dirty="0">
              <a:solidFill>
                <a:srgbClr val="FFFFFF"/>
              </a:solidFill>
            </a:endParaRPr>
          </a:p>
        </p:txBody>
      </p:sp>
      <p:sp>
        <p:nvSpPr>
          <p:cNvPr id="3" name="Content Placeholder 2">
            <a:extLst>
              <a:ext uri="{FF2B5EF4-FFF2-40B4-BE49-F238E27FC236}">
                <a16:creationId xmlns:a16="http://schemas.microsoft.com/office/drawing/2014/main" id="{0339D956-634F-7648-9637-7EC7AA56B344}"/>
              </a:ext>
            </a:extLst>
          </p:cNvPr>
          <p:cNvSpPr>
            <a:spLocks noGrp="1"/>
          </p:cNvSpPr>
          <p:nvPr>
            <p:ph idx="1"/>
          </p:nvPr>
        </p:nvSpPr>
        <p:spPr>
          <a:xfrm>
            <a:off x="1028699" y="2318197"/>
            <a:ext cx="7293023" cy="3683358"/>
          </a:xfrm>
        </p:spPr>
        <p:txBody>
          <a:bodyPr anchor="ctr">
            <a:normAutofit/>
          </a:bodyPr>
          <a:lstStyle/>
          <a:p>
            <a:endParaRPr lang="en-FI" sz="1700" dirty="0"/>
          </a:p>
        </p:txBody>
      </p:sp>
      <p:sp>
        <p:nvSpPr>
          <p:cNvPr id="5" name="Rectangle 4">
            <a:extLst>
              <a:ext uri="{FF2B5EF4-FFF2-40B4-BE49-F238E27FC236}">
                <a16:creationId xmlns:a16="http://schemas.microsoft.com/office/drawing/2014/main" id="{B2DF2163-DC4B-5940-B26E-1595800B16C9}"/>
              </a:ext>
            </a:extLst>
          </p:cNvPr>
          <p:cNvSpPr/>
          <p:nvPr/>
        </p:nvSpPr>
        <p:spPr>
          <a:xfrm>
            <a:off x="103210" y="1597432"/>
            <a:ext cx="4572000" cy="2800767"/>
          </a:xfrm>
          <a:prstGeom prst="rect">
            <a:avLst/>
          </a:prstGeom>
        </p:spPr>
        <p:txBody>
          <a:bodyPr>
            <a:spAutoFit/>
          </a:bodyPr>
          <a:lstStyle/>
          <a:p>
            <a:r>
              <a:rPr lang="en-FI" sz="2200" u="sng" dirty="0"/>
              <a:t>Old /out</a:t>
            </a:r>
          </a:p>
          <a:p>
            <a:r>
              <a:rPr lang="fi-FI" sz="2200" dirty="0"/>
              <a:t>Sauvakävely</a:t>
            </a:r>
          </a:p>
          <a:p>
            <a:r>
              <a:rPr lang="fi-FI" sz="2200" dirty="0"/>
              <a:t>Zumba (tai ”Zumba 2.0?”)</a:t>
            </a:r>
          </a:p>
          <a:p>
            <a:r>
              <a:rPr lang="fi-FI" sz="2200" dirty="0"/>
              <a:t>Rullaluistelu </a:t>
            </a:r>
          </a:p>
          <a:p>
            <a:r>
              <a:rPr lang="fi-FI" sz="2200" dirty="0"/>
              <a:t>Kotikuntoilu (Smart Tv:n/Online </a:t>
            </a:r>
            <a:r>
              <a:rPr lang="fi-FI" sz="2200" dirty="0" err="1"/>
              <a:t>training</a:t>
            </a:r>
            <a:r>
              <a:rPr lang="fi-FI" sz="2200" dirty="0"/>
              <a:t> mahdollisuudet?, </a:t>
            </a:r>
            <a:r>
              <a:rPr lang="fi-FI" sz="2200" dirty="0">
                <a:hlinkClick r:id="rId2"/>
              </a:rPr>
              <a:t>FIIT TV</a:t>
            </a:r>
            <a:r>
              <a:rPr lang="fi-FI" sz="2200" dirty="0"/>
              <a:t>)</a:t>
            </a:r>
          </a:p>
          <a:p>
            <a:r>
              <a:rPr lang="fi-FI" sz="2200" dirty="0"/>
              <a:t>Maraton (suurin buumi ohi)</a:t>
            </a:r>
          </a:p>
          <a:p>
            <a:endParaRPr lang="en-FI" sz="2200" dirty="0"/>
          </a:p>
        </p:txBody>
      </p:sp>
      <p:sp>
        <p:nvSpPr>
          <p:cNvPr id="11" name="TextBox 10">
            <a:extLst>
              <a:ext uri="{FF2B5EF4-FFF2-40B4-BE49-F238E27FC236}">
                <a16:creationId xmlns:a16="http://schemas.microsoft.com/office/drawing/2014/main" id="{C1DD5038-3726-4443-9FC8-26A5D3DC6274}"/>
              </a:ext>
            </a:extLst>
          </p:cNvPr>
          <p:cNvSpPr txBox="1"/>
          <p:nvPr/>
        </p:nvSpPr>
        <p:spPr>
          <a:xfrm>
            <a:off x="3996270" y="1622745"/>
            <a:ext cx="5354151" cy="5847755"/>
          </a:xfrm>
          <a:prstGeom prst="rect">
            <a:avLst/>
          </a:prstGeom>
          <a:noFill/>
        </p:spPr>
        <p:txBody>
          <a:bodyPr wrap="square" rtlCol="0">
            <a:spAutoFit/>
          </a:bodyPr>
          <a:lstStyle/>
          <a:p>
            <a:r>
              <a:rPr lang="fi-FI" sz="2200" u="sng" dirty="0"/>
              <a:t>New / in / </a:t>
            </a:r>
            <a:r>
              <a:rPr lang="fi-FI" sz="2200" u="sng" dirty="0" err="1"/>
              <a:t>back</a:t>
            </a:r>
            <a:r>
              <a:rPr lang="fi-FI" sz="2200" u="sng" dirty="0"/>
              <a:t>/ </a:t>
            </a:r>
            <a:r>
              <a:rPr lang="fi-FI" sz="2200" u="sng" dirty="0" err="1"/>
              <a:t>future</a:t>
            </a:r>
            <a:r>
              <a:rPr lang="fi-FI" sz="2200" u="sng" dirty="0"/>
              <a:t>?</a:t>
            </a:r>
          </a:p>
          <a:p>
            <a:r>
              <a:rPr lang="fi-FI" sz="2200" dirty="0"/>
              <a:t>Fitness-kentän jatkuva elo: </a:t>
            </a:r>
          </a:p>
          <a:p>
            <a:r>
              <a:rPr lang="fi-FI" sz="2200" dirty="0"/>
              <a:t>- HIIT -&gt; LIIT?, Fitness </a:t>
            </a:r>
            <a:r>
              <a:rPr lang="fi-FI" sz="2200" dirty="0" err="1"/>
              <a:t>fusion</a:t>
            </a:r>
            <a:r>
              <a:rPr lang="fi-FI" sz="2200" dirty="0"/>
              <a:t> (?? +yoga),</a:t>
            </a:r>
          </a:p>
          <a:p>
            <a:pPr marL="342900" indent="-342900">
              <a:buFontTx/>
              <a:buChar char="-"/>
            </a:pPr>
            <a:r>
              <a:rPr lang="fi-FI" sz="2200" dirty="0"/>
              <a:t>Boutique Fitness </a:t>
            </a:r>
            <a:r>
              <a:rPr lang="fi-FI" sz="2200" dirty="0" err="1"/>
              <a:t>studios</a:t>
            </a:r>
            <a:r>
              <a:rPr lang="fi-FI" sz="2200" dirty="0"/>
              <a:t> (</a:t>
            </a:r>
            <a:r>
              <a:rPr lang="fi-FI" dirty="0"/>
              <a:t>ninjaWarrior </a:t>
            </a:r>
            <a:r>
              <a:rPr lang="fi-FI" dirty="0" err="1"/>
              <a:t>Gyms</a:t>
            </a:r>
            <a:r>
              <a:rPr lang="fi-FI" dirty="0"/>
              <a:t>)</a:t>
            </a:r>
          </a:p>
          <a:p>
            <a:r>
              <a:rPr lang="fi-FI" sz="2200" dirty="0"/>
              <a:t>- Group </a:t>
            </a:r>
            <a:r>
              <a:rPr lang="fi-FI" sz="2200" dirty="0" err="1"/>
              <a:t>training</a:t>
            </a:r>
            <a:endParaRPr lang="fi-FI" sz="2200" dirty="0"/>
          </a:p>
          <a:p>
            <a:r>
              <a:rPr lang="fi-FI" sz="2200" dirty="0"/>
              <a:t>- Soutu tai spinning 2.0 </a:t>
            </a:r>
          </a:p>
          <a:p>
            <a:r>
              <a:rPr lang="fi-FI" sz="2200" dirty="0"/>
              <a:t>(esim. </a:t>
            </a:r>
            <a:r>
              <a:rPr lang="fi-FI" sz="2200" dirty="0">
                <a:hlinkClick r:id="rId3">
                  <a:extLst>
                    <a:ext uri="{A12FA001-AC4F-418D-AE19-62706E023703}">
                      <ahyp:hlinkClr xmlns:ahyp="http://schemas.microsoft.com/office/drawing/2018/hyperlinkcolor" val="tx"/>
                    </a:ext>
                  </a:extLst>
                </a:hlinkClick>
              </a:rPr>
              <a:t>VR</a:t>
            </a:r>
            <a:r>
              <a:rPr lang="fi-FI" sz="2200" dirty="0"/>
              <a:t> / </a:t>
            </a:r>
            <a:r>
              <a:rPr lang="fi-FI" sz="2200" dirty="0">
                <a:hlinkClick r:id="rId4">
                  <a:extLst>
                    <a:ext uri="{A12FA001-AC4F-418D-AE19-62706E023703}">
                      <ahyp:hlinkClr xmlns:ahyp="http://schemas.microsoft.com/office/drawing/2018/hyperlinkcolor" val="tx"/>
                    </a:ext>
                  </a:extLst>
                </a:hlinkClick>
              </a:rPr>
              <a:t>AR</a:t>
            </a:r>
            <a:r>
              <a:rPr lang="fi-FI" sz="2200" dirty="0"/>
              <a:t>) tai uudet välineet </a:t>
            </a:r>
            <a:r>
              <a:rPr lang="fi-FI" sz="2200" dirty="0">
                <a:solidFill>
                  <a:srgbClr val="0000FF"/>
                </a:solidFill>
                <a:hlinkClick r:id="rId5">
                  <a:extLst>
                    <a:ext uri="{A12FA001-AC4F-418D-AE19-62706E023703}">
                      <ahyp:hlinkClr xmlns:ahyp="http://schemas.microsoft.com/office/drawing/2018/hyperlinkcolor" val="tx"/>
                    </a:ext>
                  </a:extLst>
                </a:hlinkClick>
              </a:rPr>
              <a:t>(Peloton</a:t>
            </a:r>
            <a:r>
              <a:rPr lang="fi-FI" sz="2200" dirty="0">
                <a:hlinkClick r:id="rId5">
                  <a:extLst>
                    <a:ext uri="{A12FA001-AC4F-418D-AE19-62706E023703}">
                      <ahyp:hlinkClr xmlns:ahyp="http://schemas.microsoft.com/office/drawing/2018/hyperlinkcolor" val="tx"/>
                    </a:ext>
                  </a:extLst>
                </a:hlinkClick>
              </a:rPr>
              <a:t>)</a:t>
            </a:r>
            <a:endParaRPr lang="fi-FI" sz="2200" dirty="0"/>
          </a:p>
          <a:p>
            <a:r>
              <a:rPr lang="fi-FI" sz="2200" dirty="0"/>
              <a:t>-Triathlon /pyöräily -&gt; mitä seuraavaksi???</a:t>
            </a:r>
          </a:p>
          <a:p>
            <a:r>
              <a:rPr lang="fi-FI" sz="2200" dirty="0" err="1"/>
              <a:t>Dance</a:t>
            </a:r>
            <a:r>
              <a:rPr lang="fi-FI" sz="2200" dirty="0"/>
              <a:t> </a:t>
            </a:r>
            <a:r>
              <a:rPr lang="fi-FI" sz="2200" dirty="0" err="1"/>
              <a:t>fusion</a:t>
            </a:r>
            <a:r>
              <a:rPr lang="fi-FI" sz="2200" dirty="0"/>
              <a:t> (</a:t>
            </a:r>
            <a:r>
              <a:rPr lang="fi-FI" dirty="0" err="1"/>
              <a:t>tanssityylimix</a:t>
            </a:r>
            <a:r>
              <a:rPr lang="fi-FI" dirty="0"/>
              <a:t>, </a:t>
            </a:r>
            <a:r>
              <a:rPr lang="fi-FI" dirty="0" err="1"/>
              <a:t>cardio</a:t>
            </a:r>
            <a:r>
              <a:rPr lang="fi-FI" dirty="0"/>
              <a:t>, </a:t>
            </a:r>
            <a:r>
              <a:rPr lang="fi-FI" dirty="0" err="1"/>
              <a:t>strength</a:t>
            </a:r>
            <a:r>
              <a:rPr lang="fi-FI" dirty="0"/>
              <a:t>, etc.</a:t>
            </a:r>
            <a:r>
              <a:rPr lang="fi-FI" sz="2200" dirty="0"/>
              <a:t>)</a:t>
            </a:r>
          </a:p>
          <a:p>
            <a:r>
              <a:rPr lang="fi-FI" sz="2200" dirty="0"/>
              <a:t>Team </a:t>
            </a:r>
            <a:r>
              <a:rPr lang="fi-FI" sz="2200" dirty="0" err="1"/>
              <a:t>races</a:t>
            </a:r>
            <a:r>
              <a:rPr lang="fi-FI" sz="2200" dirty="0"/>
              <a:t> ?-&gt; </a:t>
            </a:r>
            <a:r>
              <a:rPr lang="fi-FI" sz="2200" dirty="0" err="1"/>
              <a:t>Tough</a:t>
            </a:r>
            <a:r>
              <a:rPr lang="fi-FI" sz="2200" dirty="0"/>
              <a:t> Viking ym. </a:t>
            </a:r>
            <a:r>
              <a:rPr lang="fi-FI" sz="2200" dirty="0">
                <a:hlinkClick r:id="rId6"/>
              </a:rPr>
              <a:t>(Reebok)</a:t>
            </a:r>
            <a:endParaRPr lang="fi-FI" sz="2200" dirty="0"/>
          </a:p>
          <a:p>
            <a:r>
              <a:rPr lang="fi-FI" sz="2200" dirty="0"/>
              <a:t>Teknologia? GPS/syke -&gt; APPS!!!</a:t>
            </a:r>
          </a:p>
          <a:p>
            <a:r>
              <a:rPr lang="fi-FI" sz="2200" dirty="0" err="1"/>
              <a:t>Insta-PTs</a:t>
            </a:r>
            <a:r>
              <a:rPr lang="fi-FI" sz="2200" dirty="0"/>
              <a:t> jne. </a:t>
            </a:r>
          </a:p>
          <a:p>
            <a:r>
              <a:rPr lang="fi-FI" sz="2200" dirty="0"/>
              <a:t>- Koronan tuomat muutokset, online-</a:t>
            </a:r>
            <a:r>
              <a:rPr lang="fi-FI" sz="2200" dirty="0" err="1"/>
              <a:t>training</a:t>
            </a:r>
            <a:endParaRPr lang="fi-FI" sz="2200" dirty="0"/>
          </a:p>
          <a:p>
            <a:r>
              <a:rPr lang="fi-FI" sz="2200" dirty="0"/>
              <a:t>- </a:t>
            </a:r>
            <a:r>
              <a:rPr lang="fi-FI" sz="2200" dirty="0" err="1"/>
              <a:t>Tiktok</a:t>
            </a:r>
            <a:r>
              <a:rPr lang="fi-FI" sz="2200" dirty="0"/>
              <a:t> /</a:t>
            </a:r>
            <a:r>
              <a:rPr lang="fi-FI" sz="2200" dirty="0" err="1"/>
              <a:t>instagram</a:t>
            </a:r>
            <a:r>
              <a:rPr lang="fi-FI" sz="2200" dirty="0"/>
              <a:t>: </a:t>
            </a:r>
            <a:r>
              <a:rPr lang="fi-FI" sz="2200" dirty="0" err="1"/>
              <a:t>challenges</a:t>
            </a:r>
            <a:r>
              <a:rPr lang="fi-FI" sz="2200" dirty="0"/>
              <a:t>, </a:t>
            </a:r>
            <a:r>
              <a:rPr lang="fi-FI" sz="2200" dirty="0" err="1"/>
              <a:t>shuffle</a:t>
            </a:r>
            <a:r>
              <a:rPr lang="fi-FI" sz="2200" dirty="0"/>
              <a:t>, </a:t>
            </a:r>
            <a:r>
              <a:rPr lang="fi-FI" sz="2200" dirty="0" err="1"/>
              <a:t>moonwalk</a:t>
            </a:r>
            <a:r>
              <a:rPr lang="fi-FI" sz="2200" dirty="0"/>
              <a:t>,  </a:t>
            </a:r>
          </a:p>
          <a:p>
            <a:endParaRPr lang="fi-FI" sz="2200" dirty="0"/>
          </a:p>
          <a:p>
            <a:endParaRPr lang="en-FI" sz="2200" dirty="0"/>
          </a:p>
        </p:txBody>
      </p:sp>
      <p:pic>
        <p:nvPicPr>
          <p:cNvPr id="13" name="Picture 2" descr="Kuvahaun tulos haulle hybrid rebounding">
            <a:extLst>
              <a:ext uri="{FF2B5EF4-FFF2-40B4-BE49-F238E27FC236}">
                <a16:creationId xmlns:a16="http://schemas.microsoft.com/office/drawing/2014/main" id="{AF1D9C1E-FE07-9F40-A5AA-C8A79673ED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22" y="4691847"/>
            <a:ext cx="3583426" cy="21661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62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3D96C8-B974-0744-83A8-651E5DBA743F}"/>
              </a:ext>
            </a:extLst>
          </p:cNvPr>
          <p:cNvSpPr>
            <a:spLocks noGrp="1"/>
          </p:cNvSpPr>
          <p:nvPr>
            <p:ph type="body" sz="quarter" idx="3"/>
          </p:nvPr>
        </p:nvSpPr>
        <p:spPr/>
        <p:txBody>
          <a:bodyPr/>
          <a:lstStyle/>
          <a:p>
            <a:endParaRPr lang="en-FI"/>
          </a:p>
        </p:txBody>
      </p:sp>
      <p:sp>
        <p:nvSpPr>
          <p:cNvPr id="9" name="TextBox 8">
            <a:extLst>
              <a:ext uri="{FF2B5EF4-FFF2-40B4-BE49-F238E27FC236}">
                <a16:creationId xmlns:a16="http://schemas.microsoft.com/office/drawing/2014/main" id="{2DF17177-F940-EE41-BAC7-160B37A3A37C}"/>
              </a:ext>
            </a:extLst>
          </p:cNvPr>
          <p:cNvSpPr txBox="1"/>
          <p:nvPr/>
        </p:nvSpPr>
        <p:spPr>
          <a:xfrm>
            <a:off x="457200" y="6483100"/>
            <a:ext cx="1671520" cy="369332"/>
          </a:xfrm>
          <a:prstGeom prst="rect">
            <a:avLst/>
          </a:prstGeom>
          <a:noFill/>
        </p:spPr>
        <p:txBody>
          <a:bodyPr wrap="square" rtlCol="0">
            <a:spAutoFit/>
          </a:bodyPr>
          <a:lstStyle/>
          <a:p>
            <a:r>
              <a:rPr lang="en-FI" dirty="0"/>
              <a:t>@shanegy</a:t>
            </a:r>
          </a:p>
        </p:txBody>
      </p:sp>
      <p:sp>
        <p:nvSpPr>
          <p:cNvPr id="10" name="TextBox 9">
            <a:extLst>
              <a:ext uri="{FF2B5EF4-FFF2-40B4-BE49-F238E27FC236}">
                <a16:creationId xmlns:a16="http://schemas.microsoft.com/office/drawing/2014/main" id="{C27C6C2D-CF34-C347-8041-8C400B747ADE}"/>
              </a:ext>
            </a:extLst>
          </p:cNvPr>
          <p:cNvSpPr txBox="1"/>
          <p:nvPr/>
        </p:nvSpPr>
        <p:spPr>
          <a:xfrm>
            <a:off x="3744516" y="50783"/>
            <a:ext cx="1985165" cy="369332"/>
          </a:xfrm>
          <a:prstGeom prst="rect">
            <a:avLst/>
          </a:prstGeom>
          <a:noFill/>
        </p:spPr>
        <p:txBody>
          <a:bodyPr wrap="square" rtlCol="0">
            <a:spAutoFit/>
          </a:bodyPr>
          <a:lstStyle/>
          <a:p>
            <a:r>
              <a:rPr lang="en-GB" dirty="0"/>
              <a:t>@</a:t>
            </a:r>
            <a:r>
              <a:rPr lang="en-GB" dirty="0" err="1"/>
              <a:t>charlidamelio</a:t>
            </a:r>
            <a:endParaRPr lang="en-FI" dirty="0"/>
          </a:p>
        </p:txBody>
      </p:sp>
      <p:sp>
        <p:nvSpPr>
          <p:cNvPr id="11" name="TextBox 10">
            <a:extLst>
              <a:ext uri="{FF2B5EF4-FFF2-40B4-BE49-F238E27FC236}">
                <a16:creationId xmlns:a16="http://schemas.microsoft.com/office/drawing/2014/main" id="{6C032E7C-7062-1140-BC2D-F0F5C8FA4A75}"/>
              </a:ext>
            </a:extLst>
          </p:cNvPr>
          <p:cNvSpPr txBox="1"/>
          <p:nvPr/>
        </p:nvSpPr>
        <p:spPr>
          <a:xfrm>
            <a:off x="7167985" y="6330395"/>
            <a:ext cx="1679755" cy="369332"/>
          </a:xfrm>
          <a:prstGeom prst="rect">
            <a:avLst/>
          </a:prstGeom>
          <a:noFill/>
        </p:spPr>
        <p:txBody>
          <a:bodyPr wrap="square" rtlCol="0">
            <a:spAutoFit/>
          </a:bodyPr>
          <a:lstStyle/>
          <a:p>
            <a:r>
              <a:rPr lang="en-FI" dirty="0"/>
              <a:t>@</a:t>
            </a:r>
            <a:r>
              <a:rPr lang="en-GB" b="1" dirty="0">
                <a:hlinkClick r:id="rId2"/>
              </a:rPr>
              <a:t>tuzelitydance</a:t>
            </a:r>
            <a:endParaRPr lang="en-FI" dirty="0"/>
          </a:p>
        </p:txBody>
      </p:sp>
      <p:sp>
        <p:nvSpPr>
          <p:cNvPr id="3" name="Content Placeholder 2">
            <a:extLst>
              <a:ext uri="{FF2B5EF4-FFF2-40B4-BE49-F238E27FC236}">
                <a16:creationId xmlns:a16="http://schemas.microsoft.com/office/drawing/2014/main" id="{C07A5E2B-015E-4C7C-BA99-9DA9EEE24D1F}"/>
              </a:ext>
            </a:extLst>
          </p:cNvPr>
          <p:cNvSpPr>
            <a:spLocks noGrp="1"/>
          </p:cNvSpPr>
          <p:nvPr>
            <p:ph sz="half" idx="2"/>
          </p:nvPr>
        </p:nvSpPr>
        <p:spPr/>
        <p:txBody>
          <a:bodyPr/>
          <a:lstStyle/>
          <a:p>
            <a:endParaRPr lang="fi-FI"/>
          </a:p>
        </p:txBody>
      </p:sp>
      <p:sp>
        <p:nvSpPr>
          <p:cNvPr id="6" name="Content Placeholder 5">
            <a:extLst>
              <a:ext uri="{FF2B5EF4-FFF2-40B4-BE49-F238E27FC236}">
                <a16:creationId xmlns:a16="http://schemas.microsoft.com/office/drawing/2014/main" id="{80A04031-72EE-4D09-89CD-67B54765C148}"/>
              </a:ext>
            </a:extLst>
          </p:cNvPr>
          <p:cNvSpPr>
            <a:spLocks noGrp="1"/>
          </p:cNvSpPr>
          <p:nvPr>
            <p:ph sz="quarter" idx="4"/>
          </p:nvPr>
        </p:nvSpPr>
        <p:spPr/>
        <p:txBody>
          <a:bodyPr/>
          <a:lstStyle/>
          <a:p>
            <a:endParaRPr lang="fi-FI"/>
          </a:p>
        </p:txBody>
      </p:sp>
    </p:spTree>
    <p:extLst>
      <p:ext uri="{BB962C8B-B14F-4D97-AF65-F5344CB8AC3E}">
        <p14:creationId xmlns:p14="http://schemas.microsoft.com/office/powerpoint/2010/main" val="2752994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78AF0-2EA0-F646-B623-063C8363E572}"/>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a:lnSpc>
                <a:spcPct val="90000"/>
              </a:lnSpc>
            </a:pPr>
            <a:r>
              <a:rPr lang="en-US" sz="3700" kern="1200">
                <a:solidFill>
                  <a:srgbClr val="FFFFFF"/>
                </a:solidFill>
                <a:latin typeface="+mj-lt"/>
                <a:ea typeface="+mj-ea"/>
                <a:cs typeface="+mj-cs"/>
              </a:rPr>
              <a:t>Mielikuvat muuttuvat, trendit muuttuvat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761D3053-96B5-0244-A618-154BFE6607C1}"/>
              </a:ext>
            </a:extLst>
          </p:cNvPr>
          <p:cNvSpPr>
            <a:spLocks noGrp="1"/>
          </p:cNvSpPr>
          <p:nvPr>
            <p:ph sz="half" idx="2"/>
          </p:nvPr>
        </p:nvSpPr>
        <p:spPr>
          <a:xfrm>
            <a:off x="2892245" y="222195"/>
            <a:ext cx="6226289" cy="6483100"/>
          </a:xfrm>
        </p:spPr>
        <p:txBody>
          <a:bodyPr vert="horz" lIns="91440" tIns="45720" rIns="91440" bIns="45720" rtlCol="0" anchor="ctr">
            <a:noAutofit/>
          </a:bodyPr>
          <a:lstStyle/>
          <a:p>
            <a:pPr indent="-228600">
              <a:lnSpc>
                <a:spcPct val="90000"/>
              </a:lnSpc>
            </a:pPr>
            <a:r>
              <a:rPr lang="en-US" sz="1500" dirty="0" err="1">
                <a:solidFill>
                  <a:schemeClr val="tx1"/>
                </a:solidFill>
              </a:rPr>
              <a:t>Mitä</a:t>
            </a:r>
            <a:r>
              <a:rPr lang="en-US" sz="1500" dirty="0">
                <a:solidFill>
                  <a:schemeClr val="tx1"/>
                </a:solidFill>
              </a:rPr>
              <a:t> on olla </a:t>
            </a:r>
            <a:r>
              <a:rPr lang="en-US" sz="1500" dirty="0" err="1">
                <a:solidFill>
                  <a:schemeClr val="tx1"/>
                </a:solidFill>
              </a:rPr>
              <a:t>hyvässä</a:t>
            </a:r>
            <a:r>
              <a:rPr lang="en-US" sz="1500" dirty="0">
                <a:solidFill>
                  <a:schemeClr val="tx1"/>
                </a:solidFill>
              </a:rPr>
              <a:t> </a:t>
            </a:r>
            <a:r>
              <a:rPr lang="en-US" sz="1500" dirty="0" err="1">
                <a:solidFill>
                  <a:schemeClr val="tx1"/>
                </a:solidFill>
              </a:rPr>
              <a:t>kunnossa</a:t>
            </a:r>
            <a:r>
              <a:rPr lang="en-US" sz="1500" dirty="0">
                <a:solidFill>
                  <a:schemeClr val="tx1"/>
                </a:solidFill>
              </a:rPr>
              <a:t>? (</a:t>
            </a:r>
            <a:r>
              <a:rPr lang="en-US" sz="1500" dirty="0" err="1">
                <a:solidFill>
                  <a:schemeClr val="tx1"/>
                </a:solidFill>
              </a:rPr>
              <a:t>ennen</a:t>
            </a:r>
            <a:r>
              <a:rPr lang="en-US" sz="1500" dirty="0">
                <a:solidFill>
                  <a:schemeClr val="tx1"/>
                </a:solidFill>
              </a:rPr>
              <a:t>: </a:t>
            </a:r>
            <a:r>
              <a:rPr lang="en-US" sz="1500" dirty="0" err="1">
                <a:solidFill>
                  <a:schemeClr val="tx1"/>
                </a:solidFill>
              </a:rPr>
              <a:t>kestävyys</a:t>
            </a:r>
            <a:r>
              <a:rPr lang="en-US" sz="1500" dirty="0">
                <a:solidFill>
                  <a:schemeClr val="tx1"/>
                </a:solidFill>
              </a:rPr>
              <a:t>, </a:t>
            </a:r>
            <a:r>
              <a:rPr lang="en-US" sz="1500" dirty="0" err="1">
                <a:solidFill>
                  <a:schemeClr val="tx1"/>
                </a:solidFill>
              </a:rPr>
              <a:t>voima</a:t>
            </a:r>
            <a:r>
              <a:rPr lang="en-US" sz="1500" dirty="0">
                <a:solidFill>
                  <a:schemeClr val="tx1"/>
                </a:solidFill>
              </a:rPr>
              <a:t>, </a:t>
            </a:r>
            <a:r>
              <a:rPr lang="en-US" sz="1500" dirty="0" err="1">
                <a:solidFill>
                  <a:schemeClr val="tx1"/>
                </a:solidFill>
              </a:rPr>
              <a:t>nyt</a:t>
            </a:r>
            <a:r>
              <a:rPr lang="en-US" sz="1500" dirty="0">
                <a:solidFill>
                  <a:schemeClr val="tx1"/>
                </a:solidFill>
              </a:rPr>
              <a:t>: </a:t>
            </a:r>
            <a:r>
              <a:rPr lang="en-US" sz="1500" dirty="0" err="1">
                <a:solidFill>
                  <a:schemeClr val="tx1"/>
                </a:solidFill>
              </a:rPr>
              <a:t>kokonaisvaltainen</a:t>
            </a:r>
            <a:r>
              <a:rPr lang="en-US" sz="1500" dirty="0">
                <a:solidFill>
                  <a:schemeClr val="tx1"/>
                </a:solidFill>
              </a:rPr>
              <a:t> </a:t>
            </a:r>
            <a:r>
              <a:rPr lang="en-US" sz="1500" dirty="0" err="1">
                <a:solidFill>
                  <a:schemeClr val="tx1"/>
                </a:solidFill>
              </a:rPr>
              <a:t>hyvinvointi</a:t>
            </a:r>
            <a:r>
              <a:rPr lang="en-US" sz="1500" dirty="0">
                <a:solidFill>
                  <a:schemeClr val="tx1"/>
                </a:solidFill>
              </a:rPr>
              <a:t> </a:t>
            </a:r>
            <a:r>
              <a:rPr lang="en-US" sz="1500" dirty="0" err="1">
                <a:solidFill>
                  <a:schemeClr val="tx1"/>
                </a:solidFill>
              </a:rPr>
              <a:t>ym</a:t>
            </a:r>
            <a:r>
              <a:rPr lang="en-US" sz="1500" dirty="0">
                <a:solidFill>
                  <a:schemeClr val="tx1"/>
                </a:solidFill>
              </a:rPr>
              <a:t>.) </a:t>
            </a:r>
          </a:p>
          <a:p>
            <a:pPr indent="-228600">
              <a:lnSpc>
                <a:spcPct val="90000"/>
              </a:lnSpc>
            </a:pPr>
            <a:r>
              <a:rPr lang="en-US" sz="1500" dirty="0">
                <a:solidFill>
                  <a:schemeClr val="tx1"/>
                </a:solidFill>
              </a:rPr>
              <a:t>Visio: </a:t>
            </a:r>
            <a:r>
              <a:rPr lang="en-US" sz="1500" dirty="0" err="1">
                <a:solidFill>
                  <a:schemeClr val="tx1"/>
                </a:solidFill>
              </a:rPr>
              <a:t>Voima</a:t>
            </a:r>
            <a:r>
              <a:rPr lang="en-US" sz="1500" dirty="0">
                <a:solidFill>
                  <a:schemeClr val="tx1"/>
                </a:solidFill>
              </a:rPr>
              <a:t> </a:t>
            </a:r>
            <a:r>
              <a:rPr lang="en-US" sz="1500" dirty="0" err="1">
                <a:solidFill>
                  <a:schemeClr val="tx1"/>
                </a:solidFill>
              </a:rPr>
              <a:t>ei</a:t>
            </a:r>
            <a:r>
              <a:rPr lang="en-US" sz="1500" dirty="0">
                <a:solidFill>
                  <a:schemeClr val="tx1"/>
                </a:solidFill>
              </a:rPr>
              <a:t> </a:t>
            </a:r>
            <a:r>
              <a:rPr lang="en-US" sz="1500" dirty="0" err="1">
                <a:solidFill>
                  <a:schemeClr val="tx1"/>
                </a:solidFill>
              </a:rPr>
              <a:t>kasva</a:t>
            </a:r>
            <a:r>
              <a:rPr lang="en-US" sz="1500" dirty="0">
                <a:solidFill>
                  <a:schemeClr val="tx1"/>
                </a:solidFill>
              </a:rPr>
              <a:t> vain </a:t>
            </a:r>
            <a:r>
              <a:rPr lang="en-US" sz="1500" dirty="0" err="1">
                <a:solidFill>
                  <a:schemeClr val="tx1"/>
                </a:solidFill>
              </a:rPr>
              <a:t>lihasharjoittelulla</a:t>
            </a:r>
            <a:r>
              <a:rPr lang="en-US" sz="1500" dirty="0">
                <a:solidFill>
                  <a:schemeClr val="tx1"/>
                </a:solidFill>
              </a:rPr>
              <a:t>, </a:t>
            </a:r>
            <a:r>
              <a:rPr lang="en-US" sz="1500" dirty="0" err="1">
                <a:solidFill>
                  <a:schemeClr val="tx1"/>
                </a:solidFill>
              </a:rPr>
              <a:t>tulevaisuudessa</a:t>
            </a:r>
            <a:r>
              <a:rPr lang="en-US" sz="1500" dirty="0">
                <a:solidFill>
                  <a:schemeClr val="tx1"/>
                </a:solidFill>
              </a:rPr>
              <a:t> </a:t>
            </a:r>
            <a:r>
              <a:rPr lang="en-US" sz="1500" dirty="0" err="1">
                <a:solidFill>
                  <a:schemeClr val="tx1"/>
                </a:solidFill>
              </a:rPr>
              <a:t>aivojen</a:t>
            </a:r>
            <a:r>
              <a:rPr lang="en-US" sz="1500" dirty="0">
                <a:solidFill>
                  <a:schemeClr val="tx1"/>
                </a:solidFill>
              </a:rPr>
              <a:t> </a:t>
            </a:r>
            <a:r>
              <a:rPr lang="en-US" sz="1500" dirty="0" err="1">
                <a:solidFill>
                  <a:schemeClr val="tx1"/>
                </a:solidFill>
              </a:rPr>
              <a:t>stimulaatiota</a:t>
            </a:r>
            <a:r>
              <a:rPr lang="en-US" sz="1500" dirty="0">
                <a:solidFill>
                  <a:schemeClr val="tx1"/>
                </a:solidFill>
              </a:rPr>
              <a:t> </a:t>
            </a:r>
            <a:r>
              <a:rPr lang="en-US" sz="1500" dirty="0" err="1">
                <a:solidFill>
                  <a:schemeClr val="tx1"/>
                </a:solidFill>
              </a:rPr>
              <a:t>hyödynnetään</a:t>
            </a:r>
            <a:r>
              <a:rPr lang="en-US" sz="1500" dirty="0">
                <a:solidFill>
                  <a:schemeClr val="tx1"/>
                </a:solidFill>
              </a:rPr>
              <a:t> </a:t>
            </a:r>
            <a:r>
              <a:rPr lang="en-US" sz="1500" dirty="0" err="1">
                <a:solidFill>
                  <a:schemeClr val="tx1"/>
                </a:solidFill>
              </a:rPr>
              <a:t>entistä</a:t>
            </a:r>
            <a:r>
              <a:rPr lang="en-US" sz="1500" dirty="0">
                <a:solidFill>
                  <a:schemeClr val="tx1"/>
                </a:solidFill>
              </a:rPr>
              <a:t> </a:t>
            </a:r>
            <a:r>
              <a:rPr lang="en-US" sz="1500" dirty="0" err="1">
                <a:solidFill>
                  <a:schemeClr val="tx1"/>
                </a:solidFill>
              </a:rPr>
              <a:t>enemmän</a:t>
            </a:r>
            <a:r>
              <a:rPr lang="en-US" sz="1500" dirty="0">
                <a:solidFill>
                  <a:schemeClr val="tx1"/>
                </a:solidFill>
              </a:rPr>
              <a:t>.</a:t>
            </a:r>
          </a:p>
          <a:p>
            <a:pPr marL="0" indent="-228600">
              <a:lnSpc>
                <a:spcPct val="90000"/>
              </a:lnSpc>
            </a:pPr>
            <a:endParaRPr lang="en-US" sz="1500" dirty="0">
              <a:solidFill>
                <a:schemeClr val="tx1"/>
              </a:solidFill>
            </a:endParaRPr>
          </a:p>
          <a:p>
            <a:pPr marL="0" indent="-228600">
              <a:lnSpc>
                <a:spcPct val="90000"/>
              </a:lnSpc>
            </a:pPr>
            <a:r>
              <a:rPr lang="en-US" sz="1500" dirty="0" err="1">
                <a:solidFill>
                  <a:schemeClr val="tx1"/>
                </a:solidFill>
              </a:rPr>
              <a:t>Mikä</a:t>
            </a:r>
            <a:r>
              <a:rPr lang="en-US" sz="1500" dirty="0">
                <a:solidFill>
                  <a:schemeClr val="tx1"/>
                </a:solidFill>
              </a:rPr>
              <a:t> on </a:t>
            </a:r>
            <a:r>
              <a:rPr lang="en-US" sz="1500" dirty="0" err="1">
                <a:solidFill>
                  <a:schemeClr val="tx1"/>
                </a:solidFill>
              </a:rPr>
              <a:t>uutta</a:t>
            </a:r>
            <a:r>
              <a:rPr lang="en-US" sz="1500" dirty="0">
                <a:solidFill>
                  <a:schemeClr val="tx1"/>
                </a:solidFill>
              </a:rPr>
              <a:t> Fitness </a:t>
            </a:r>
            <a:r>
              <a:rPr lang="en-US" sz="1500" dirty="0" err="1">
                <a:solidFill>
                  <a:schemeClr val="tx1"/>
                </a:solidFill>
              </a:rPr>
              <a:t>puolella</a:t>
            </a:r>
            <a:r>
              <a:rPr lang="en-US" sz="1500" dirty="0">
                <a:solidFill>
                  <a:schemeClr val="tx1"/>
                </a:solidFill>
              </a:rPr>
              <a:t>? </a:t>
            </a:r>
            <a:r>
              <a:rPr lang="en-US" sz="1500" dirty="0" err="1">
                <a:solidFill>
                  <a:schemeClr val="tx1"/>
                </a:solidFill>
              </a:rPr>
              <a:t>Kierto</a:t>
            </a:r>
            <a:r>
              <a:rPr lang="en-US" sz="1500" dirty="0">
                <a:solidFill>
                  <a:schemeClr val="tx1"/>
                </a:solidFill>
              </a:rPr>
              <a:t> on </a:t>
            </a:r>
            <a:r>
              <a:rPr lang="en-US" sz="1500" dirty="0" err="1">
                <a:solidFill>
                  <a:schemeClr val="tx1"/>
                </a:solidFill>
              </a:rPr>
              <a:t>nopeaa</a:t>
            </a:r>
            <a:r>
              <a:rPr lang="en-US" sz="1500" dirty="0">
                <a:solidFill>
                  <a:schemeClr val="tx1"/>
                </a:solidFill>
              </a:rPr>
              <a:t>… </a:t>
            </a:r>
          </a:p>
          <a:p>
            <a:pPr marL="0" indent="0">
              <a:lnSpc>
                <a:spcPct val="90000"/>
              </a:lnSpc>
              <a:buNone/>
            </a:pPr>
            <a:r>
              <a:rPr lang="en-US" sz="1500" dirty="0" err="1">
                <a:solidFill>
                  <a:schemeClr val="tx1"/>
                </a:solidFill>
              </a:rPr>
              <a:t>Mikä</a:t>
            </a:r>
            <a:r>
              <a:rPr lang="en-US" sz="1500" dirty="0">
                <a:solidFill>
                  <a:schemeClr val="tx1"/>
                </a:solidFill>
              </a:rPr>
              <a:t> on </a:t>
            </a:r>
            <a:r>
              <a:rPr lang="en-US" sz="1500" dirty="0" err="1">
                <a:solidFill>
                  <a:schemeClr val="tx1"/>
                </a:solidFill>
              </a:rPr>
              <a:t>seuraava</a:t>
            </a:r>
            <a:r>
              <a:rPr lang="en-US" sz="1500" dirty="0">
                <a:solidFill>
                  <a:schemeClr val="tx1"/>
                </a:solidFill>
              </a:rPr>
              <a:t> </a:t>
            </a:r>
            <a:r>
              <a:rPr lang="en-US" sz="1500" dirty="0" err="1">
                <a:solidFill>
                  <a:schemeClr val="tx1"/>
                </a:solidFill>
              </a:rPr>
              <a:t>aalto</a:t>
            </a:r>
            <a:r>
              <a:rPr lang="en-US" sz="1500" dirty="0">
                <a:solidFill>
                  <a:schemeClr val="tx1"/>
                </a:solidFill>
              </a:rPr>
              <a:t>? ACSM: Fitness trends in 2015: body weight training No. 1., 2016: (2),  2017: (2), 2018: (4), 2019 (5), 2020: 20+,2021: (20+) 2022: 20+ </a:t>
            </a:r>
          </a:p>
          <a:p>
            <a:pPr marL="0" indent="-228600">
              <a:lnSpc>
                <a:spcPct val="90000"/>
              </a:lnSpc>
            </a:pPr>
            <a:r>
              <a:rPr lang="en-US" sz="1500" dirty="0">
                <a:solidFill>
                  <a:schemeClr val="tx1"/>
                </a:solidFill>
              </a:rPr>
              <a:t>Fitness trends in 2018: HIIT No. 1. (</a:t>
            </a:r>
            <a:r>
              <a:rPr lang="en-US" sz="1500" dirty="0" err="1">
                <a:solidFill>
                  <a:schemeClr val="tx1"/>
                </a:solidFill>
              </a:rPr>
              <a:t>Myös</a:t>
            </a:r>
            <a:r>
              <a:rPr lang="en-US" sz="1500" dirty="0">
                <a:solidFill>
                  <a:schemeClr val="tx1"/>
                </a:solidFill>
              </a:rPr>
              <a:t> no 1. v. 2014, 2019 No 3., 2020, No 2). </a:t>
            </a:r>
          </a:p>
          <a:p>
            <a:pPr marL="0" indent="-228600">
              <a:lnSpc>
                <a:spcPct val="90000"/>
              </a:lnSpc>
            </a:pPr>
            <a:r>
              <a:rPr lang="en-US" sz="1500" dirty="0">
                <a:solidFill>
                  <a:schemeClr val="tx1"/>
                </a:solidFill>
              </a:rPr>
              <a:t>Fitness trends in 2019, 2020, 2022: Wearable technology</a:t>
            </a:r>
          </a:p>
          <a:p>
            <a:pPr marL="0" indent="-228600">
              <a:lnSpc>
                <a:spcPct val="90000"/>
              </a:lnSpc>
            </a:pPr>
            <a:r>
              <a:rPr lang="en-US" sz="1500" dirty="0">
                <a:solidFill>
                  <a:schemeClr val="tx1"/>
                </a:solidFill>
              </a:rPr>
              <a:t>Fitness trends in 2021: Online training (2022; 3)</a:t>
            </a:r>
          </a:p>
          <a:p>
            <a:pPr marL="0" indent="0">
              <a:lnSpc>
                <a:spcPct val="90000"/>
              </a:lnSpc>
              <a:buNone/>
            </a:pPr>
            <a:endParaRPr lang="en-US" sz="1500" dirty="0">
              <a:solidFill>
                <a:schemeClr val="tx1"/>
              </a:solidFill>
            </a:endParaRPr>
          </a:p>
          <a:p>
            <a:pPr marL="0" indent="0">
              <a:lnSpc>
                <a:spcPct val="90000"/>
              </a:lnSpc>
              <a:buNone/>
            </a:pPr>
            <a:r>
              <a:rPr lang="en-US" sz="1500" dirty="0" err="1">
                <a:solidFill>
                  <a:schemeClr val="tx1"/>
                </a:solidFill>
              </a:rPr>
              <a:t>Mitä</a:t>
            </a:r>
            <a:r>
              <a:rPr lang="en-US" sz="1500" dirty="0">
                <a:solidFill>
                  <a:schemeClr val="tx1"/>
                </a:solidFill>
              </a:rPr>
              <a:t> </a:t>
            </a:r>
            <a:r>
              <a:rPr lang="en-US" sz="1500" dirty="0" err="1">
                <a:solidFill>
                  <a:schemeClr val="tx1"/>
                </a:solidFill>
              </a:rPr>
              <a:t>liikuntakenttä</a:t>
            </a:r>
            <a:r>
              <a:rPr lang="en-US" sz="1500" dirty="0">
                <a:solidFill>
                  <a:schemeClr val="tx1"/>
                </a:solidFill>
              </a:rPr>
              <a:t> </a:t>
            </a:r>
            <a:r>
              <a:rPr lang="en-US" sz="1500" dirty="0" err="1">
                <a:solidFill>
                  <a:schemeClr val="tx1"/>
                </a:solidFill>
              </a:rPr>
              <a:t>kaipaisi</a:t>
            </a:r>
            <a:r>
              <a:rPr lang="en-US" sz="1500" dirty="0">
                <a:solidFill>
                  <a:schemeClr val="tx1"/>
                </a:solidFill>
              </a:rPr>
              <a:t>?</a:t>
            </a:r>
          </a:p>
          <a:p>
            <a:pPr>
              <a:lnSpc>
                <a:spcPct val="90000"/>
              </a:lnSpc>
            </a:pPr>
            <a:r>
              <a:rPr lang="en-US" sz="1500" dirty="0" err="1">
                <a:solidFill>
                  <a:schemeClr val="tx1"/>
                </a:solidFill>
              </a:rPr>
              <a:t>Vähemmän</a:t>
            </a:r>
            <a:r>
              <a:rPr lang="en-US" sz="1500" dirty="0">
                <a:solidFill>
                  <a:schemeClr val="tx1"/>
                </a:solidFill>
              </a:rPr>
              <a:t> </a:t>
            </a:r>
            <a:r>
              <a:rPr lang="en-US" sz="1500" dirty="0" err="1">
                <a:solidFill>
                  <a:schemeClr val="tx1"/>
                </a:solidFill>
              </a:rPr>
              <a:t>totista</a:t>
            </a:r>
            <a:r>
              <a:rPr lang="en-US" sz="1500" dirty="0">
                <a:solidFill>
                  <a:schemeClr val="tx1"/>
                </a:solidFill>
              </a:rPr>
              <a:t>, </a:t>
            </a:r>
            <a:r>
              <a:rPr lang="en-US" sz="1500" dirty="0" err="1">
                <a:solidFill>
                  <a:schemeClr val="tx1"/>
                </a:solidFill>
              </a:rPr>
              <a:t>ei</a:t>
            </a:r>
            <a:r>
              <a:rPr lang="en-US" sz="1500" dirty="0">
                <a:solidFill>
                  <a:schemeClr val="tx1"/>
                </a:solidFill>
              </a:rPr>
              <a:t> </a:t>
            </a:r>
            <a:r>
              <a:rPr lang="en-US" sz="1500" dirty="0" err="1">
                <a:solidFill>
                  <a:schemeClr val="tx1"/>
                </a:solidFill>
              </a:rPr>
              <a:t>tavoiteorientoitunutta</a:t>
            </a:r>
            <a:r>
              <a:rPr lang="en-US" sz="1500" dirty="0">
                <a:solidFill>
                  <a:schemeClr val="tx1"/>
                </a:solidFill>
              </a:rPr>
              <a:t> </a:t>
            </a:r>
            <a:r>
              <a:rPr lang="en-US" sz="1500" dirty="0" err="1">
                <a:solidFill>
                  <a:schemeClr val="tx1"/>
                </a:solidFill>
              </a:rPr>
              <a:t>toimintaa</a:t>
            </a:r>
            <a:r>
              <a:rPr lang="en-US" sz="1500" dirty="0">
                <a:solidFill>
                  <a:schemeClr val="tx1"/>
                </a:solidFill>
              </a:rPr>
              <a:t>. </a:t>
            </a:r>
          </a:p>
          <a:p>
            <a:pPr marL="0" indent="-228600">
              <a:lnSpc>
                <a:spcPct val="90000"/>
              </a:lnSpc>
            </a:pPr>
            <a:r>
              <a:rPr lang="en-US" sz="1600" dirty="0" err="1">
                <a:solidFill>
                  <a:schemeClr val="tx1"/>
                </a:solidFill>
              </a:rPr>
              <a:t>Pelit</a:t>
            </a:r>
            <a:r>
              <a:rPr lang="en-US" sz="1600" dirty="0">
                <a:solidFill>
                  <a:schemeClr val="tx1"/>
                </a:solidFill>
              </a:rPr>
              <a:t> ja </a:t>
            </a:r>
            <a:r>
              <a:rPr lang="en-US" sz="1600" dirty="0" err="1">
                <a:solidFill>
                  <a:schemeClr val="tx1"/>
                </a:solidFill>
              </a:rPr>
              <a:t>leikit</a:t>
            </a:r>
            <a:r>
              <a:rPr lang="en-US" sz="1600" dirty="0">
                <a:solidFill>
                  <a:schemeClr val="tx1"/>
                </a:solidFill>
              </a:rPr>
              <a:t>? ”Work less, play more” </a:t>
            </a:r>
          </a:p>
          <a:p>
            <a:pPr marL="0" indent="-228600">
              <a:lnSpc>
                <a:spcPct val="90000"/>
              </a:lnSpc>
            </a:pPr>
            <a:r>
              <a:rPr lang="en-US" sz="1600" dirty="0" err="1">
                <a:solidFill>
                  <a:schemeClr val="tx1"/>
                </a:solidFill>
              </a:rPr>
              <a:t>Luontoliikunta</a:t>
            </a:r>
            <a:r>
              <a:rPr lang="en-US" sz="1600" dirty="0">
                <a:solidFill>
                  <a:schemeClr val="tx1"/>
                </a:solidFill>
              </a:rPr>
              <a:t> </a:t>
            </a:r>
            <a:r>
              <a:rPr lang="en-US" sz="1600" dirty="0" err="1">
                <a:solidFill>
                  <a:schemeClr val="tx1"/>
                </a:solidFill>
              </a:rPr>
              <a:t>koronan</a:t>
            </a:r>
            <a:r>
              <a:rPr lang="en-US" sz="1600" dirty="0">
                <a:solidFill>
                  <a:schemeClr val="tx1"/>
                </a:solidFill>
              </a:rPr>
              <a:t> </a:t>
            </a:r>
            <a:r>
              <a:rPr lang="en-US" sz="1600" dirty="0" err="1">
                <a:solidFill>
                  <a:schemeClr val="tx1"/>
                </a:solidFill>
              </a:rPr>
              <a:t>kautta</a:t>
            </a:r>
            <a:r>
              <a:rPr lang="en-US" sz="1600" dirty="0">
                <a:solidFill>
                  <a:schemeClr val="tx1"/>
                </a:solidFill>
              </a:rPr>
              <a:t> </a:t>
            </a:r>
            <a:r>
              <a:rPr lang="en-US" sz="1600" dirty="0" err="1">
                <a:solidFill>
                  <a:schemeClr val="tx1"/>
                </a:solidFill>
              </a:rPr>
              <a:t>lisääntyi</a:t>
            </a:r>
            <a:r>
              <a:rPr lang="en-US" sz="1600" dirty="0">
                <a:solidFill>
                  <a:schemeClr val="tx1"/>
                </a:solidFill>
              </a:rPr>
              <a:t>, </a:t>
            </a:r>
            <a:r>
              <a:rPr lang="en-US" sz="1600" dirty="0" err="1">
                <a:solidFill>
                  <a:schemeClr val="tx1"/>
                </a:solidFill>
              </a:rPr>
              <a:t>muuttuuko</a:t>
            </a:r>
            <a:r>
              <a:rPr lang="en-US" sz="1600" dirty="0">
                <a:solidFill>
                  <a:schemeClr val="tx1"/>
                </a:solidFill>
              </a:rPr>
              <a:t> </a:t>
            </a:r>
            <a:r>
              <a:rPr lang="en-US" sz="1600" dirty="0" err="1">
                <a:solidFill>
                  <a:schemeClr val="tx1"/>
                </a:solidFill>
              </a:rPr>
              <a:t>liikuntafokus</a:t>
            </a:r>
            <a:r>
              <a:rPr lang="en-US" sz="1600" dirty="0">
                <a:solidFill>
                  <a:schemeClr val="tx1"/>
                </a:solidFill>
              </a:rPr>
              <a:t>?</a:t>
            </a:r>
          </a:p>
          <a:p>
            <a:pPr marL="0" indent="-228600">
              <a:lnSpc>
                <a:spcPct val="90000"/>
              </a:lnSpc>
            </a:pPr>
            <a:endParaRPr lang="en-US" sz="1500" dirty="0">
              <a:solidFill>
                <a:schemeClr val="tx1"/>
              </a:solidFill>
            </a:endParaRPr>
          </a:p>
          <a:p>
            <a:pPr marL="0" indent="-228600">
              <a:lnSpc>
                <a:spcPct val="90000"/>
              </a:lnSpc>
            </a:pPr>
            <a:endParaRPr lang="en-US" sz="1500" dirty="0">
              <a:solidFill>
                <a:schemeClr val="tx1"/>
              </a:solidFill>
            </a:endParaRPr>
          </a:p>
          <a:p>
            <a:pPr indent="-228600">
              <a:lnSpc>
                <a:spcPct val="90000"/>
              </a:lnSpc>
            </a:pPr>
            <a:endParaRPr lang="en-US" sz="1500" dirty="0">
              <a:solidFill>
                <a:schemeClr val="tx1"/>
              </a:solidFill>
            </a:endParaRPr>
          </a:p>
        </p:txBody>
      </p:sp>
    </p:spTree>
    <p:extLst>
      <p:ext uri="{BB962C8B-B14F-4D97-AF65-F5344CB8AC3E}">
        <p14:creationId xmlns:p14="http://schemas.microsoft.com/office/powerpoint/2010/main" val="44165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D5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CA53EA0-2FBC-4626-A01C-BA98ECB14DB2}"/>
              </a:ext>
            </a:extLst>
          </p:cNvPr>
          <p:cNvSpPr>
            <a:spLocks noGrp="1"/>
          </p:cNvSpPr>
          <p:nvPr>
            <p:ph type="title"/>
          </p:nvPr>
        </p:nvSpPr>
        <p:spPr>
          <a:xfrm>
            <a:off x="393192" y="516804"/>
            <a:ext cx="4945641" cy="1625210"/>
          </a:xfrm>
        </p:spPr>
        <p:txBody>
          <a:bodyPr>
            <a:normAutofit/>
          </a:bodyPr>
          <a:lstStyle/>
          <a:p>
            <a:pPr>
              <a:lnSpc>
                <a:spcPct val="90000"/>
              </a:lnSpc>
            </a:pPr>
            <a:r>
              <a:rPr lang="fi-FI" sz="2500">
                <a:solidFill>
                  <a:srgbClr val="FFFFFF"/>
                </a:solidFill>
              </a:rPr>
              <a:t>Teknologia muuttaa varmuudella, ainakin jotain (ja on jo muuttanut/muuttamassa).</a:t>
            </a:r>
            <a:br>
              <a:rPr lang="fi-FI" sz="2500">
                <a:solidFill>
                  <a:srgbClr val="FFFFFF"/>
                </a:solidFill>
              </a:rPr>
            </a:br>
            <a:endParaRPr lang="fi-FI" sz="2500">
              <a:solidFill>
                <a:srgbClr val="FFFFFF"/>
              </a:solidFill>
            </a:endParaRPr>
          </a:p>
        </p:txBody>
      </p:sp>
      <p:sp>
        <p:nvSpPr>
          <p:cNvPr id="15" name="Rectangle 1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1610261E-3EF1-4C9C-A0D7-FB21F3B38A0C}"/>
              </a:ext>
            </a:extLst>
          </p:cNvPr>
          <p:cNvSpPr>
            <a:spLocks noGrp="1"/>
          </p:cNvSpPr>
          <p:nvPr>
            <p:ph idx="1"/>
          </p:nvPr>
        </p:nvSpPr>
        <p:spPr>
          <a:xfrm>
            <a:off x="5650990" y="321732"/>
            <a:ext cx="3246121" cy="6213425"/>
          </a:xfrm>
        </p:spPr>
        <p:txBody>
          <a:bodyPr anchor="ctr">
            <a:normAutofit/>
          </a:bodyPr>
          <a:lstStyle/>
          <a:p>
            <a:pPr marL="400050" indent="-285750">
              <a:lnSpc>
                <a:spcPct val="90000"/>
              </a:lnSpc>
            </a:pPr>
            <a:r>
              <a:rPr lang="en-US" sz="1500" dirty="0">
                <a:solidFill>
                  <a:srgbClr val="FFFFFF"/>
                </a:solidFill>
              </a:rPr>
              <a:t>AR/VR, -&gt; spinning, </a:t>
            </a:r>
            <a:r>
              <a:rPr lang="en-US" sz="1500" dirty="0" err="1">
                <a:solidFill>
                  <a:srgbClr val="FFFFFF"/>
                </a:solidFill>
              </a:rPr>
              <a:t>juoksu</a:t>
            </a:r>
            <a:r>
              <a:rPr lang="en-US" sz="1500" dirty="0">
                <a:solidFill>
                  <a:srgbClr val="FFFFFF"/>
                </a:solidFill>
              </a:rPr>
              <a:t>, </a:t>
            </a:r>
            <a:r>
              <a:rPr lang="en-US" sz="1500" dirty="0" err="1">
                <a:solidFill>
                  <a:srgbClr val="FFFFFF"/>
                </a:solidFill>
              </a:rPr>
              <a:t>soutu</a:t>
            </a:r>
            <a:r>
              <a:rPr lang="en-US" sz="1500" dirty="0">
                <a:solidFill>
                  <a:srgbClr val="FFFFFF"/>
                </a:solidFill>
              </a:rPr>
              <a:t>, golf, </a:t>
            </a:r>
            <a:r>
              <a:rPr lang="en-US" sz="1500" dirty="0" err="1">
                <a:solidFill>
                  <a:srgbClr val="FFFFFF"/>
                </a:solidFill>
              </a:rPr>
              <a:t>jne</a:t>
            </a:r>
            <a:r>
              <a:rPr lang="en-US" sz="1500" dirty="0">
                <a:solidFill>
                  <a:srgbClr val="FFFFFF"/>
                </a:solidFill>
              </a:rPr>
              <a:t>? </a:t>
            </a:r>
            <a:r>
              <a:rPr lang="en-US" sz="1500" dirty="0">
                <a:solidFill>
                  <a:srgbClr val="FFFFFF"/>
                </a:solidFill>
                <a:hlinkClick r:id="rId2">
                  <a:extLst>
                    <a:ext uri="{A12FA001-AC4F-418D-AE19-62706E023703}">
                      <ahyp:hlinkClr xmlns:ahyp="http://schemas.microsoft.com/office/drawing/2018/hyperlinkcolor" val="tx"/>
                    </a:ext>
                  </a:extLst>
                </a:hlinkClick>
              </a:rPr>
              <a:t>Omni?</a:t>
            </a:r>
            <a:r>
              <a:rPr lang="en-US" sz="1500" dirty="0">
                <a:solidFill>
                  <a:srgbClr val="FFFFFF"/>
                </a:solidFill>
              </a:rPr>
              <a:t>, father.io </a:t>
            </a:r>
            <a:r>
              <a:rPr lang="en-US" sz="1500" dirty="0">
                <a:solidFill>
                  <a:srgbClr val="FFFFFF"/>
                </a:solidFill>
                <a:hlinkClick r:id="rId3">
                  <a:extLst>
                    <a:ext uri="{A12FA001-AC4F-418D-AE19-62706E023703}">
                      <ahyp:hlinkClr xmlns:ahyp="http://schemas.microsoft.com/office/drawing/2018/hyperlinkcolor" val="tx"/>
                    </a:ext>
                  </a:extLst>
                </a:hlinkClick>
              </a:rPr>
              <a:t>, </a:t>
            </a:r>
            <a:r>
              <a:rPr lang="en-US" sz="1500" dirty="0" err="1">
                <a:solidFill>
                  <a:srgbClr val="FFFFFF"/>
                </a:solidFill>
              </a:rPr>
              <a:t>VRyoga</a:t>
            </a:r>
            <a:r>
              <a:rPr lang="en-US" sz="1500" dirty="0">
                <a:solidFill>
                  <a:srgbClr val="FFFFFF"/>
                </a:solidFill>
              </a:rPr>
              <a:t>, </a:t>
            </a:r>
            <a:r>
              <a:rPr lang="en-US" sz="1500" dirty="0" err="1">
                <a:solidFill>
                  <a:srgbClr val="FFFFFF"/>
                </a:solidFill>
              </a:rPr>
              <a:t>Kuntonyrkkeily</a:t>
            </a:r>
            <a:r>
              <a:rPr lang="en-US" sz="1500" dirty="0">
                <a:solidFill>
                  <a:srgbClr val="FFFFFF"/>
                </a:solidFill>
              </a:rPr>
              <a:t>/AR </a:t>
            </a:r>
            <a:r>
              <a:rPr lang="en-US" sz="1500" dirty="0" err="1">
                <a:solidFill>
                  <a:srgbClr val="FFFFFF"/>
                </a:solidFill>
              </a:rPr>
              <a:t>jne</a:t>
            </a:r>
            <a:r>
              <a:rPr lang="en-US" sz="1500" dirty="0">
                <a:solidFill>
                  <a:srgbClr val="FFFFFF"/>
                </a:solidFill>
              </a:rPr>
              <a:t>. </a:t>
            </a:r>
          </a:p>
          <a:p>
            <a:pPr marL="400050" indent="-285750">
              <a:lnSpc>
                <a:spcPct val="90000"/>
              </a:lnSpc>
            </a:pPr>
            <a:r>
              <a:rPr lang="en-US" sz="1500" dirty="0" err="1">
                <a:solidFill>
                  <a:srgbClr val="FFFFFF"/>
                </a:solidFill>
              </a:rPr>
              <a:t>Lü</a:t>
            </a:r>
            <a:r>
              <a:rPr lang="en-US" sz="1500" dirty="0">
                <a:solidFill>
                  <a:srgbClr val="FFFFFF"/>
                </a:solidFill>
              </a:rPr>
              <a:t> Interactive</a:t>
            </a:r>
            <a:r>
              <a:rPr lang="en-US" sz="1500" dirty="0">
                <a:solidFill>
                  <a:srgbClr val="FFFFFF"/>
                </a:solidFill>
                <a:hlinkClick r:id="rId4">
                  <a:extLst>
                    <a:ext uri="{A12FA001-AC4F-418D-AE19-62706E023703}">
                      <ahyp:hlinkClr xmlns:ahyp="http://schemas.microsoft.com/office/drawing/2018/hyperlinkcolor" val="tx"/>
                    </a:ext>
                  </a:extLst>
                </a:hlinkClick>
              </a:rPr>
              <a:t>, </a:t>
            </a:r>
            <a:r>
              <a:rPr lang="en-US" sz="1500" dirty="0" err="1">
                <a:solidFill>
                  <a:srgbClr val="FFFFFF"/>
                </a:solidFill>
              </a:rPr>
              <a:t>oppiminen</a:t>
            </a:r>
            <a:r>
              <a:rPr lang="en-US" sz="1500" dirty="0">
                <a:solidFill>
                  <a:srgbClr val="FFFFFF"/>
                </a:solidFill>
              </a:rPr>
              <a:t> </a:t>
            </a:r>
            <a:r>
              <a:rPr lang="en-US" sz="1500" dirty="0" err="1">
                <a:solidFill>
                  <a:srgbClr val="FFFFFF"/>
                </a:solidFill>
              </a:rPr>
              <a:t>lapsilla</a:t>
            </a:r>
            <a:r>
              <a:rPr lang="en-US" sz="1500" dirty="0">
                <a:solidFill>
                  <a:srgbClr val="FFFFFF"/>
                </a:solidFill>
              </a:rPr>
              <a:t>, </a:t>
            </a:r>
            <a:r>
              <a:rPr lang="en-US" sz="1500" dirty="0" err="1">
                <a:solidFill>
                  <a:srgbClr val="FFFFFF"/>
                </a:solidFill>
              </a:rPr>
              <a:t>mutta</a:t>
            </a:r>
            <a:r>
              <a:rPr lang="en-US" sz="1500" dirty="0">
                <a:solidFill>
                  <a:srgbClr val="FFFFFF"/>
                </a:solidFill>
              </a:rPr>
              <a:t> </a:t>
            </a:r>
            <a:r>
              <a:rPr lang="en-US" sz="1500" dirty="0" err="1">
                <a:solidFill>
                  <a:srgbClr val="FFFFFF"/>
                </a:solidFill>
              </a:rPr>
              <a:t>myös</a:t>
            </a:r>
            <a:r>
              <a:rPr lang="en-US" sz="1500" dirty="0">
                <a:solidFill>
                  <a:srgbClr val="FFFFFF"/>
                </a:solidFill>
              </a:rPr>
              <a:t> </a:t>
            </a:r>
            <a:r>
              <a:rPr lang="en-US" sz="1500" dirty="0" err="1">
                <a:solidFill>
                  <a:srgbClr val="FFFFFF"/>
                </a:solidFill>
              </a:rPr>
              <a:t>aikuisilla</a:t>
            </a:r>
            <a:r>
              <a:rPr lang="en-US" sz="1500" dirty="0">
                <a:solidFill>
                  <a:srgbClr val="FFFFFF"/>
                </a:solidFill>
              </a:rPr>
              <a:t>? </a:t>
            </a:r>
          </a:p>
          <a:p>
            <a:pPr marL="400050" indent="-285750">
              <a:lnSpc>
                <a:spcPct val="90000"/>
              </a:lnSpc>
            </a:pPr>
            <a:r>
              <a:rPr lang="en-US" sz="1500" dirty="0" err="1">
                <a:solidFill>
                  <a:srgbClr val="FFFFFF"/>
                </a:solidFill>
              </a:rPr>
              <a:t>Sovellukset</a:t>
            </a:r>
            <a:r>
              <a:rPr lang="en-US" sz="1500" dirty="0">
                <a:solidFill>
                  <a:srgbClr val="FFFFFF"/>
                </a:solidFill>
              </a:rPr>
              <a:t> ja </a:t>
            </a:r>
            <a:r>
              <a:rPr lang="en-US" sz="1500" dirty="0" err="1">
                <a:solidFill>
                  <a:srgbClr val="FFFFFF"/>
                </a:solidFill>
              </a:rPr>
              <a:t>apuvälineet</a:t>
            </a:r>
            <a:r>
              <a:rPr lang="en-US" sz="1500" dirty="0">
                <a:solidFill>
                  <a:srgbClr val="FFFFFF"/>
                </a:solidFill>
              </a:rPr>
              <a:t> (</a:t>
            </a:r>
            <a:r>
              <a:rPr lang="en-US" sz="1500" dirty="0" err="1">
                <a:solidFill>
                  <a:srgbClr val="FFFFFF"/>
                </a:solidFill>
              </a:rPr>
              <a:t>älypallot</a:t>
            </a:r>
            <a:r>
              <a:rPr lang="en-US" sz="1500" dirty="0">
                <a:solidFill>
                  <a:srgbClr val="FFFFFF"/>
                </a:solidFill>
              </a:rPr>
              <a:t>, </a:t>
            </a:r>
            <a:r>
              <a:rPr lang="en-US" sz="1500" dirty="0" err="1">
                <a:solidFill>
                  <a:srgbClr val="FFFFFF"/>
                </a:solidFill>
              </a:rPr>
              <a:t>älylasit</a:t>
            </a:r>
            <a:r>
              <a:rPr lang="en-US" sz="1500" dirty="0">
                <a:solidFill>
                  <a:srgbClr val="FFFFFF"/>
                </a:solidFill>
              </a:rPr>
              <a:t> </a:t>
            </a:r>
            <a:r>
              <a:rPr lang="en-US" sz="1500" dirty="0" err="1">
                <a:solidFill>
                  <a:srgbClr val="FFFFFF"/>
                </a:solidFill>
              </a:rPr>
              <a:t>jne</a:t>
            </a:r>
            <a:r>
              <a:rPr lang="en-US" sz="1500" dirty="0">
                <a:solidFill>
                  <a:srgbClr val="FFFFFF"/>
                </a:solidFill>
              </a:rPr>
              <a:t>.) </a:t>
            </a:r>
            <a:r>
              <a:rPr lang="en-US" sz="1500" dirty="0" err="1">
                <a:solidFill>
                  <a:srgbClr val="FFFFFF"/>
                </a:solidFill>
                <a:hlinkClick r:id="rId5">
                  <a:extLst>
                    <a:ext uri="{A12FA001-AC4F-418D-AE19-62706E023703}">
                      <ahyp:hlinkClr xmlns:ahyp="http://schemas.microsoft.com/office/drawing/2018/hyperlinkcolor" val="tx"/>
                    </a:ext>
                  </a:extLst>
                </a:hlinkClick>
              </a:rPr>
              <a:t>gameball</a:t>
            </a:r>
            <a:r>
              <a:rPr lang="en-US" sz="1500" dirty="0">
                <a:solidFill>
                  <a:srgbClr val="FFFFFF"/>
                </a:solidFill>
              </a:rPr>
              <a:t>, </a:t>
            </a:r>
            <a:r>
              <a:rPr lang="en-US" sz="1500" dirty="0" err="1">
                <a:solidFill>
                  <a:srgbClr val="FFFFFF"/>
                </a:solidFill>
              </a:rPr>
              <a:t>miCoach</a:t>
            </a:r>
            <a:r>
              <a:rPr lang="en-US" sz="1500" dirty="0">
                <a:solidFill>
                  <a:srgbClr val="FFFFFF"/>
                </a:solidFill>
              </a:rPr>
              <a:t>, </a:t>
            </a:r>
            <a:r>
              <a:rPr lang="en-US" sz="1500" dirty="0" err="1">
                <a:solidFill>
                  <a:srgbClr val="FFFFFF"/>
                </a:solidFill>
              </a:rPr>
              <a:t>dribbleUp</a:t>
            </a:r>
            <a:r>
              <a:rPr lang="en-US" sz="1500" dirty="0">
                <a:solidFill>
                  <a:srgbClr val="FFFFFF"/>
                </a:solidFill>
              </a:rPr>
              <a:t>, Tour striker, Solos</a:t>
            </a:r>
          </a:p>
          <a:p>
            <a:pPr marL="400050" indent="-285750">
              <a:lnSpc>
                <a:spcPct val="90000"/>
              </a:lnSpc>
              <a:buFont typeface="Wingdings" panose="05000000000000000000" pitchFamily="2" charset="2"/>
              <a:buChar char="§"/>
            </a:pPr>
            <a:endParaRPr lang="en-US" sz="1500" dirty="0">
              <a:solidFill>
                <a:srgbClr val="FFFFFF"/>
              </a:solidFill>
            </a:endParaRPr>
          </a:p>
          <a:p>
            <a:pPr>
              <a:lnSpc>
                <a:spcPct val="90000"/>
              </a:lnSpc>
            </a:pPr>
            <a:r>
              <a:rPr lang="en-US" sz="1500" dirty="0">
                <a:solidFill>
                  <a:srgbClr val="FFFFFF"/>
                </a:solidFill>
              </a:rPr>
              <a:t>2025 on ”</a:t>
            </a:r>
            <a:r>
              <a:rPr lang="en-US" sz="1500" dirty="0" err="1">
                <a:solidFill>
                  <a:srgbClr val="FFFFFF"/>
                </a:solidFill>
              </a:rPr>
              <a:t>kaukana</a:t>
            </a:r>
            <a:r>
              <a:rPr lang="en-US" sz="1500" dirty="0">
                <a:solidFill>
                  <a:srgbClr val="FFFFFF"/>
                </a:solidFill>
              </a:rPr>
              <a:t>”, </a:t>
            </a:r>
            <a:r>
              <a:rPr lang="en-US" sz="1500" dirty="0" err="1">
                <a:solidFill>
                  <a:srgbClr val="FFFFFF"/>
                </a:solidFill>
              </a:rPr>
              <a:t>mutta</a:t>
            </a:r>
            <a:r>
              <a:rPr lang="en-US" sz="1500" dirty="0">
                <a:solidFill>
                  <a:srgbClr val="FFFFFF"/>
                </a:solidFill>
              </a:rPr>
              <a:t> </a:t>
            </a:r>
            <a:r>
              <a:rPr lang="en-US" sz="1500" dirty="0" err="1">
                <a:solidFill>
                  <a:srgbClr val="FFFFFF"/>
                </a:solidFill>
              </a:rPr>
              <a:t>samalla</a:t>
            </a:r>
            <a:r>
              <a:rPr lang="en-US" sz="1500" dirty="0">
                <a:solidFill>
                  <a:srgbClr val="FFFFFF"/>
                </a:solidFill>
              </a:rPr>
              <a:t> </a:t>
            </a:r>
            <a:r>
              <a:rPr lang="en-US" sz="1500" dirty="0" err="1">
                <a:solidFill>
                  <a:srgbClr val="FFFFFF"/>
                </a:solidFill>
              </a:rPr>
              <a:t>yllättävän</a:t>
            </a:r>
            <a:r>
              <a:rPr lang="en-US" sz="1500" dirty="0">
                <a:solidFill>
                  <a:srgbClr val="FFFFFF"/>
                </a:solidFill>
              </a:rPr>
              <a:t> </a:t>
            </a:r>
            <a:r>
              <a:rPr lang="en-US" sz="1500" dirty="0" err="1">
                <a:solidFill>
                  <a:srgbClr val="FFFFFF"/>
                </a:solidFill>
              </a:rPr>
              <a:t>lähellä</a:t>
            </a:r>
            <a:endParaRPr lang="en-US" sz="1500" dirty="0">
              <a:solidFill>
                <a:srgbClr val="FFFFFF"/>
              </a:solidFill>
            </a:endParaRPr>
          </a:p>
          <a:p>
            <a:pPr>
              <a:lnSpc>
                <a:spcPct val="90000"/>
              </a:lnSpc>
            </a:pPr>
            <a:r>
              <a:rPr lang="en-US" sz="1500" dirty="0">
                <a:solidFill>
                  <a:srgbClr val="FFFFFF"/>
                </a:solidFill>
              </a:rPr>
              <a:t>(Jos) AR </a:t>
            </a:r>
            <a:r>
              <a:rPr lang="en-US" sz="1500" dirty="0" err="1">
                <a:solidFill>
                  <a:srgbClr val="FFFFFF"/>
                </a:solidFill>
              </a:rPr>
              <a:t>lyö</a:t>
            </a:r>
            <a:r>
              <a:rPr lang="en-US" sz="1500" dirty="0">
                <a:solidFill>
                  <a:srgbClr val="FFFFFF"/>
                </a:solidFill>
              </a:rPr>
              <a:t> </a:t>
            </a:r>
            <a:r>
              <a:rPr lang="en-US" sz="1500" dirty="0" err="1">
                <a:solidFill>
                  <a:srgbClr val="FFFFFF"/>
                </a:solidFill>
              </a:rPr>
              <a:t>läpi</a:t>
            </a:r>
            <a:r>
              <a:rPr lang="en-US" sz="1500" dirty="0">
                <a:solidFill>
                  <a:srgbClr val="FFFFFF"/>
                </a:solidFill>
              </a:rPr>
              <a:t> -&gt; 8K video, -&gt; e-sports </a:t>
            </a:r>
            <a:r>
              <a:rPr lang="en-US" sz="1500" dirty="0" err="1">
                <a:solidFill>
                  <a:srgbClr val="FFFFFF"/>
                </a:solidFill>
              </a:rPr>
              <a:t>irtautuu</a:t>
            </a:r>
            <a:r>
              <a:rPr lang="en-US" sz="1500" dirty="0">
                <a:solidFill>
                  <a:srgbClr val="FFFFFF"/>
                </a:solidFill>
              </a:rPr>
              <a:t> </a:t>
            </a:r>
            <a:r>
              <a:rPr lang="en-US" sz="1500" dirty="0" err="1">
                <a:solidFill>
                  <a:srgbClr val="FFFFFF"/>
                </a:solidFill>
              </a:rPr>
              <a:t>penkistä</a:t>
            </a:r>
            <a:r>
              <a:rPr lang="en-US" sz="1500" dirty="0">
                <a:solidFill>
                  <a:srgbClr val="FFFFFF"/>
                </a:solidFill>
              </a:rPr>
              <a:t>, </a:t>
            </a:r>
            <a:r>
              <a:rPr lang="en-US" sz="1500" dirty="0" err="1">
                <a:solidFill>
                  <a:srgbClr val="FFFFFF"/>
                </a:solidFill>
              </a:rPr>
              <a:t>kokonaan</a:t>
            </a:r>
            <a:r>
              <a:rPr lang="en-US" sz="1500" dirty="0">
                <a:solidFill>
                  <a:srgbClr val="FFFFFF"/>
                </a:solidFill>
              </a:rPr>
              <a:t> </a:t>
            </a:r>
            <a:r>
              <a:rPr lang="en-US" sz="1500" dirty="0" err="1">
                <a:solidFill>
                  <a:srgbClr val="FFFFFF"/>
                </a:solidFill>
              </a:rPr>
              <a:t>uusi</a:t>
            </a:r>
            <a:r>
              <a:rPr lang="en-US" sz="1500" dirty="0">
                <a:solidFill>
                  <a:srgbClr val="FFFFFF"/>
                </a:solidFill>
              </a:rPr>
              <a:t> </a:t>
            </a:r>
            <a:r>
              <a:rPr lang="en-US" sz="1500" dirty="0" err="1">
                <a:solidFill>
                  <a:srgbClr val="FFFFFF"/>
                </a:solidFill>
              </a:rPr>
              <a:t>urheilu</a:t>
            </a:r>
            <a:r>
              <a:rPr lang="en-US" sz="1500" dirty="0">
                <a:solidFill>
                  <a:srgbClr val="FFFFFF"/>
                </a:solidFill>
              </a:rPr>
              <a:t>-/</a:t>
            </a:r>
            <a:r>
              <a:rPr lang="en-US" sz="1500" dirty="0" err="1">
                <a:solidFill>
                  <a:srgbClr val="FFFFFF"/>
                </a:solidFill>
              </a:rPr>
              <a:t>liikuntakenttä</a:t>
            </a:r>
            <a:r>
              <a:rPr lang="en-US" sz="1500" dirty="0">
                <a:solidFill>
                  <a:srgbClr val="FFFFFF"/>
                </a:solidFill>
              </a:rPr>
              <a:t>… </a:t>
            </a:r>
            <a:r>
              <a:rPr lang="en-US" sz="1500" dirty="0">
                <a:solidFill>
                  <a:srgbClr val="FFFFFF"/>
                </a:solidFill>
                <a:hlinkClick r:id="rId6">
                  <a:extLst>
                    <a:ext uri="{A12FA001-AC4F-418D-AE19-62706E023703}">
                      <ahyp:hlinkClr xmlns:ahyp="http://schemas.microsoft.com/office/drawing/2018/hyperlinkcolor" val="tx"/>
                    </a:ext>
                  </a:extLst>
                </a:hlinkClick>
              </a:rPr>
              <a:t>HADO </a:t>
            </a:r>
            <a:r>
              <a:rPr lang="en-US" sz="1500" dirty="0">
                <a:solidFill>
                  <a:srgbClr val="FFFFFF"/>
                </a:solidFill>
              </a:rPr>
              <a:t>How it works: </a:t>
            </a:r>
            <a:r>
              <a:rPr lang="en-US" sz="1500" dirty="0">
                <a:solidFill>
                  <a:srgbClr val="FFFFFF"/>
                </a:solidFill>
                <a:hlinkClick r:id="rId7">
                  <a:extLst>
                    <a:ext uri="{A12FA001-AC4F-418D-AE19-62706E023703}">
                      <ahyp:hlinkClr xmlns:ahyp="http://schemas.microsoft.com/office/drawing/2018/hyperlinkcolor" val="tx"/>
                    </a:ext>
                  </a:extLst>
                </a:hlinkClick>
              </a:rPr>
              <a:t>demo</a:t>
            </a:r>
            <a:endParaRPr lang="en-US" sz="1500" dirty="0">
              <a:solidFill>
                <a:srgbClr val="FFFFFF"/>
              </a:solidFill>
            </a:endParaRPr>
          </a:p>
          <a:p>
            <a:pPr>
              <a:lnSpc>
                <a:spcPct val="90000"/>
              </a:lnSpc>
            </a:pPr>
            <a:r>
              <a:rPr lang="en-US" sz="1500" dirty="0">
                <a:solidFill>
                  <a:srgbClr val="FFFFFF"/>
                </a:solidFill>
                <a:hlinkClick r:id="rId8">
                  <a:extLst>
                    <a:ext uri="{A12FA001-AC4F-418D-AE19-62706E023703}">
                      <ahyp:hlinkClr xmlns:ahyp="http://schemas.microsoft.com/office/drawing/2018/hyperlinkcolor" val="tx"/>
                    </a:ext>
                  </a:extLst>
                </a:hlinkClick>
              </a:rPr>
              <a:t>Oculus fi XR</a:t>
            </a:r>
            <a:r>
              <a:rPr lang="en-US" sz="1500" dirty="0">
                <a:solidFill>
                  <a:srgbClr val="FFFFFF"/>
                </a:solidFill>
              </a:rPr>
              <a:t> -&gt; fitness </a:t>
            </a:r>
            <a:r>
              <a:rPr lang="en-US" sz="1500" dirty="0" err="1">
                <a:solidFill>
                  <a:srgbClr val="FFFFFF"/>
                </a:solidFill>
              </a:rPr>
              <a:t>tunnin</a:t>
            </a:r>
            <a:r>
              <a:rPr lang="en-US" sz="1500" dirty="0">
                <a:solidFill>
                  <a:srgbClr val="FFFFFF"/>
                </a:solidFill>
              </a:rPr>
              <a:t> </a:t>
            </a:r>
            <a:r>
              <a:rPr lang="en-US" sz="1500" dirty="0" err="1">
                <a:solidFill>
                  <a:srgbClr val="FFFFFF"/>
                </a:solidFill>
              </a:rPr>
              <a:t>pelillistäminen</a:t>
            </a:r>
            <a:r>
              <a:rPr lang="en-US" sz="1500" dirty="0">
                <a:solidFill>
                  <a:srgbClr val="FFFFFF"/>
                </a:solidFill>
              </a:rPr>
              <a:t>. -&gt; Just Dance now… </a:t>
            </a:r>
            <a:r>
              <a:rPr lang="en-US" sz="1500" dirty="0" err="1">
                <a:solidFill>
                  <a:srgbClr val="FFFFFF"/>
                </a:solidFill>
              </a:rPr>
              <a:t>kouluuun</a:t>
            </a:r>
            <a:r>
              <a:rPr lang="en-US" sz="1500" dirty="0">
                <a:solidFill>
                  <a:srgbClr val="FFFFFF"/>
                </a:solidFill>
              </a:rPr>
              <a:t>. </a:t>
            </a:r>
          </a:p>
          <a:p>
            <a:pPr>
              <a:lnSpc>
                <a:spcPct val="90000"/>
              </a:lnSpc>
            </a:pPr>
            <a:r>
              <a:rPr lang="en-US" sz="1500" dirty="0" err="1">
                <a:solidFill>
                  <a:srgbClr val="FFFFFF"/>
                </a:solidFill>
              </a:rPr>
              <a:t>Tekoäly</a:t>
            </a:r>
            <a:r>
              <a:rPr lang="en-US" sz="1500" dirty="0">
                <a:solidFill>
                  <a:srgbClr val="FFFFFF"/>
                </a:solidFill>
              </a:rPr>
              <a:t> </a:t>
            </a:r>
            <a:r>
              <a:rPr lang="en-US" sz="1500" dirty="0" err="1">
                <a:solidFill>
                  <a:srgbClr val="FFFFFF"/>
                </a:solidFill>
              </a:rPr>
              <a:t>kehittää</a:t>
            </a:r>
            <a:r>
              <a:rPr lang="en-US" sz="1500" dirty="0">
                <a:solidFill>
                  <a:srgbClr val="FFFFFF"/>
                </a:solidFill>
              </a:rPr>
              <a:t> </a:t>
            </a:r>
            <a:r>
              <a:rPr lang="en-US" sz="1500" dirty="0" err="1">
                <a:solidFill>
                  <a:srgbClr val="FFFFFF"/>
                </a:solidFill>
              </a:rPr>
              <a:t>pelin</a:t>
            </a:r>
            <a:r>
              <a:rPr lang="en-US" sz="1500" dirty="0">
                <a:solidFill>
                  <a:srgbClr val="FFFFFF"/>
                </a:solidFill>
              </a:rPr>
              <a:t> </a:t>
            </a:r>
            <a:r>
              <a:rPr lang="en-US" sz="1500" dirty="0" err="1">
                <a:solidFill>
                  <a:srgbClr val="FFFFFF"/>
                </a:solidFill>
              </a:rPr>
              <a:t>toiveiden</a:t>
            </a:r>
            <a:r>
              <a:rPr lang="en-US" sz="1500" dirty="0">
                <a:solidFill>
                  <a:srgbClr val="FFFFFF"/>
                </a:solidFill>
              </a:rPr>
              <a:t> </a:t>
            </a:r>
            <a:r>
              <a:rPr lang="en-US" sz="1500" dirty="0" err="1">
                <a:solidFill>
                  <a:srgbClr val="FFFFFF"/>
                </a:solidFill>
              </a:rPr>
              <a:t>mukaan</a:t>
            </a:r>
            <a:r>
              <a:rPr lang="en-US" sz="1500" dirty="0">
                <a:solidFill>
                  <a:srgbClr val="FFFFFF"/>
                </a:solidFill>
              </a:rPr>
              <a:t>: </a:t>
            </a:r>
            <a:r>
              <a:rPr lang="en-US" sz="1500" dirty="0">
                <a:solidFill>
                  <a:srgbClr val="FFFFFF"/>
                </a:solidFill>
                <a:hlinkClick r:id="rId9">
                  <a:extLst>
                    <a:ext uri="{A12FA001-AC4F-418D-AE19-62706E023703}">
                      <ahyp:hlinkClr xmlns:ahyp="http://schemas.microsoft.com/office/drawing/2018/hyperlinkcolor" val="tx"/>
                    </a:ext>
                  </a:extLst>
                </a:hlinkClick>
              </a:rPr>
              <a:t>This Is </a:t>
            </a:r>
            <a:r>
              <a:rPr lang="en-US" sz="1500" dirty="0" err="1">
                <a:solidFill>
                  <a:srgbClr val="FFFFFF"/>
                </a:solidFill>
                <a:hlinkClick r:id="rId9">
                  <a:extLst>
                    <a:ext uri="{A12FA001-AC4F-418D-AE19-62706E023703}">
                      <ahyp:hlinkClr xmlns:ahyp="http://schemas.microsoft.com/office/drawing/2018/hyperlinkcolor" val="tx"/>
                    </a:ext>
                  </a:extLst>
                </a:hlinkClick>
              </a:rPr>
              <a:t>Speedgate</a:t>
            </a:r>
            <a:r>
              <a:rPr lang="en-US" sz="1500" dirty="0">
                <a:solidFill>
                  <a:srgbClr val="FFFFFF"/>
                </a:solidFill>
                <a:hlinkClick r:id="rId9">
                  <a:extLst>
                    <a:ext uri="{A12FA001-AC4F-418D-AE19-62706E023703}">
                      <ahyp:hlinkClr xmlns:ahyp="http://schemas.microsoft.com/office/drawing/2018/hyperlinkcolor" val="tx"/>
                    </a:ext>
                  </a:extLst>
                </a:hlinkClick>
              </a:rPr>
              <a:t> — Equipment (playspeedgate.org)</a:t>
            </a:r>
            <a:endParaRPr lang="en-US" sz="1500" dirty="0">
              <a:solidFill>
                <a:srgbClr val="FFFFFF"/>
              </a:solidFill>
            </a:endParaRPr>
          </a:p>
          <a:p>
            <a:pPr>
              <a:lnSpc>
                <a:spcPct val="90000"/>
              </a:lnSpc>
            </a:pPr>
            <a:r>
              <a:rPr lang="en-US" sz="1500" dirty="0">
                <a:solidFill>
                  <a:srgbClr val="FFFFFF"/>
                </a:solidFill>
              </a:rPr>
              <a:t>ZWIFT -&gt; </a:t>
            </a:r>
            <a:r>
              <a:rPr lang="en-US" sz="1500" dirty="0" err="1">
                <a:solidFill>
                  <a:srgbClr val="FFFFFF"/>
                </a:solidFill>
              </a:rPr>
              <a:t>teknologian</a:t>
            </a:r>
            <a:r>
              <a:rPr lang="en-US" sz="1500" dirty="0">
                <a:solidFill>
                  <a:srgbClr val="FFFFFF"/>
                </a:solidFill>
              </a:rPr>
              <a:t> ja </a:t>
            </a:r>
            <a:r>
              <a:rPr lang="en-US" sz="1500" dirty="0" err="1">
                <a:solidFill>
                  <a:srgbClr val="FFFFFF"/>
                </a:solidFill>
              </a:rPr>
              <a:t>urheilun</a:t>
            </a:r>
            <a:r>
              <a:rPr lang="en-US" sz="1500" dirty="0">
                <a:solidFill>
                  <a:srgbClr val="FFFFFF"/>
                </a:solidFill>
              </a:rPr>
              <a:t> </a:t>
            </a:r>
            <a:r>
              <a:rPr lang="en-US" sz="1500" dirty="0" err="1">
                <a:solidFill>
                  <a:srgbClr val="FFFFFF"/>
                </a:solidFill>
              </a:rPr>
              <a:t>yhteensulautuminen</a:t>
            </a:r>
            <a:r>
              <a:rPr lang="en-US" sz="1500" dirty="0">
                <a:solidFill>
                  <a:srgbClr val="FFFFFF"/>
                </a:solidFill>
                <a:hlinkClick r:id="rId10"/>
              </a:rPr>
              <a:t>* </a:t>
            </a:r>
            <a:endParaRPr lang="en-US" sz="1500" dirty="0">
              <a:solidFill>
                <a:srgbClr val="FFFFFF"/>
              </a:solidFill>
            </a:endParaRPr>
          </a:p>
          <a:p>
            <a:pPr marL="0" indent="0">
              <a:lnSpc>
                <a:spcPct val="90000"/>
              </a:lnSpc>
              <a:buNone/>
            </a:pPr>
            <a:r>
              <a:rPr lang="fi-FI" sz="1300" dirty="0">
                <a:solidFill>
                  <a:srgbClr val="FFFFFF"/>
                </a:solidFill>
              </a:rPr>
              <a:t> </a:t>
            </a:r>
          </a:p>
        </p:txBody>
      </p:sp>
    </p:spTree>
    <p:extLst>
      <p:ext uri="{BB962C8B-B14F-4D97-AF65-F5344CB8AC3E}">
        <p14:creationId xmlns:p14="http://schemas.microsoft.com/office/powerpoint/2010/main" val="2094204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A top view colourful balls">
            <a:extLst>
              <a:ext uri="{FF2B5EF4-FFF2-40B4-BE49-F238E27FC236}">
                <a16:creationId xmlns:a16="http://schemas.microsoft.com/office/drawing/2014/main" id="{8A983FFE-0DBB-4F67-956A-509DE0ED7E46}"/>
              </a:ext>
            </a:extLst>
          </p:cNvPr>
          <p:cNvPicPr>
            <a:picLocks noChangeAspect="1"/>
          </p:cNvPicPr>
          <p:nvPr/>
        </p:nvPicPr>
        <p:blipFill rotWithShape="1">
          <a:blip r:embed="rId3">
            <a:alphaModFix amt="35000"/>
          </a:blip>
          <a:srcRect/>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fi-FI" sz="3200">
                <a:solidFill>
                  <a:srgbClr val="FFFFFF"/>
                </a:solidFill>
              </a:rPr>
              <a:t>Opetusmallit</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03071" y="374901"/>
            <a:ext cx="5344662" cy="6260904"/>
          </a:xfrm>
        </p:spPr>
        <p:txBody>
          <a:bodyPr anchor="ctr">
            <a:normAutofit/>
          </a:bodyPr>
          <a:lstStyle/>
          <a:p>
            <a:r>
              <a:rPr lang="fi-FI" dirty="0">
                <a:solidFill>
                  <a:srgbClr val="FFFFFF"/>
                </a:solidFill>
              </a:rPr>
              <a:t>Sport </a:t>
            </a:r>
            <a:r>
              <a:rPr lang="fi-FI" dirty="0" err="1">
                <a:solidFill>
                  <a:srgbClr val="FFFFFF"/>
                </a:solidFill>
              </a:rPr>
              <a:t>education</a:t>
            </a:r>
            <a:r>
              <a:rPr lang="fi-FI" dirty="0">
                <a:solidFill>
                  <a:srgbClr val="FFFFFF"/>
                </a:solidFill>
              </a:rPr>
              <a:t> </a:t>
            </a:r>
            <a:r>
              <a:rPr lang="fi-FI" dirty="0" err="1">
                <a:solidFill>
                  <a:srgbClr val="FFFFFF"/>
                </a:solidFill>
              </a:rPr>
              <a:t>model</a:t>
            </a:r>
            <a:r>
              <a:rPr lang="fi-FI" dirty="0">
                <a:solidFill>
                  <a:srgbClr val="FFFFFF"/>
                </a:solidFill>
              </a:rPr>
              <a:t> (Urheilukasvatusmalli, </a:t>
            </a:r>
            <a:r>
              <a:rPr lang="fi-FI" dirty="0" err="1">
                <a:solidFill>
                  <a:srgbClr val="FFFFFF"/>
                </a:solidFill>
              </a:rPr>
              <a:t>Siedentop</a:t>
            </a:r>
            <a:r>
              <a:rPr lang="fi-FI" dirty="0">
                <a:solidFill>
                  <a:srgbClr val="FFFFFF"/>
                </a:solidFill>
              </a:rPr>
              <a:t>)</a:t>
            </a:r>
          </a:p>
          <a:p>
            <a:r>
              <a:rPr lang="fi-FI" dirty="0" err="1">
                <a:solidFill>
                  <a:srgbClr val="FFFFFF"/>
                </a:solidFill>
              </a:rPr>
              <a:t>Teaching</a:t>
            </a:r>
            <a:r>
              <a:rPr lang="fi-FI" dirty="0">
                <a:solidFill>
                  <a:srgbClr val="FFFFFF"/>
                </a:solidFill>
              </a:rPr>
              <a:t> </a:t>
            </a:r>
            <a:r>
              <a:rPr lang="fi-FI" dirty="0" err="1">
                <a:solidFill>
                  <a:srgbClr val="FFFFFF"/>
                </a:solidFill>
              </a:rPr>
              <a:t>personal</a:t>
            </a:r>
            <a:r>
              <a:rPr lang="fi-FI" dirty="0">
                <a:solidFill>
                  <a:srgbClr val="FFFFFF"/>
                </a:solidFill>
              </a:rPr>
              <a:t> and </a:t>
            </a:r>
            <a:r>
              <a:rPr lang="fi-FI" dirty="0" err="1">
                <a:solidFill>
                  <a:srgbClr val="FFFFFF"/>
                </a:solidFill>
              </a:rPr>
              <a:t>social</a:t>
            </a:r>
            <a:r>
              <a:rPr lang="fi-FI" dirty="0">
                <a:solidFill>
                  <a:srgbClr val="FFFFFF"/>
                </a:solidFill>
              </a:rPr>
              <a:t> </a:t>
            </a:r>
            <a:r>
              <a:rPr lang="fi-FI" dirty="0" err="1">
                <a:solidFill>
                  <a:srgbClr val="FFFFFF"/>
                </a:solidFill>
              </a:rPr>
              <a:t>responsibility</a:t>
            </a:r>
            <a:r>
              <a:rPr lang="fi-FI" dirty="0">
                <a:solidFill>
                  <a:srgbClr val="FFFFFF"/>
                </a:solidFill>
              </a:rPr>
              <a:t> (vastuuntuntoisuuden malli, </a:t>
            </a:r>
            <a:r>
              <a:rPr lang="fi-FI" dirty="0" err="1">
                <a:solidFill>
                  <a:srgbClr val="FFFFFF"/>
                </a:solidFill>
              </a:rPr>
              <a:t>Hellison</a:t>
            </a:r>
            <a:r>
              <a:rPr lang="fi-FI" dirty="0">
                <a:solidFill>
                  <a:srgbClr val="FFFFFF"/>
                </a:solidFill>
              </a:rPr>
              <a:t>).</a:t>
            </a:r>
          </a:p>
          <a:p>
            <a:r>
              <a:rPr lang="fi-FI" dirty="0" err="1">
                <a:solidFill>
                  <a:srgbClr val="FFFFFF"/>
                </a:solidFill>
              </a:rPr>
              <a:t>TGfU</a:t>
            </a:r>
            <a:r>
              <a:rPr lang="fi-FI" dirty="0">
                <a:solidFill>
                  <a:srgbClr val="FFFFFF"/>
                </a:solidFill>
              </a:rPr>
              <a:t> (</a:t>
            </a:r>
            <a:r>
              <a:rPr lang="fi-FI" dirty="0" err="1">
                <a:solidFill>
                  <a:srgbClr val="FFFFFF"/>
                </a:solidFill>
              </a:rPr>
              <a:t>teaching</a:t>
            </a:r>
            <a:r>
              <a:rPr lang="fi-FI" dirty="0">
                <a:solidFill>
                  <a:srgbClr val="FFFFFF"/>
                </a:solidFill>
              </a:rPr>
              <a:t> </a:t>
            </a:r>
            <a:r>
              <a:rPr lang="fi-FI" dirty="0" err="1">
                <a:solidFill>
                  <a:srgbClr val="FFFFFF"/>
                </a:solidFill>
              </a:rPr>
              <a:t>games</a:t>
            </a:r>
            <a:r>
              <a:rPr lang="fi-FI" dirty="0">
                <a:solidFill>
                  <a:srgbClr val="FFFFFF"/>
                </a:solidFill>
              </a:rPr>
              <a:t> for </a:t>
            </a:r>
            <a:r>
              <a:rPr lang="fi-FI" dirty="0" err="1">
                <a:solidFill>
                  <a:srgbClr val="FFFFFF"/>
                </a:solidFill>
              </a:rPr>
              <a:t>understanding</a:t>
            </a:r>
            <a:r>
              <a:rPr lang="fi-FI" dirty="0">
                <a:solidFill>
                  <a:srgbClr val="FFFFFF"/>
                </a:solidFill>
              </a:rPr>
              <a:t>)</a:t>
            </a:r>
          </a:p>
          <a:p>
            <a:r>
              <a:rPr lang="fi-FI" dirty="0">
                <a:solidFill>
                  <a:srgbClr val="FFFFFF"/>
                </a:solidFill>
              </a:rPr>
              <a:t>Fitness </a:t>
            </a:r>
            <a:r>
              <a:rPr lang="fi-FI" dirty="0" err="1">
                <a:solidFill>
                  <a:srgbClr val="FFFFFF"/>
                </a:solidFill>
              </a:rPr>
              <a:t>education</a:t>
            </a:r>
            <a:r>
              <a:rPr lang="fi-FI" dirty="0">
                <a:solidFill>
                  <a:srgbClr val="FFFFFF"/>
                </a:solidFill>
              </a:rPr>
              <a:t> </a:t>
            </a:r>
            <a:r>
              <a:rPr lang="fi-FI" dirty="0" err="1">
                <a:solidFill>
                  <a:srgbClr val="FFFFFF"/>
                </a:solidFill>
              </a:rPr>
              <a:t>model</a:t>
            </a:r>
            <a:r>
              <a:rPr lang="fi-FI" dirty="0">
                <a:solidFill>
                  <a:srgbClr val="FFFFFF"/>
                </a:solidFill>
              </a:rPr>
              <a:t> (kuntoilumalli)</a:t>
            </a:r>
          </a:p>
          <a:p>
            <a:r>
              <a:rPr lang="fi-FI" dirty="0">
                <a:solidFill>
                  <a:srgbClr val="FFFFFF"/>
                </a:solidFill>
              </a:rPr>
              <a:t>Adventure </a:t>
            </a:r>
            <a:r>
              <a:rPr lang="fi-FI" dirty="0" err="1">
                <a:solidFill>
                  <a:srgbClr val="FFFFFF"/>
                </a:solidFill>
              </a:rPr>
              <a:t>education</a:t>
            </a:r>
            <a:r>
              <a:rPr lang="fi-FI" dirty="0">
                <a:solidFill>
                  <a:srgbClr val="FFFFFF"/>
                </a:solidFill>
              </a:rPr>
              <a:t> </a:t>
            </a:r>
            <a:r>
              <a:rPr lang="fi-FI" dirty="0" err="1">
                <a:solidFill>
                  <a:srgbClr val="FFFFFF"/>
                </a:solidFill>
              </a:rPr>
              <a:t>model</a:t>
            </a:r>
            <a:r>
              <a:rPr lang="fi-FI" dirty="0">
                <a:solidFill>
                  <a:srgbClr val="FFFFFF"/>
                </a:solidFill>
              </a:rPr>
              <a:t> (seikkailukasvatusmalli)</a:t>
            </a:r>
          </a:p>
          <a:p>
            <a:endParaRPr lang="fi-FI" sz="1700" dirty="0">
              <a:solidFill>
                <a:srgbClr val="FFFFFF"/>
              </a:solidFill>
            </a:endParaRPr>
          </a:p>
        </p:txBody>
      </p:sp>
    </p:spTree>
    <p:extLst>
      <p:ext uri="{BB962C8B-B14F-4D97-AF65-F5344CB8AC3E}">
        <p14:creationId xmlns:p14="http://schemas.microsoft.com/office/powerpoint/2010/main" val="41486047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heckerboard(across)">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C:\Users\jajomake.JYUNET\AppData\Local\Microsoft\Windows\Temporary Internet Files\Content.Outlook\8CHI2OCA\FullSizeRender.jpg">
            <a:extLst>
              <a:ext uri="{FF2B5EF4-FFF2-40B4-BE49-F238E27FC236}">
                <a16:creationId xmlns:a16="http://schemas.microsoft.com/office/drawing/2014/main" id="{61546709-B666-8E44-A0B6-927789EA0F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910"/>
          <a:stretch/>
        </p:blipFill>
        <p:spPr bwMode="auto">
          <a:xfrm>
            <a:off x="7163" y="49995"/>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solidFill>
            <a:srgbClr val="FFFFFF">
              <a:shade val="85000"/>
            </a:srgbClr>
          </a:solidFill>
          <a:effectLst>
            <a:outerShdw blurRad="381000" dist="152400" dir="5400000" algn="t"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28"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8762"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0" name="Group 2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31" name="Freeform: Shape 3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A57AE19-3EA2-2C47-A139-C3AB60C4B873}"/>
              </a:ext>
            </a:extLst>
          </p:cNvPr>
          <p:cNvSpPr>
            <a:spLocks noGrp="1"/>
          </p:cNvSpPr>
          <p:nvPr>
            <p:ph type="ctrTitle"/>
          </p:nvPr>
        </p:nvSpPr>
        <p:spPr>
          <a:xfrm>
            <a:off x="66505" y="5347830"/>
            <a:ext cx="8811186" cy="2308324"/>
          </a:xfrm>
        </p:spPr>
        <p:txBody>
          <a:bodyPr>
            <a:normAutofit/>
          </a:bodyPr>
          <a:lstStyle/>
          <a:p>
            <a:pPr>
              <a:lnSpc>
                <a:spcPct val="90000"/>
              </a:lnSpc>
            </a:pPr>
            <a:r>
              <a:rPr lang="en-FI" sz="4900" dirty="0">
                <a:solidFill>
                  <a:srgbClr val="FFFFFF"/>
                </a:solidFill>
              </a:rPr>
              <a:t>Mihin koululiikunta muuttuu?</a:t>
            </a:r>
          </a:p>
        </p:txBody>
      </p:sp>
      <p:sp>
        <p:nvSpPr>
          <p:cNvPr id="7" name="Subtitle 6">
            <a:extLst>
              <a:ext uri="{FF2B5EF4-FFF2-40B4-BE49-F238E27FC236}">
                <a16:creationId xmlns:a16="http://schemas.microsoft.com/office/drawing/2014/main" id="{159DAD8D-EDA2-0744-85B7-B22AF70032C1}"/>
              </a:ext>
            </a:extLst>
          </p:cNvPr>
          <p:cNvSpPr>
            <a:spLocks noGrp="1"/>
          </p:cNvSpPr>
          <p:nvPr>
            <p:ph type="subTitle" idx="1"/>
          </p:nvPr>
        </p:nvSpPr>
        <p:spPr>
          <a:xfrm>
            <a:off x="626268" y="3809999"/>
            <a:ext cx="5269314" cy="1012778"/>
          </a:xfrm>
        </p:spPr>
        <p:txBody>
          <a:bodyPr>
            <a:normAutofit/>
          </a:bodyPr>
          <a:lstStyle/>
          <a:p>
            <a:endParaRPr lang="en-FI">
              <a:solidFill>
                <a:srgbClr val="FFFFFF"/>
              </a:solidFill>
            </a:endParaRPr>
          </a:p>
        </p:txBody>
      </p:sp>
    </p:spTree>
    <p:extLst>
      <p:ext uri="{BB962C8B-B14F-4D97-AF65-F5344CB8AC3E}">
        <p14:creationId xmlns:p14="http://schemas.microsoft.com/office/powerpoint/2010/main" val="354231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fi-FI" sz="3500" dirty="0">
                <a:solidFill>
                  <a:srgbClr val="FFFFFF"/>
                </a:solidFill>
              </a:rPr>
              <a:t>Opetussuunnitelma 2016 -&gt; OPS2026??</a:t>
            </a:r>
          </a:p>
        </p:txBody>
      </p:sp>
      <p:sp>
        <p:nvSpPr>
          <p:cNvPr id="3" name="Content Placeholder 2"/>
          <p:cNvSpPr>
            <a:spLocks noGrp="1"/>
          </p:cNvSpPr>
          <p:nvPr>
            <p:ph idx="1"/>
          </p:nvPr>
        </p:nvSpPr>
        <p:spPr>
          <a:xfrm>
            <a:off x="1028699" y="2318197"/>
            <a:ext cx="7819041" cy="3683358"/>
          </a:xfrm>
        </p:spPr>
        <p:txBody>
          <a:bodyPr anchor="ctr">
            <a:normAutofit/>
          </a:bodyPr>
          <a:lstStyle/>
          <a:p>
            <a:r>
              <a:rPr lang="fi-FI" sz="1700" dirty="0">
                <a:solidFill>
                  <a:schemeClr val="tx1"/>
                </a:solidFill>
              </a:rPr>
              <a:t>Motoriset perustaidot (tasapainotaidot, liikkumistaidot, välineen käsittelytaidot).</a:t>
            </a:r>
          </a:p>
          <a:p>
            <a:r>
              <a:rPr lang="fi-FI" sz="1700" dirty="0">
                <a:solidFill>
                  <a:schemeClr val="tx1"/>
                </a:solidFill>
              </a:rPr>
              <a:t>Muutos on hidasta. </a:t>
            </a:r>
          </a:p>
          <a:p>
            <a:pPr marL="0" indent="0">
              <a:buNone/>
            </a:pPr>
            <a:r>
              <a:rPr lang="fi-FI" sz="1700" dirty="0">
                <a:solidFill>
                  <a:schemeClr val="tx1"/>
                </a:solidFill>
              </a:rPr>
              <a:t>- MOVE! (kuntotestit?) 5. ja 8. luokille, 2. aste (s2017-&gt;lukiodiplomi) </a:t>
            </a:r>
          </a:p>
          <a:p>
            <a:pPr marL="0" indent="0">
              <a:buNone/>
            </a:pPr>
            <a:r>
              <a:rPr lang="fi-FI" sz="1700" dirty="0">
                <a:solidFill>
                  <a:schemeClr val="tx1"/>
                </a:solidFill>
              </a:rPr>
              <a:t>- Arvostelu? (tarkennetut arviointikriteerit 2021)</a:t>
            </a:r>
          </a:p>
          <a:p>
            <a:pPr marL="0" indent="0">
              <a:buNone/>
            </a:pPr>
            <a:r>
              <a:rPr lang="fi-FI" sz="1700" dirty="0">
                <a:solidFill>
                  <a:schemeClr val="tx1"/>
                </a:solidFill>
              </a:rPr>
              <a:t>- Painotukset?</a:t>
            </a:r>
          </a:p>
          <a:p>
            <a:r>
              <a:rPr lang="fi-FI" sz="1700" dirty="0">
                <a:solidFill>
                  <a:schemeClr val="tx1"/>
                </a:solidFill>
              </a:rPr>
              <a:t>Nuorten trendilajien rantautuminen koululiikuntaan? (Parkour, mitä muita?) Mitkä rajoittavat?</a:t>
            </a:r>
          </a:p>
          <a:p>
            <a:pPr>
              <a:buFontTx/>
              <a:buChar char="-"/>
            </a:pPr>
            <a:r>
              <a:rPr lang="fi-FI" sz="1700" dirty="0">
                <a:solidFill>
                  <a:schemeClr val="tx1"/>
                </a:solidFill>
              </a:rPr>
              <a:t>Turvallisuus?</a:t>
            </a:r>
          </a:p>
          <a:p>
            <a:pPr>
              <a:buFontTx/>
              <a:buChar char="-"/>
            </a:pPr>
            <a:r>
              <a:rPr lang="fi-FI" sz="1700" dirty="0">
                <a:solidFill>
                  <a:schemeClr val="tx1"/>
                </a:solidFill>
              </a:rPr>
              <a:t>Sekaryhmät tulevat (enemmän ja vähemmän.) </a:t>
            </a:r>
          </a:p>
          <a:p>
            <a:pPr>
              <a:buFontTx/>
              <a:buChar char="-"/>
            </a:pPr>
            <a:endParaRPr lang="fi-FI" sz="1700" dirty="0"/>
          </a:p>
        </p:txBody>
      </p:sp>
    </p:spTree>
    <p:extLst>
      <p:ext uri="{BB962C8B-B14F-4D97-AF65-F5344CB8AC3E}">
        <p14:creationId xmlns:p14="http://schemas.microsoft.com/office/powerpoint/2010/main" val="27364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 presetClass="entr" presetSubtype="0" fill="hold" nodeType="afterEffect">
                                  <p:stCondLst>
                                    <p:cond delay="1250"/>
                                  </p:stCondLst>
                                  <p:childTnLst>
                                    <p:set>
                                      <p:cBhvr>
                                        <p:cTn id="47" dur="1" fill="hold">
                                          <p:stCondLst>
                                            <p:cond delay="0"/>
                                          </p:stCondLst>
                                        </p:cTn>
                                        <p:tgtEl>
                                          <p:spTgt spid="3">
                                            <p:txEl>
                                              <p:pRg st="6" end="6"/>
                                            </p:txEl>
                                          </p:spTgt>
                                        </p:tgtEl>
                                        <p:attrNameLst>
                                          <p:attrName>style.visibility</p:attrName>
                                        </p:attrNameLst>
                                      </p:cBhvr>
                                      <p:to>
                                        <p:strVal val="visible"/>
                                      </p:to>
                                    </p:set>
                                  </p:childTnLst>
                                </p:cTn>
                              </p:par>
                            </p:childTnLst>
                          </p:cTn>
                        </p:par>
                        <p:par>
                          <p:cTn id="48" fill="hold">
                            <p:stCondLst>
                              <p:cond delay="2250"/>
                            </p:stCondLst>
                            <p:childTnLst>
                              <p:par>
                                <p:cTn id="49" presetID="42" presetClass="entr" presetSubtype="0" fill="hold"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2000"/>
                                        <p:tgtEl>
                                          <p:spTgt spid="3">
                                            <p:txEl>
                                              <p:pRg st="7" end="7"/>
                                            </p:txEl>
                                          </p:spTgt>
                                        </p:tgtEl>
                                      </p:cBhvr>
                                    </p:animEffect>
                                    <p:anim calcmode="lin" valueType="num">
                                      <p:cBhvr>
                                        <p:cTn id="52"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2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6B72-BDA5-F142-9600-23F69BE123E9}"/>
              </a:ext>
            </a:extLst>
          </p:cNvPr>
          <p:cNvSpPr>
            <a:spLocks noGrp="1"/>
          </p:cNvSpPr>
          <p:nvPr>
            <p:ph type="title"/>
          </p:nvPr>
        </p:nvSpPr>
        <p:spPr/>
        <p:txBody>
          <a:bodyPr>
            <a:normAutofit fontScale="90000"/>
          </a:bodyPr>
          <a:lstStyle/>
          <a:p>
            <a:r>
              <a:rPr lang="en-FI" sz="3500" dirty="0">
                <a:solidFill>
                  <a:schemeClr val="tx1"/>
                </a:solidFill>
              </a:rPr>
              <a:t>Koululiikunnan haasteet ja mahdollisuudet</a:t>
            </a:r>
          </a:p>
        </p:txBody>
      </p:sp>
      <p:sp>
        <p:nvSpPr>
          <p:cNvPr id="3" name="Content Placeholder 2">
            <a:extLst>
              <a:ext uri="{FF2B5EF4-FFF2-40B4-BE49-F238E27FC236}">
                <a16:creationId xmlns:a16="http://schemas.microsoft.com/office/drawing/2014/main" id="{2EE565A1-2652-664F-92CB-5F944E2BAD9F}"/>
              </a:ext>
            </a:extLst>
          </p:cNvPr>
          <p:cNvSpPr>
            <a:spLocks noGrp="1"/>
          </p:cNvSpPr>
          <p:nvPr>
            <p:ph sz="half" idx="1"/>
          </p:nvPr>
        </p:nvSpPr>
        <p:spPr>
          <a:xfrm>
            <a:off x="296260" y="1133856"/>
            <a:ext cx="3657600" cy="4590288"/>
          </a:xfrm>
        </p:spPr>
        <p:txBody>
          <a:bodyPr anchor="ctr">
            <a:normAutofit fontScale="55000" lnSpcReduction="20000"/>
          </a:bodyPr>
          <a:lstStyle/>
          <a:p>
            <a:r>
              <a:rPr lang="en-US" sz="3500" dirty="0" err="1">
                <a:solidFill>
                  <a:srgbClr val="00B050"/>
                </a:solidFill>
              </a:rPr>
              <a:t>Haasteet</a:t>
            </a:r>
            <a:r>
              <a:rPr lang="en-US" sz="3500" dirty="0">
                <a:solidFill>
                  <a:srgbClr val="00B050"/>
                </a:solidFill>
              </a:rPr>
              <a:t>?</a:t>
            </a:r>
          </a:p>
          <a:p>
            <a:pPr marL="114300" indent="0">
              <a:buNone/>
            </a:pPr>
            <a:r>
              <a:rPr lang="fi-FI" sz="3500" dirty="0">
                <a:solidFill>
                  <a:schemeClr val="tx1"/>
                </a:solidFill>
              </a:rPr>
              <a:t>- Välineet</a:t>
            </a:r>
          </a:p>
          <a:p>
            <a:pPr marL="114300" indent="0">
              <a:buNone/>
            </a:pPr>
            <a:r>
              <a:rPr lang="fi-FI" sz="3500" dirty="0">
                <a:solidFill>
                  <a:schemeClr val="tx1"/>
                </a:solidFill>
              </a:rPr>
              <a:t>- Koulun välinebudjetti</a:t>
            </a:r>
          </a:p>
          <a:p>
            <a:pPr marL="114300" indent="0">
              <a:buNone/>
            </a:pPr>
            <a:r>
              <a:rPr lang="fi-FI" sz="3500" dirty="0">
                <a:solidFill>
                  <a:schemeClr val="tx1"/>
                </a:solidFill>
              </a:rPr>
              <a:t>- Oppilailla ei välineitä</a:t>
            </a:r>
          </a:p>
          <a:p>
            <a:pPr marL="114300" indent="0">
              <a:buNone/>
            </a:pPr>
            <a:r>
              <a:rPr lang="fi-FI" sz="3500" dirty="0">
                <a:solidFill>
                  <a:schemeClr val="tx1"/>
                </a:solidFill>
              </a:rPr>
              <a:t>- Rajalliset tuntimäärät (valtalajit vs. uudet lajit?)</a:t>
            </a:r>
          </a:p>
          <a:p>
            <a:pPr marL="114300" indent="0">
              <a:buNone/>
            </a:pPr>
            <a:r>
              <a:rPr lang="fi-FI" sz="3500" dirty="0">
                <a:solidFill>
                  <a:schemeClr val="tx1"/>
                </a:solidFill>
              </a:rPr>
              <a:t>- Oppilaiden taitotaso /kuntotaso -&gt; turvallisuus</a:t>
            </a:r>
          </a:p>
          <a:p>
            <a:pPr marL="114300" indent="0">
              <a:buNone/>
            </a:pPr>
            <a:r>
              <a:rPr lang="fi-FI" sz="3500" dirty="0">
                <a:solidFill>
                  <a:schemeClr val="tx1"/>
                </a:solidFill>
              </a:rPr>
              <a:t>- Käytössä olevat tilat</a:t>
            </a:r>
          </a:p>
          <a:p>
            <a:pPr marL="114300" indent="0">
              <a:buNone/>
            </a:pPr>
            <a:r>
              <a:rPr lang="fi-FI" sz="3500" dirty="0">
                <a:solidFill>
                  <a:schemeClr val="tx1"/>
                </a:solidFill>
              </a:rPr>
              <a:t>- Ryhmäkoot</a:t>
            </a:r>
          </a:p>
          <a:p>
            <a:pPr>
              <a:buFontTx/>
              <a:buChar char="-"/>
            </a:pPr>
            <a:r>
              <a:rPr lang="fi-FI" sz="3500" dirty="0">
                <a:solidFill>
                  <a:schemeClr val="tx1"/>
                </a:solidFill>
              </a:rPr>
              <a:t>Vanhempien asenteet?</a:t>
            </a:r>
          </a:p>
          <a:p>
            <a:pPr>
              <a:buFontTx/>
              <a:buChar char="-"/>
            </a:pPr>
            <a:r>
              <a:rPr lang="fi-FI" sz="3500" dirty="0">
                <a:solidFill>
                  <a:schemeClr val="tx1"/>
                </a:solidFill>
              </a:rPr>
              <a:t>Muiden aikuisten asenteet</a:t>
            </a:r>
          </a:p>
          <a:p>
            <a:pPr>
              <a:buFontTx/>
              <a:buChar char="-"/>
            </a:pPr>
            <a:r>
              <a:rPr lang="fi-FI" sz="3500" dirty="0"/>
              <a:t>Opetuksen maksuttomuus -&gt; lajikokeilut poistunevat tai vähenevät. </a:t>
            </a:r>
            <a:endParaRPr lang="fi-FI" sz="3500" dirty="0">
              <a:solidFill>
                <a:schemeClr val="tx1"/>
              </a:solidFill>
            </a:endParaRPr>
          </a:p>
          <a:p>
            <a:pPr>
              <a:buFontTx/>
              <a:buChar char="-"/>
            </a:pPr>
            <a:endParaRPr lang="fi-FI" sz="3500" dirty="0">
              <a:solidFill>
                <a:schemeClr val="tx1"/>
              </a:solidFill>
            </a:endParaRPr>
          </a:p>
          <a:p>
            <a:endParaRPr lang="en-FI" sz="1700" dirty="0"/>
          </a:p>
        </p:txBody>
      </p:sp>
      <p:sp>
        <p:nvSpPr>
          <p:cNvPr id="4" name="Content Placeholder 3">
            <a:extLst>
              <a:ext uri="{FF2B5EF4-FFF2-40B4-BE49-F238E27FC236}">
                <a16:creationId xmlns:a16="http://schemas.microsoft.com/office/drawing/2014/main" id="{A75FCE49-AE5A-C048-89B5-9445E06432A4}"/>
              </a:ext>
            </a:extLst>
          </p:cNvPr>
          <p:cNvSpPr>
            <a:spLocks noGrp="1"/>
          </p:cNvSpPr>
          <p:nvPr>
            <p:ph sz="half" idx="2"/>
          </p:nvPr>
        </p:nvSpPr>
        <p:spPr>
          <a:xfrm>
            <a:off x="3953860" y="1275747"/>
            <a:ext cx="4123340" cy="4590288"/>
          </a:xfrm>
        </p:spPr>
        <p:txBody>
          <a:bodyPr>
            <a:normAutofit fontScale="55000" lnSpcReduction="20000"/>
          </a:bodyPr>
          <a:lstStyle/>
          <a:p>
            <a:r>
              <a:rPr lang="fi-FI" sz="3500" dirty="0">
                <a:solidFill>
                  <a:srgbClr val="00B050"/>
                </a:solidFill>
              </a:rPr>
              <a:t>Koululiikunnan mahdollisuudet?</a:t>
            </a:r>
          </a:p>
          <a:p>
            <a:pPr marL="114300" indent="0">
              <a:buNone/>
            </a:pPr>
            <a:r>
              <a:rPr lang="fi-FI" sz="3500" dirty="0"/>
              <a:t>- Opetussuunnitelman puitteissa mahdollisuus kokeilla monipuolisesti uusia liikuntamuotoja</a:t>
            </a:r>
          </a:p>
          <a:p>
            <a:pPr marL="114300" indent="0">
              <a:buNone/>
            </a:pPr>
            <a:r>
              <a:rPr lang="fi-FI" sz="3500" dirty="0"/>
              <a:t>- OPS 2016 rajoittaa vähemmän kuin edellinen. </a:t>
            </a:r>
          </a:p>
          <a:p>
            <a:pPr marL="114300" indent="0">
              <a:buNone/>
            </a:pPr>
            <a:r>
              <a:rPr lang="fi-FI" sz="3500" dirty="0"/>
              <a:t>- Liikkuva koulu -&gt; oppilaiden ideat mahdollista toteuttaa aiempaa monipuolisemmin / resursseja. </a:t>
            </a:r>
          </a:p>
          <a:p>
            <a:pPr marL="114300" indent="0">
              <a:buNone/>
            </a:pPr>
            <a:r>
              <a:rPr lang="fi-FI" sz="3500" dirty="0"/>
              <a:t>- Uudet tutkimustulokset tukevat liikunnan tärkeyttä oppimisessa -&gt; asenteet muuttuu (hitaasti). </a:t>
            </a:r>
          </a:p>
          <a:p>
            <a:pPr marL="114300" indent="0">
              <a:buNone/>
            </a:pPr>
            <a:r>
              <a:rPr lang="fi-FI" sz="3500" dirty="0"/>
              <a:t>- AR/VR tai teknologia yleisesti (vaatii myös opettajilta uutta ajattelua). </a:t>
            </a:r>
          </a:p>
          <a:p>
            <a:pPr marL="114300" indent="0">
              <a:buNone/>
            </a:pPr>
            <a:r>
              <a:rPr lang="fi-FI" sz="3500" dirty="0"/>
              <a:t>- Liikuntapoliittinen selonteko 2019 -&gt; koululiikunnan asteittainen lisääminen?</a:t>
            </a:r>
          </a:p>
          <a:p>
            <a:endParaRPr lang="fi-FI" dirty="0">
              <a:solidFill>
                <a:srgbClr val="00B050"/>
              </a:solidFill>
            </a:endParaRPr>
          </a:p>
          <a:p>
            <a:endParaRPr lang="en-FI" dirty="0"/>
          </a:p>
        </p:txBody>
      </p:sp>
    </p:spTree>
    <p:extLst>
      <p:ext uri="{BB962C8B-B14F-4D97-AF65-F5344CB8AC3E}">
        <p14:creationId xmlns:p14="http://schemas.microsoft.com/office/powerpoint/2010/main" val="2083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blinds(horizontal)">
                                      <p:cBhvr>
                                        <p:cTn id="31" dur="500"/>
                                        <p:tgtEl>
                                          <p:spTgt spid="3">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blinds(horizontal)">
                                      <p:cBhvr>
                                        <p:cTn id="34" dur="5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blinds(horizontal)">
                                      <p:cBhvr>
                                        <p:cTn id="39" dur="500"/>
                                        <p:tgtEl>
                                          <p:spTgt spid="4">
                                            <p:txEl>
                                              <p:pRg st="1" end="1"/>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blinds(horizontal)">
                                      <p:cBhvr>
                                        <p:cTn id="42" dur="500"/>
                                        <p:tgtEl>
                                          <p:spTgt spid="4">
                                            <p:txEl>
                                              <p:pRg st="2" end="2"/>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blinds(horizontal)">
                                      <p:cBhvr>
                                        <p:cTn id="45" dur="500"/>
                                        <p:tgtEl>
                                          <p:spTgt spid="4">
                                            <p:txEl>
                                              <p:pRg st="3" end="3"/>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blinds(horizontal)">
                                      <p:cBhvr>
                                        <p:cTn id="48" dur="500"/>
                                        <p:tgtEl>
                                          <p:spTgt spid="4">
                                            <p:txEl>
                                              <p:pRg st="4" end="4"/>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linds(horizontal)">
                                      <p:cBhvr>
                                        <p:cTn id="51" dur="500"/>
                                        <p:tgtEl>
                                          <p:spTgt spid="4">
                                            <p:txEl>
                                              <p:pRg st="5" end="5"/>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blinds(horizontal)">
                                      <p:cBhvr>
                                        <p:cTn id="5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B8CD-17BB-734D-8E50-0DE1E1DAE0AC}"/>
              </a:ext>
            </a:extLst>
          </p:cNvPr>
          <p:cNvSpPr>
            <a:spLocks noGrp="1"/>
          </p:cNvSpPr>
          <p:nvPr>
            <p:ph type="title"/>
          </p:nvPr>
        </p:nvSpPr>
        <p:spPr>
          <a:xfrm>
            <a:off x="143555" y="274638"/>
            <a:ext cx="8093365" cy="1143000"/>
          </a:xfrm>
        </p:spPr>
        <p:txBody>
          <a:bodyPr/>
          <a:lstStyle/>
          <a:p>
            <a:r>
              <a:rPr lang="en-FI" dirty="0"/>
              <a:t>Koululiikunnan tulevaisuus, OPS 2026?</a:t>
            </a:r>
          </a:p>
        </p:txBody>
      </p:sp>
      <p:sp>
        <p:nvSpPr>
          <p:cNvPr id="3" name="Content Placeholder 2">
            <a:extLst>
              <a:ext uri="{FF2B5EF4-FFF2-40B4-BE49-F238E27FC236}">
                <a16:creationId xmlns:a16="http://schemas.microsoft.com/office/drawing/2014/main" id="{1BD0F05A-5071-624B-AE6E-7E6774B3AABE}"/>
              </a:ext>
            </a:extLst>
          </p:cNvPr>
          <p:cNvSpPr>
            <a:spLocks noGrp="1"/>
          </p:cNvSpPr>
          <p:nvPr>
            <p:ph sz="half" idx="1"/>
          </p:nvPr>
        </p:nvSpPr>
        <p:spPr>
          <a:xfrm>
            <a:off x="457200" y="1536192"/>
            <a:ext cx="7620000" cy="4590288"/>
          </a:xfrm>
        </p:spPr>
        <p:txBody>
          <a:bodyPr/>
          <a:lstStyle/>
          <a:p>
            <a:r>
              <a:rPr lang="en-FI" dirty="0"/>
              <a:t>Onko nykyinen OPS riittävä? Onko sen tavoitteet riittävät?</a:t>
            </a:r>
          </a:p>
        </p:txBody>
      </p:sp>
      <p:pic>
        <p:nvPicPr>
          <p:cNvPr id="5" name="Picture 4">
            <a:extLst>
              <a:ext uri="{FF2B5EF4-FFF2-40B4-BE49-F238E27FC236}">
                <a16:creationId xmlns:a16="http://schemas.microsoft.com/office/drawing/2014/main" id="{8F4BFDA6-508D-DC43-9B92-F04BF49CCC0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99005" y="2665475"/>
            <a:ext cx="5474390" cy="4045560"/>
          </a:xfrm>
          <a:prstGeom prst="rect">
            <a:avLst/>
          </a:prstGeom>
        </p:spPr>
      </p:pic>
    </p:spTree>
    <p:extLst>
      <p:ext uri="{BB962C8B-B14F-4D97-AF65-F5344CB8AC3E}">
        <p14:creationId xmlns:p14="http://schemas.microsoft.com/office/powerpoint/2010/main" val="28719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4F09-6792-4A47-AAB5-E71CC4335A6E}"/>
              </a:ext>
            </a:extLst>
          </p:cNvPr>
          <p:cNvSpPr>
            <a:spLocks noGrp="1"/>
          </p:cNvSpPr>
          <p:nvPr>
            <p:ph type="title"/>
          </p:nvPr>
        </p:nvSpPr>
        <p:spPr>
          <a:xfrm>
            <a:off x="457200" y="274638"/>
            <a:ext cx="7620000" cy="1143000"/>
          </a:xfrm>
        </p:spPr>
        <p:txBody>
          <a:bodyPr vert="horz" lIns="91440" tIns="45720" rIns="91440" bIns="45720" rtlCol="0" anchor="ctr">
            <a:normAutofit/>
          </a:bodyPr>
          <a:lstStyle/>
          <a:p>
            <a:r>
              <a:rPr lang="en-US" kern="1200" cap="none" spc="-100" baseline="0">
                <a:ln>
                  <a:noFill/>
                </a:ln>
                <a:effectLst/>
                <a:latin typeface="+mj-lt"/>
                <a:ea typeface="+mj-ea"/>
                <a:cs typeface="+mj-cs"/>
              </a:rPr>
              <a:t>Kurssin ”laji”tarjotin.</a:t>
            </a:r>
          </a:p>
        </p:txBody>
      </p:sp>
      <p:sp>
        <p:nvSpPr>
          <p:cNvPr id="8" name="Rectangle 7">
            <a:extLst>
              <a:ext uri="{FF2B5EF4-FFF2-40B4-BE49-F238E27FC236}">
                <a16:creationId xmlns:a16="http://schemas.microsoft.com/office/drawing/2014/main" id="{790FF1C4-3FF5-9B4D-9243-CEA3F53EDB1E}"/>
              </a:ext>
            </a:extLst>
          </p:cNvPr>
          <p:cNvSpPr/>
          <p:nvPr/>
        </p:nvSpPr>
        <p:spPr>
          <a:xfrm>
            <a:off x="457200" y="1536192"/>
            <a:ext cx="3809390" cy="4590288"/>
          </a:xfrm>
          <a:prstGeom prst="rect">
            <a:avLst/>
          </a:prstGeom>
        </p:spPr>
        <p:txBody>
          <a:bodyPr vert="horz" lIns="91440" tIns="45720" rIns="91440" bIns="45720" rtlCol="0">
            <a:normAutofit/>
          </a:bodyPr>
          <a:lstStyle/>
          <a:p>
            <a:pPr indent="-228600">
              <a:lnSpc>
                <a:spcPct val="90000"/>
              </a:lnSpc>
              <a:spcBef>
                <a:spcPct val="20000"/>
              </a:spcBef>
              <a:buFont typeface="Arial" pitchFamily="34" charset="0"/>
              <a:buChar char="•"/>
            </a:pPr>
            <a:r>
              <a:rPr lang="en-US" sz="2000" dirty="0" err="1"/>
              <a:t>Määritellään</a:t>
            </a:r>
            <a:r>
              <a:rPr lang="en-US" sz="2000" dirty="0"/>
              <a:t> </a:t>
            </a:r>
            <a:r>
              <a:rPr lang="en-US" sz="2000" dirty="0" err="1"/>
              <a:t>ryhmän</a:t>
            </a:r>
            <a:r>
              <a:rPr lang="en-US" sz="2000" dirty="0"/>
              <a:t> </a:t>
            </a:r>
            <a:r>
              <a:rPr lang="en-US" sz="2000" dirty="0" err="1"/>
              <a:t>kanssa</a:t>
            </a:r>
            <a:r>
              <a:rPr lang="en-US" sz="2000" dirty="0"/>
              <a:t> </a:t>
            </a:r>
            <a:r>
              <a:rPr lang="en-US" sz="2000" dirty="0" err="1"/>
              <a:t>yhdessä</a:t>
            </a:r>
            <a:r>
              <a:rPr lang="en-US" sz="2000" dirty="0"/>
              <a:t>. </a:t>
            </a:r>
          </a:p>
          <a:p>
            <a:pPr indent="-228600">
              <a:lnSpc>
                <a:spcPct val="90000"/>
              </a:lnSpc>
              <a:spcBef>
                <a:spcPct val="20000"/>
              </a:spcBef>
              <a:buFont typeface="Arial" pitchFamily="34" charset="0"/>
              <a:buChar char="•"/>
            </a:pPr>
            <a:r>
              <a:rPr lang="en-US" sz="2000" dirty="0" err="1"/>
              <a:t>Kurssin</a:t>
            </a:r>
            <a:r>
              <a:rPr lang="en-US" sz="2000" dirty="0"/>
              <a:t> </a:t>
            </a:r>
            <a:r>
              <a:rPr lang="en-US" sz="2000" dirty="0" err="1"/>
              <a:t>toteutus</a:t>
            </a:r>
            <a:r>
              <a:rPr lang="en-US" sz="2000" dirty="0"/>
              <a:t> </a:t>
            </a:r>
            <a:r>
              <a:rPr lang="en-US" sz="2000" dirty="0" err="1"/>
              <a:t>huomioiden</a:t>
            </a:r>
            <a:r>
              <a:rPr lang="en-US" sz="2000" dirty="0"/>
              <a:t> </a:t>
            </a:r>
            <a:r>
              <a:rPr lang="en-US" sz="2000" dirty="0" err="1"/>
              <a:t>opetuksen</a:t>
            </a:r>
            <a:r>
              <a:rPr lang="en-US" sz="2000" dirty="0"/>
              <a:t> </a:t>
            </a:r>
            <a:r>
              <a:rPr lang="en-US" sz="2000" dirty="0" err="1"/>
              <a:t>rajoitteet</a:t>
            </a:r>
            <a:r>
              <a:rPr lang="en-US" sz="2000" dirty="0"/>
              <a:t> (</a:t>
            </a:r>
            <a:r>
              <a:rPr lang="en-US" sz="2000" dirty="0" err="1"/>
              <a:t>salit</a:t>
            </a:r>
            <a:r>
              <a:rPr lang="en-US" sz="2000" dirty="0"/>
              <a:t>, </a:t>
            </a:r>
            <a:r>
              <a:rPr lang="en-US" sz="2000" dirty="0" err="1"/>
              <a:t>välineet</a:t>
            </a:r>
            <a:r>
              <a:rPr lang="en-US" sz="2000" dirty="0"/>
              <a:t>, </a:t>
            </a:r>
            <a:r>
              <a:rPr lang="en-US" sz="2000" dirty="0" err="1"/>
              <a:t>ryhmäkoko</a:t>
            </a:r>
            <a:r>
              <a:rPr lang="en-US" sz="2000" dirty="0"/>
              <a:t>, </a:t>
            </a:r>
            <a:r>
              <a:rPr lang="en-US" sz="2000" dirty="0" err="1"/>
              <a:t>resurssit</a:t>
            </a:r>
            <a:r>
              <a:rPr lang="en-US" sz="2000" dirty="0"/>
              <a:t>).</a:t>
            </a:r>
          </a:p>
          <a:p>
            <a:pPr indent="-228600">
              <a:lnSpc>
                <a:spcPct val="90000"/>
              </a:lnSpc>
              <a:spcBef>
                <a:spcPct val="20000"/>
              </a:spcBef>
              <a:buFont typeface="Arial" pitchFamily="34" charset="0"/>
              <a:buChar char="•"/>
            </a:pPr>
            <a:r>
              <a:rPr lang="en-US" sz="2000" dirty="0" err="1"/>
              <a:t>Kaikkea</a:t>
            </a:r>
            <a:r>
              <a:rPr lang="en-US" sz="2000" dirty="0"/>
              <a:t> </a:t>
            </a:r>
            <a:r>
              <a:rPr lang="en-US" sz="2000" dirty="0" err="1"/>
              <a:t>olisi</a:t>
            </a:r>
            <a:r>
              <a:rPr lang="en-US" sz="2000" dirty="0"/>
              <a:t> kiva </a:t>
            </a:r>
            <a:r>
              <a:rPr lang="en-US" sz="2000" dirty="0">
                <a:hlinkClick r:id="rId2"/>
              </a:rPr>
              <a:t>kokeilla…</a:t>
            </a:r>
            <a:r>
              <a:rPr lang="en-US" sz="2000" dirty="0"/>
              <a:t> </a:t>
            </a:r>
            <a:r>
              <a:rPr lang="en-US" sz="2000" dirty="0">
                <a:hlinkClick r:id="rId3"/>
              </a:rPr>
              <a:t>…</a:t>
            </a:r>
            <a:r>
              <a:rPr lang="en-US" sz="2000" dirty="0"/>
              <a:t> </a:t>
            </a:r>
            <a:r>
              <a:rPr lang="en-US" sz="2000" dirty="0">
                <a:hlinkClick r:id="rId4"/>
              </a:rPr>
              <a:t>…</a:t>
            </a:r>
            <a:endParaRPr lang="en-US" sz="2000" dirty="0"/>
          </a:p>
          <a:p>
            <a:pPr indent="-228600">
              <a:lnSpc>
                <a:spcPct val="90000"/>
              </a:lnSpc>
              <a:spcBef>
                <a:spcPct val="20000"/>
              </a:spcBef>
              <a:buFont typeface="Arial" pitchFamily="34" charset="0"/>
              <a:buChar char="•"/>
            </a:pPr>
            <a:r>
              <a:rPr lang="en-US" sz="2000" dirty="0" err="1"/>
              <a:t>Liikutaan</a:t>
            </a:r>
            <a:r>
              <a:rPr lang="en-US" sz="2000" dirty="0"/>
              <a:t> </a:t>
            </a:r>
            <a:r>
              <a:rPr lang="en-US" sz="2000" dirty="0" err="1"/>
              <a:t>eri</a:t>
            </a:r>
            <a:r>
              <a:rPr lang="en-US" sz="2000" dirty="0"/>
              <a:t> </a:t>
            </a:r>
            <a:r>
              <a:rPr lang="en-US" sz="2000" dirty="0" err="1"/>
              <a:t>ympäristöissä</a:t>
            </a:r>
            <a:r>
              <a:rPr lang="en-US" sz="2000" dirty="0"/>
              <a:t>, </a:t>
            </a:r>
            <a:r>
              <a:rPr lang="en-US" sz="2000" dirty="0" err="1"/>
              <a:t>pyritään</a:t>
            </a:r>
            <a:r>
              <a:rPr lang="en-US" sz="2000" dirty="0"/>
              <a:t> </a:t>
            </a:r>
            <a:r>
              <a:rPr lang="en-US" sz="2000" dirty="0" err="1"/>
              <a:t>myös</a:t>
            </a:r>
            <a:r>
              <a:rPr lang="en-US" sz="2000" dirty="0"/>
              <a:t> </a:t>
            </a:r>
            <a:r>
              <a:rPr lang="en-US" sz="2000" dirty="0" err="1"/>
              <a:t>erilaisiin</a:t>
            </a:r>
            <a:r>
              <a:rPr lang="en-US" sz="2000" dirty="0"/>
              <a:t> </a:t>
            </a:r>
            <a:r>
              <a:rPr lang="en-US" sz="2000" dirty="0" err="1"/>
              <a:t>lähestymistapoihin</a:t>
            </a:r>
            <a:r>
              <a:rPr lang="en-US" sz="2000" dirty="0"/>
              <a:t> (</a:t>
            </a:r>
            <a:r>
              <a:rPr lang="en-US" sz="2000" dirty="0" err="1"/>
              <a:t>esim</a:t>
            </a:r>
            <a:r>
              <a:rPr lang="en-US" sz="2000" dirty="0"/>
              <a:t>. </a:t>
            </a:r>
            <a:r>
              <a:rPr lang="en-US" sz="2000" dirty="0" err="1"/>
              <a:t>terveysliikunta</a:t>
            </a:r>
            <a:r>
              <a:rPr lang="en-US" sz="2000" dirty="0"/>
              <a:t>, </a:t>
            </a:r>
            <a:r>
              <a:rPr lang="en-US" sz="2000" dirty="0" err="1"/>
              <a:t>elämysliikunta</a:t>
            </a:r>
            <a:r>
              <a:rPr lang="en-US" sz="2000" dirty="0"/>
              <a:t>, </a:t>
            </a:r>
            <a:r>
              <a:rPr lang="en-US" sz="2000" dirty="0" err="1"/>
              <a:t>leikit</a:t>
            </a:r>
            <a:r>
              <a:rPr lang="en-US" sz="2000" dirty="0"/>
              <a:t>, </a:t>
            </a:r>
            <a:r>
              <a:rPr lang="en-US" sz="2000" dirty="0" err="1"/>
              <a:t>yksin</a:t>
            </a:r>
            <a:r>
              <a:rPr lang="en-US" sz="2000" dirty="0"/>
              <a:t>, </a:t>
            </a:r>
            <a:r>
              <a:rPr lang="en-US" sz="2000" dirty="0" err="1"/>
              <a:t>yhdessä</a:t>
            </a:r>
            <a:r>
              <a:rPr lang="en-US" sz="2000" dirty="0"/>
              <a:t>, </a:t>
            </a:r>
            <a:r>
              <a:rPr lang="en-US" sz="2000" dirty="0" err="1"/>
              <a:t>yhdessä</a:t>
            </a:r>
            <a:r>
              <a:rPr lang="en-US" sz="2000" dirty="0"/>
              <a:t> </a:t>
            </a:r>
            <a:r>
              <a:rPr lang="en-US" sz="2000" dirty="0" err="1"/>
              <a:t>ideoiden</a:t>
            </a:r>
            <a:r>
              <a:rPr lang="en-US" sz="2000" dirty="0"/>
              <a:t>/</a:t>
            </a:r>
            <a:r>
              <a:rPr lang="en-US" sz="2000" dirty="0" err="1"/>
              <a:t>toteuttaen</a:t>
            </a:r>
            <a:r>
              <a:rPr lang="en-US" sz="2000" dirty="0"/>
              <a:t>, </a:t>
            </a:r>
            <a:r>
              <a:rPr lang="en-US" sz="2000" dirty="0" err="1"/>
              <a:t>oppiaineintegraatio</a:t>
            </a:r>
            <a:r>
              <a:rPr lang="en-US" sz="2000" dirty="0"/>
              <a:t>, </a:t>
            </a:r>
            <a:r>
              <a:rPr lang="en-US" sz="2000" dirty="0" err="1"/>
              <a:t>soveltava</a:t>
            </a:r>
            <a:r>
              <a:rPr lang="en-US" sz="2000" dirty="0"/>
              <a:t> </a:t>
            </a:r>
            <a:r>
              <a:rPr lang="en-US" sz="2000" dirty="0" err="1"/>
              <a:t>liikunta</a:t>
            </a:r>
            <a:r>
              <a:rPr lang="en-US" sz="2000" dirty="0"/>
              <a:t>?)  </a:t>
            </a:r>
          </a:p>
        </p:txBody>
      </p:sp>
      <p:pic>
        <p:nvPicPr>
          <p:cNvPr id="13" name="Picture 2" descr="360ball® - Sport in a circle">
            <a:extLst>
              <a:ext uri="{FF2B5EF4-FFF2-40B4-BE49-F238E27FC236}">
                <a16:creationId xmlns:a16="http://schemas.microsoft.com/office/drawing/2014/main" id="{971E8DC5-30FA-BD43-A917-667CCCCDF6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952" r="25226" b="-1"/>
          <a:stretch/>
        </p:blipFill>
        <p:spPr bwMode="auto">
          <a:xfrm>
            <a:off x="4419600" y="1536192"/>
            <a:ext cx="3657600" cy="459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614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9E5E9E-71A7-1B40-A7AD-518AB09AC22A}"/>
              </a:ext>
            </a:extLst>
          </p:cNvPr>
          <p:cNvSpPr>
            <a:spLocks noGrp="1"/>
          </p:cNvSpPr>
          <p:nvPr>
            <p:ph type="title"/>
          </p:nvPr>
        </p:nvSpPr>
        <p:spPr>
          <a:xfrm>
            <a:off x="457200" y="-31193"/>
            <a:ext cx="7620000" cy="762713"/>
          </a:xfrm>
        </p:spPr>
        <p:txBody>
          <a:bodyPr anchor="ctr">
            <a:normAutofit fontScale="90000"/>
          </a:bodyPr>
          <a:lstStyle/>
          <a:p>
            <a:r>
              <a:rPr lang="en-FI" dirty="0"/>
              <a:t>Kurssin sisältö voi olla</a:t>
            </a:r>
          </a:p>
        </p:txBody>
      </p:sp>
      <p:sp>
        <p:nvSpPr>
          <p:cNvPr id="6" name="Content Placeholder 5">
            <a:extLst>
              <a:ext uri="{FF2B5EF4-FFF2-40B4-BE49-F238E27FC236}">
                <a16:creationId xmlns:a16="http://schemas.microsoft.com/office/drawing/2014/main" id="{E217ABF3-0339-AE43-BF7E-F17577968778}"/>
              </a:ext>
            </a:extLst>
          </p:cNvPr>
          <p:cNvSpPr>
            <a:spLocks noGrp="1"/>
          </p:cNvSpPr>
          <p:nvPr>
            <p:ph sz="half" idx="1"/>
          </p:nvPr>
        </p:nvSpPr>
        <p:spPr>
          <a:xfrm>
            <a:off x="1" y="758401"/>
            <a:ext cx="5063438" cy="4590288"/>
          </a:xfrm>
        </p:spPr>
        <p:txBody>
          <a:bodyPr>
            <a:noAutofit/>
          </a:bodyPr>
          <a:lstStyle/>
          <a:p>
            <a:pPr>
              <a:lnSpc>
                <a:spcPct val="90000"/>
              </a:lnSpc>
            </a:pPr>
            <a:r>
              <a:rPr lang="fi-FI" sz="1800" dirty="0"/>
              <a:t>Uusi (trendikäs?) liikuntamuoto, joka on kehitetty/kehittynyt/</a:t>
            </a:r>
            <a:r>
              <a:rPr lang="fi-FI" sz="1800" dirty="0" err="1"/>
              <a:t>nuossut</a:t>
            </a:r>
            <a:r>
              <a:rPr lang="fi-FI" sz="1800" dirty="0"/>
              <a:t> suosioon viime vuosien aikana (Frisbeegolf, </a:t>
            </a:r>
            <a:r>
              <a:rPr lang="fi-FI" sz="1800" dirty="0" err="1"/>
              <a:t>Crossfit</a:t>
            </a:r>
            <a:r>
              <a:rPr lang="fi-FI" sz="1800" dirty="0"/>
              <a:t>, HIIT, </a:t>
            </a:r>
            <a:r>
              <a:rPr lang="fi-FI" sz="1800" dirty="0" err="1"/>
              <a:t>padel</a:t>
            </a:r>
            <a:r>
              <a:rPr lang="fi-FI" sz="1800" dirty="0"/>
              <a:t>)</a:t>
            </a:r>
          </a:p>
          <a:p>
            <a:pPr>
              <a:lnSpc>
                <a:spcPct val="90000"/>
              </a:lnSpc>
            </a:pPr>
            <a:r>
              <a:rPr lang="fi-FI" sz="1800" dirty="0"/>
              <a:t>Oma kehitelmä tai jonkun toisen kehittämä liikuntamuoto/laji/peli/tanssi/ kuntoilumuoto jne.</a:t>
            </a:r>
          </a:p>
          <a:p>
            <a:pPr>
              <a:lnSpc>
                <a:spcPct val="90000"/>
              </a:lnSpc>
            </a:pPr>
            <a:r>
              <a:rPr lang="fi-FI" sz="1800" dirty="0" err="1"/>
              <a:t>Liikunnallistetaan</a:t>
            </a:r>
            <a:r>
              <a:rPr lang="fi-FI" sz="1800" dirty="0"/>
              <a:t> jotain? Esim. liikunnallinen pakohuone, ”Escape </a:t>
            </a:r>
            <a:r>
              <a:rPr lang="fi-FI" sz="1800" dirty="0" err="1"/>
              <a:t>gym</a:t>
            </a:r>
            <a:r>
              <a:rPr lang="fi-FI" sz="1800" dirty="0"/>
              <a:t>”, lautapelejä, tietokonepelejä (</a:t>
            </a:r>
            <a:r>
              <a:rPr lang="fi-FI" sz="1800" dirty="0" err="1"/>
              <a:t>Pöytälätjä</a:t>
            </a:r>
            <a:r>
              <a:rPr lang="fi-FI" sz="1800" dirty="0"/>
              <a:t>, </a:t>
            </a:r>
            <a:r>
              <a:rPr lang="fi-FI" sz="1800" dirty="0" err="1"/>
              <a:t>Fortnite</a:t>
            </a:r>
            <a:r>
              <a:rPr lang="fi-FI" sz="1800" dirty="0"/>
              <a:t>, Clash Royal). </a:t>
            </a:r>
          </a:p>
          <a:p>
            <a:pPr>
              <a:lnSpc>
                <a:spcPct val="90000"/>
              </a:lnSpc>
            </a:pPr>
            <a:r>
              <a:rPr lang="fi-FI" sz="1800" dirty="0"/>
              <a:t>Jokin maailmalla jo tunnettu liikuntamuoto, mutta mikä ei ole vielä oikein rantautunut Suomeen. </a:t>
            </a:r>
          </a:p>
          <a:p>
            <a:pPr>
              <a:lnSpc>
                <a:spcPct val="90000"/>
              </a:lnSpc>
            </a:pPr>
            <a:r>
              <a:rPr lang="fi-FI" sz="1800" dirty="0"/>
              <a:t>Jotain, mikä viedään ympäristöstä toiseen (jääpesis, </a:t>
            </a:r>
            <a:r>
              <a:rPr lang="fi-FI" sz="1800" dirty="0" err="1"/>
              <a:t>beachkäsis</a:t>
            </a:r>
            <a:r>
              <a:rPr lang="fi-FI" sz="1800" dirty="0"/>
              <a:t>)</a:t>
            </a:r>
          </a:p>
          <a:p>
            <a:pPr>
              <a:lnSpc>
                <a:spcPct val="90000"/>
              </a:lnSpc>
            </a:pPr>
            <a:r>
              <a:rPr lang="fi-FI" sz="1800" dirty="0"/>
              <a:t>Teknologiatunti? </a:t>
            </a:r>
          </a:p>
          <a:p>
            <a:pPr>
              <a:lnSpc>
                <a:spcPct val="90000"/>
              </a:lnSpc>
            </a:pPr>
            <a:r>
              <a:rPr lang="fi-FI" sz="1800" dirty="0"/>
              <a:t>(Jokin mitä harrastetaan aktiivisesti Suomessakin, mutta omissa opinnoissa ei lajia ole käyty läpi. Esim. uudet tanssimuodot, </a:t>
            </a:r>
            <a:r>
              <a:rPr lang="fi-FI" sz="1800" dirty="0" err="1"/>
              <a:t>acrojooga</a:t>
            </a:r>
            <a:r>
              <a:rPr lang="fi-FI" sz="1800" dirty="0"/>
              <a:t>, jääpallo, Baseball?). </a:t>
            </a:r>
          </a:p>
          <a:p>
            <a:pPr>
              <a:lnSpc>
                <a:spcPct val="90000"/>
              </a:lnSpc>
            </a:pPr>
            <a:r>
              <a:rPr lang="fi-FI" sz="1800" dirty="0"/>
              <a:t>Tunti rakennettu jonkin motorisen taidon ympärille, esim. liukuminen (skeittaus, </a:t>
            </a:r>
            <a:r>
              <a:rPr lang="fi-FI" sz="1800" dirty="0" err="1"/>
              <a:t>scoottaus</a:t>
            </a:r>
            <a:r>
              <a:rPr lang="fi-FI" sz="1800" dirty="0"/>
              <a:t>, jotain lumella?) </a:t>
            </a:r>
          </a:p>
          <a:p>
            <a:pPr>
              <a:lnSpc>
                <a:spcPct val="90000"/>
              </a:lnSpc>
            </a:pPr>
            <a:endParaRPr lang="en-FI" sz="1800" dirty="0"/>
          </a:p>
        </p:txBody>
      </p:sp>
      <p:pic>
        <p:nvPicPr>
          <p:cNvPr id="7" name="Picture 4" descr="Soft Archery Tag &amp;amp; Course">
            <a:extLst>
              <a:ext uri="{FF2B5EF4-FFF2-40B4-BE49-F238E27FC236}">
                <a16:creationId xmlns:a16="http://schemas.microsoft.com/office/drawing/2014/main" id="{8CF9506E-80FA-8F48-BD91-5360BD91DA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6" r="24686" b="-1"/>
          <a:stretch/>
        </p:blipFill>
        <p:spPr bwMode="auto">
          <a:xfrm>
            <a:off x="5063439" y="958839"/>
            <a:ext cx="3306706" cy="4149916"/>
          </a:xfrm>
          <a:prstGeom prst="rect">
            <a:avLst/>
          </a:prstGeom>
          <a:solidFill>
            <a:srgbClr val="FFFFFF"/>
          </a:solidFill>
        </p:spPr>
      </p:pic>
    </p:spTree>
    <p:extLst>
      <p:ext uri="{BB962C8B-B14F-4D97-AF65-F5344CB8AC3E}">
        <p14:creationId xmlns:p14="http://schemas.microsoft.com/office/powerpoint/2010/main" val="4184543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452601" y="4741948"/>
            <a:ext cx="5122140" cy="862031"/>
          </a:xfrm>
        </p:spPr>
        <p:txBody>
          <a:bodyPr vert="horz" lIns="91440" tIns="45720" rIns="91440" bIns="45720" rtlCol="0" anchor="b">
            <a:normAutofit/>
          </a:bodyPr>
          <a:lstStyle/>
          <a:p>
            <a:pPr>
              <a:lnSpc>
                <a:spcPct val="90000"/>
              </a:lnSpc>
            </a:pPr>
            <a:r>
              <a:rPr lang="en-US" sz="2700" kern="1200">
                <a:solidFill>
                  <a:srgbClr val="FFFFFF"/>
                </a:solidFill>
                <a:latin typeface="+mj-lt"/>
                <a:ea typeface="+mj-ea"/>
                <a:cs typeface="+mj-cs"/>
              </a:rPr>
              <a:t>Kokemuksia aiemmilta				vuosilta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31" r="-3" b="-3"/>
          <a:stretch/>
        </p:blipFill>
        <p:spPr>
          <a:xfrm rot="5400000">
            <a:off x="-402229" y="954841"/>
            <a:ext cx="4111323" cy="2845104"/>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5078" r="-6" b="795"/>
          <a:stretch/>
        </p:blipFill>
        <p:spPr>
          <a:xfrm>
            <a:off x="3146219" y="321734"/>
            <a:ext cx="2848177" cy="201055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2" b="5655"/>
          <a:stretch/>
        </p:blipFill>
        <p:spPr>
          <a:xfrm>
            <a:off x="3142635" y="2422097"/>
            <a:ext cx="2846070" cy="201380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0602" r="7433" b="-3"/>
          <a:stretch/>
        </p:blipFill>
        <p:spPr>
          <a:xfrm>
            <a:off x="6064632" y="321733"/>
            <a:ext cx="2848488" cy="4111321"/>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r="-2" b="5807"/>
          <a:stretch/>
        </p:blipFill>
        <p:spPr>
          <a:xfrm>
            <a:off x="230880" y="4525715"/>
            <a:ext cx="2846070" cy="2010551"/>
          </a:xfrm>
          <a:prstGeom prst="rect">
            <a:avLst/>
          </a:prstGeom>
        </p:spPr>
      </p:pic>
      <p:cxnSp>
        <p:nvCxnSpPr>
          <p:cNvPr id="16" name="Straight Connector 1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752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A1A5B-F61F-8C40-930E-B306A193F08A}"/>
              </a:ext>
            </a:extLst>
          </p:cNvPr>
          <p:cNvSpPr>
            <a:spLocks noGrp="1"/>
          </p:cNvSpPr>
          <p:nvPr>
            <p:ph type="title"/>
          </p:nvPr>
        </p:nvSpPr>
        <p:spPr>
          <a:xfrm>
            <a:off x="524785" y="353160"/>
            <a:ext cx="5318475" cy="898581"/>
          </a:xfrm>
        </p:spPr>
        <p:txBody>
          <a:bodyPr vert="horz" lIns="91440" tIns="45720" rIns="91440" bIns="45720" rtlCol="0" anchor="ctr">
            <a:normAutofit/>
          </a:bodyPr>
          <a:lstStyle/>
          <a:p>
            <a:pPr>
              <a:lnSpc>
                <a:spcPct val="90000"/>
              </a:lnSpc>
            </a:pPr>
            <a:endParaRPr lang="en-US" sz="3500">
              <a:solidFill>
                <a:srgbClr val="FFFFFF"/>
              </a:solidFill>
            </a:endParaRPr>
          </a:p>
        </p:txBody>
      </p:sp>
      <p:sp>
        <p:nvSpPr>
          <p:cNvPr id="15" name="TextBox 14">
            <a:extLst>
              <a:ext uri="{FF2B5EF4-FFF2-40B4-BE49-F238E27FC236}">
                <a16:creationId xmlns:a16="http://schemas.microsoft.com/office/drawing/2014/main" id="{F541767D-8C22-E245-A124-341AC52E95AA}"/>
              </a:ext>
            </a:extLst>
          </p:cNvPr>
          <p:cNvSpPr txBox="1"/>
          <p:nvPr/>
        </p:nvSpPr>
        <p:spPr>
          <a:xfrm>
            <a:off x="5609130" y="6478254"/>
            <a:ext cx="2576877" cy="369332"/>
          </a:xfrm>
          <a:prstGeom prst="rect">
            <a:avLst/>
          </a:prstGeom>
          <a:noFill/>
        </p:spPr>
        <p:txBody>
          <a:bodyPr wrap="square" rtlCol="0">
            <a:spAutoFit/>
          </a:bodyPr>
          <a:lstStyle/>
          <a:p>
            <a:r>
              <a:rPr lang="fi-FI" dirty="0"/>
              <a:t>Ninja </a:t>
            </a:r>
            <a:r>
              <a:rPr lang="fi-FI" dirty="0" err="1"/>
              <a:t>warriors</a:t>
            </a:r>
            <a:endParaRPr lang="fi-FI" dirty="0"/>
          </a:p>
        </p:txBody>
      </p:sp>
      <p:sp>
        <p:nvSpPr>
          <p:cNvPr id="17" name="TextBox 16">
            <a:extLst>
              <a:ext uri="{FF2B5EF4-FFF2-40B4-BE49-F238E27FC236}">
                <a16:creationId xmlns:a16="http://schemas.microsoft.com/office/drawing/2014/main" id="{1630A747-CFEC-BE47-AA43-9FE0052C162A}"/>
              </a:ext>
            </a:extLst>
          </p:cNvPr>
          <p:cNvSpPr txBox="1"/>
          <p:nvPr/>
        </p:nvSpPr>
        <p:spPr>
          <a:xfrm>
            <a:off x="116783" y="4967182"/>
            <a:ext cx="2901395" cy="369332"/>
          </a:xfrm>
          <a:prstGeom prst="rect">
            <a:avLst/>
          </a:prstGeom>
          <a:noFill/>
        </p:spPr>
        <p:txBody>
          <a:bodyPr wrap="square" rtlCol="0">
            <a:spAutoFit/>
          </a:bodyPr>
          <a:lstStyle/>
          <a:p>
            <a:r>
              <a:rPr lang="fi-FI" dirty="0" err="1"/>
              <a:t>Pound</a:t>
            </a:r>
            <a:endParaRPr lang="fi-FI" dirty="0"/>
          </a:p>
        </p:txBody>
      </p:sp>
      <p:sp>
        <p:nvSpPr>
          <p:cNvPr id="6" name="Content Placeholder 5">
            <a:extLst>
              <a:ext uri="{FF2B5EF4-FFF2-40B4-BE49-F238E27FC236}">
                <a16:creationId xmlns:a16="http://schemas.microsoft.com/office/drawing/2014/main" id="{382B3EEA-2BCB-4F78-BFF4-B26BE1429C61}"/>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1530792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lnSpc>
                <a:spcPct val="90000"/>
              </a:lnSpc>
            </a:pPr>
            <a:r>
              <a:rPr lang="en-US" sz="2200" kern="1200">
                <a:solidFill>
                  <a:schemeClr val="bg1"/>
                </a:solidFill>
                <a:latin typeface="+mj-lt"/>
                <a:ea typeface="+mj-ea"/>
                <a:cs typeface="+mj-cs"/>
              </a:rPr>
              <a:t>Tunnit voivat koostua yhdestä tai useammasta ”lajista” ja lyhyestä alkulämmittelystä, esim. Hungry Hippos</a:t>
            </a:r>
          </a:p>
        </p:txBody>
      </p:sp>
      <p:sp>
        <p:nvSpPr>
          <p:cNvPr id="5" name="Content Placeholder 4">
            <a:extLst>
              <a:ext uri="{FF2B5EF4-FFF2-40B4-BE49-F238E27FC236}">
                <a16:creationId xmlns:a16="http://schemas.microsoft.com/office/drawing/2014/main" id="{A4F6E4DE-A592-443C-9CD3-82F9A6D8DA63}"/>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918395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935763" y="1260446"/>
            <a:ext cx="2686555" cy="1040428"/>
          </a:xfrm>
        </p:spPr>
        <p:txBody>
          <a:bodyPr anchor="ctr">
            <a:normAutofit/>
          </a:bodyPr>
          <a:lstStyle/>
          <a:p>
            <a:r>
              <a:rPr lang="fi-FI" sz="2600" dirty="0">
                <a:solidFill>
                  <a:schemeClr val="bg1"/>
                </a:solidFill>
              </a:rPr>
              <a:t>Otetaan uusia ”aluevaltauksia”?</a:t>
            </a:r>
          </a:p>
        </p:txBody>
      </p:sp>
      <p:sp>
        <p:nvSpPr>
          <p:cNvPr id="3" name="Content Placeholder 2"/>
          <p:cNvSpPr>
            <a:spLocks noGrp="1"/>
          </p:cNvSpPr>
          <p:nvPr>
            <p:ph idx="1"/>
          </p:nvPr>
        </p:nvSpPr>
        <p:spPr>
          <a:xfrm>
            <a:off x="4180398" y="1166933"/>
            <a:ext cx="4287741" cy="4279709"/>
          </a:xfrm>
        </p:spPr>
        <p:txBody>
          <a:bodyPr anchor="ctr">
            <a:normAutofit/>
          </a:bodyPr>
          <a:lstStyle/>
          <a:p>
            <a:endParaRPr lang="fi-FI" sz="2100"/>
          </a:p>
        </p:txBody>
      </p:sp>
    </p:spTree>
    <p:extLst>
      <p:ext uri="{BB962C8B-B14F-4D97-AF65-F5344CB8AC3E}">
        <p14:creationId xmlns:p14="http://schemas.microsoft.com/office/powerpoint/2010/main" val="312843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886700" cy="1094740"/>
          </a:xfrm>
        </p:spPr>
        <p:txBody>
          <a:bodyPr vert="horz" lIns="91440" tIns="45720" rIns="91440" bIns="45720" rtlCol="0" anchor="ctr">
            <a:normAutofit/>
          </a:bodyPr>
          <a:lstStyle/>
          <a:p>
            <a:pPr>
              <a:lnSpc>
                <a:spcPct val="90000"/>
              </a:lnSpc>
            </a:pPr>
            <a:r>
              <a:rPr lang="en-US" sz="4400" kern="1200">
                <a:solidFill>
                  <a:schemeClr val="bg1"/>
                </a:solidFill>
                <a:latin typeface="+mj-lt"/>
                <a:ea typeface="+mj-ea"/>
                <a:cs typeface="+mj-cs"/>
              </a:rPr>
              <a:t>Sport education model</a:t>
            </a: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7524" y="1459866"/>
            <a:ext cx="8371795" cy="4076383"/>
          </a:xfrm>
        </p:spPr>
        <p:txBody>
          <a:bodyPr vert="horz" lIns="91440" tIns="45720" rIns="91440" bIns="45720" rtlCol="0" anchor="ctr">
            <a:normAutofit/>
          </a:bodyPr>
          <a:lstStyle/>
          <a:p>
            <a:pPr indent="-228600">
              <a:lnSpc>
                <a:spcPct val="90000"/>
              </a:lnSpc>
            </a:pPr>
            <a:r>
              <a:rPr lang="en-US" sz="2200" dirty="0" err="1">
                <a:solidFill>
                  <a:schemeClr val="tx1"/>
                </a:solidFill>
              </a:rPr>
              <a:t>Oppilaat</a:t>
            </a:r>
            <a:r>
              <a:rPr lang="en-US" sz="2200" dirty="0">
                <a:solidFill>
                  <a:schemeClr val="tx1"/>
                </a:solidFill>
              </a:rPr>
              <a:t> </a:t>
            </a:r>
            <a:r>
              <a:rPr lang="en-US" sz="2200" dirty="0" err="1">
                <a:solidFill>
                  <a:schemeClr val="tx1"/>
                </a:solidFill>
              </a:rPr>
              <a:t>isossa</a:t>
            </a:r>
            <a:r>
              <a:rPr lang="en-US" sz="2200" dirty="0">
                <a:solidFill>
                  <a:schemeClr val="tx1"/>
                </a:solidFill>
              </a:rPr>
              <a:t> </a:t>
            </a:r>
            <a:r>
              <a:rPr lang="en-US" sz="2200" dirty="0" err="1">
                <a:solidFill>
                  <a:schemeClr val="tx1"/>
                </a:solidFill>
              </a:rPr>
              <a:t>roolissa</a:t>
            </a:r>
            <a:r>
              <a:rPr lang="en-US" sz="2200" dirty="0">
                <a:solidFill>
                  <a:schemeClr val="tx1"/>
                </a:solidFill>
              </a:rPr>
              <a:t>: </a:t>
            </a:r>
            <a:r>
              <a:rPr lang="en-US" sz="2200" dirty="0" err="1">
                <a:solidFill>
                  <a:schemeClr val="tx1"/>
                </a:solidFill>
              </a:rPr>
              <a:t>Oppilaat</a:t>
            </a:r>
            <a:r>
              <a:rPr lang="en-US" sz="2200" dirty="0">
                <a:solidFill>
                  <a:schemeClr val="tx1"/>
                </a:solidFill>
              </a:rPr>
              <a:t> </a:t>
            </a:r>
            <a:r>
              <a:rPr lang="en-US" sz="2200" dirty="0" err="1">
                <a:solidFill>
                  <a:schemeClr val="tx1"/>
                </a:solidFill>
              </a:rPr>
              <a:t>osallistuvat</a:t>
            </a:r>
            <a:r>
              <a:rPr lang="en-US" sz="2200" dirty="0">
                <a:solidFill>
                  <a:schemeClr val="tx1"/>
                </a:solidFill>
              </a:rPr>
              <a:t> </a:t>
            </a:r>
            <a:r>
              <a:rPr lang="en-US" sz="2200" dirty="0" err="1">
                <a:solidFill>
                  <a:schemeClr val="tx1"/>
                </a:solidFill>
              </a:rPr>
              <a:t>sääntöjen</a:t>
            </a:r>
            <a:r>
              <a:rPr lang="en-US" sz="2200" dirty="0">
                <a:solidFill>
                  <a:schemeClr val="tx1"/>
                </a:solidFill>
              </a:rPr>
              <a:t> </a:t>
            </a:r>
            <a:r>
              <a:rPr lang="en-US" sz="2200" dirty="0" err="1">
                <a:solidFill>
                  <a:schemeClr val="tx1"/>
                </a:solidFill>
              </a:rPr>
              <a:t>laatimiseen</a:t>
            </a:r>
            <a:r>
              <a:rPr lang="en-US" sz="2200" dirty="0">
                <a:solidFill>
                  <a:schemeClr val="tx1"/>
                </a:solidFill>
              </a:rPr>
              <a:t>, </a:t>
            </a:r>
            <a:r>
              <a:rPr lang="en-US" sz="2200" dirty="0" err="1">
                <a:solidFill>
                  <a:schemeClr val="tx1"/>
                </a:solidFill>
              </a:rPr>
              <a:t>joukkueiden</a:t>
            </a:r>
            <a:r>
              <a:rPr lang="en-US" sz="2200" dirty="0">
                <a:solidFill>
                  <a:schemeClr val="tx1"/>
                </a:solidFill>
              </a:rPr>
              <a:t> </a:t>
            </a:r>
            <a:r>
              <a:rPr lang="en-US" sz="2200" dirty="0" err="1">
                <a:solidFill>
                  <a:schemeClr val="tx1"/>
                </a:solidFill>
              </a:rPr>
              <a:t>muodostamiseen</a:t>
            </a:r>
            <a:r>
              <a:rPr lang="en-US" sz="2200" dirty="0">
                <a:solidFill>
                  <a:schemeClr val="tx1"/>
                </a:solidFill>
              </a:rPr>
              <a:t>, </a:t>
            </a:r>
            <a:r>
              <a:rPr lang="en-US" sz="2200" dirty="0" err="1">
                <a:solidFill>
                  <a:schemeClr val="tx1"/>
                </a:solidFill>
              </a:rPr>
              <a:t>aikataulujen</a:t>
            </a:r>
            <a:r>
              <a:rPr lang="en-US" sz="2200" dirty="0">
                <a:solidFill>
                  <a:schemeClr val="tx1"/>
                </a:solidFill>
              </a:rPr>
              <a:t> </a:t>
            </a:r>
            <a:r>
              <a:rPr lang="en-US" sz="2200" dirty="0" err="1">
                <a:solidFill>
                  <a:schemeClr val="tx1"/>
                </a:solidFill>
              </a:rPr>
              <a:t>suunnitteluun</a:t>
            </a:r>
            <a:r>
              <a:rPr lang="en-US" sz="2200" dirty="0">
                <a:solidFill>
                  <a:schemeClr val="tx1"/>
                </a:solidFill>
              </a:rPr>
              <a:t> ja </a:t>
            </a:r>
            <a:r>
              <a:rPr lang="en-US" sz="2200" dirty="0" err="1">
                <a:solidFill>
                  <a:schemeClr val="tx1"/>
                </a:solidFill>
              </a:rPr>
              <a:t>mahdollisten</a:t>
            </a:r>
            <a:r>
              <a:rPr lang="en-US" sz="2200" dirty="0">
                <a:solidFill>
                  <a:schemeClr val="tx1"/>
                </a:solidFill>
              </a:rPr>
              <a:t> </a:t>
            </a:r>
            <a:r>
              <a:rPr lang="en-US" sz="2200" dirty="0" err="1">
                <a:solidFill>
                  <a:schemeClr val="tx1"/>
                </a:solidFill>
              </a:rPr>
              <a:t>ristiriitatilanteiden</a:t>
            </a:r>
            <a:r>
              <a:rPr lang="en-US" sz="2200" dirty="0">
                <a:solidFill>
                  <a:schemeClr val="tx1"/>
                </a:solidFill>
              </a:rPr>
              <a:t> </a:t>
            </a:r>
            <a:r>
              <a:rPr lang="en-US" sz="2200" dirty="0" err="1">
                <a:solidFill>
                  <a:schemeClr val="tx1"/>
                </a:solidFill>
              </a:rPr>
              <a:t>ratkaisemiseen</a:t>
            </a:r>
            <a:r>
              <a:rPr lang="en-US" sz="2200" dirty="0">
                <a:solidFill>
                  <a:schemeClr val="tx1"/>
                </a:solidFill>
              </a:rPr>
              <a:t>. </a:t>
            </a:r>
            <a:r>
              <a:rPr lang="en-US" sz="2200" dirty="0" err="1">
                <a:solidFill>
                  <a:schemeClr val="tx1"/>
                </a:solidFill>
              </a:rPr>
              <a:t>Oppilaat</a:t>
            </a:r>
            <a:r>
              <a:rPr lang="en-US" sz="2200" dirty="0">
                <a:solidFill>
                  <a:schemeClr val="tx1"/>
                </a:solidFill>
              </a:rPr>
              <a:t> </a:t>
            </a:r>
            <a:r>
              <a:rPr lang="en-US" sz="2200" dirty="0" err="1">
                <a:solidFill>
                  <a:schemeClr val="tx1"/>
                </a:solidFill>
              </a:rPr>
              <a:t>voivat</a:t>
            </a:r>
            <a:r>
              <a:rPr lang="en-US" sz="2200" dirty="0">
                <a:solidFill>
                  <a:schemeClr val="tx1"/>
                </a:solidFill>
              </a:rPr>
              <a:t> </a:t>
            </a:r>
            <a:r>
              <a:rPr lang="en-US" sz="2200" dirty="0" err="1">
                <a:solidFill>
                  <a:schemeClr val="tx1"/>
                </a:solidFill>
              </a:rPr>
              <a:t>toimia</a:t>
            </a:r>
            <a:r>
              <a:rPr lang="en-US" sz="2200" dirty="0">
                <a:solidFill>
                  <a:schemeClr val="tx1"/>
                </a:solidFill>
              </a:rPr>
              <a:t> </a:t>
            </a:r>
            <a:r>
              <a:rPr lang="en-US" sz="2200" dirty="0" err="1">
                <a:solidFill>
                  <a:schemeClr val="tx1"/>
                </a:solidFill>
              </a:rPr>
              <a:t>valmentajana</a:t>
            </a:r>
            <a:r>
              <a:rPr lang="en-US" sz="2200" dirty="0">
                <a:solidFill>
                  <a:schemeClr val="tx1"/>
                </a:solidFill>
              </a:rPr>
              <a:t>/</a:t>
            </a:r>
            <a:r>
              <a:rPr lang="en-US" sz="2200" dirty="0" err="1">
                <a:solidFill>
                  <a:schemeClr val="tx1"/>
                </a:solidFill>
              </a:rPr>
              <a:t>erotuomarina</a:t>
            </a:r>
            <a:r>
              <a:rPr lang="en-US" sz="2200" dirty="0">
                <a:solidFill>
                  <a:schemeClr val="tx1"/>
                </a:solidFill>
              </a:rPr>
              <a:t> </a:t>
            </a:r>
            <a:r>
              <a:rPr lang="en-US" sz="2200" dirty="0" err="1">
                <a:solidFill>
                  <a:schemeClr val="tx1"/>
                </a:solidFill>
              </a:rPr>
              <a:t>jne</a:t>
            </a:r>
            <a:r>
              <a:rPr lang="en-US" sz="2200" dirty="0">
                <a:solidFill>
                  <a:schemeClr val="tx1"/>
                </a:solidFill>
              </a:rPr>
              <a:t>.</a:t>
            </a:r>
          </a:p>
          <a:p>
            <a:pPr indent="-228600">
              <a:lnSpc>
                <a:spcPct val="90000"/>
              </a:lnSpc>
            </a:pPr>
            <a:r>
              <a:rPr lang="en-US" sz="2200" dirty="0" err="1">
                <a:solidFill>
                  <a:schemeClr val="tx1"/>
                </a:solidFill>
              </a:rPr>
              <a:t>Pyritään</a:t>
            </a:r>
            <a:r>
              <a:rPr lang="en-US" sz="2200" dirty="0">
                <a:solidFill>
                  <a:schemeClr val="tx1"/>
                </a:solidFill>
              </a:rPr>
              <a:t> </a:t>
            </a:r>
            <a:r>
              <a:rPr lang="en-US" sz="2200" dirty="0" err="1">
                <a:solidFill>
                  <a:schemeClr val="tx1"/>
                </a:solidFill>
              </a:rPr>
              <a:t>kannustamaan</a:t>
            </a:r>
            <a:r>
              <a:rPr lang="en-US" sz="2200" dirty="0">
                <a:solidFill>
                  <a:schemeClr val="tx1"/>
                </a:solidFill>
              </a:rPr>
              <a:t> </a:t>
            </a:r>
            <a:r>
              <a:rPr lang="en-US" sz="2200" dirty="0" err="1">
                <a:solidFill>
                  <a:schemeClr val="tx1"/>
                </a:solidFill>
              </a:rPr>
              <a:t>positiiviseen</a:t>
            </a:r>
            <a:r>
              <a:rPr lang="en-US" sz="2200" dirty="0">
                <a:solidFill>
                  <a:schemeClr val="tx1"/>
                </a:solidFill>
              </a:rPr>
              <a:t> </a:t>
            </a:r>
            <a:r>
              <a:rPr lang="en-US" sz="2200" dirty="0" err="1">
                <a:solidFill>
                  <a:schemeClr val="tx1"/>
                </a:solidFill>
              </a:rPr>
              <a:t>kilpailemiseen</a:t>
            </a:r>
            <a:r>
              <a:rPr lang="en-US" sz="2200" dirty="0">
                <a:solidFill>
                  <a:schemeClr val="tx1"/>
                </a:solidFill>
              </a:rPr>
              <a:t>. </a:t>
            </a:r>
          </a:p>
          <a:p>
            <a:pPr indent="-228600">
              <a:lnSpc>
                <a:spcPct val="90000"/>
              </a:lnSpc>
            </a:pPr>
            <a:r>
              <a:rPr lang="en-US" sz="2200" dirty="0" err="1">
                <a:solidFill>
                  <a:schemeClr val="tx1"/>
                </a:solidFill>
              </a:rPr>
              <a:t>Arviointi</a:t>
            </a:r>
            <a:r>
              <a:rPr lang="en-US" sz="2200" dirty="0">
                <a:solidFill>
                  <a:schemeClr val="tx1"/>
                </a:solidFill>
              </a:rPr>
              <a:t>: </a:t>
            </a:r>
            <a:r>
              <a:rPr lang="en-US" sz="2200" dirty="0" err="1">
                <a:solidFill>
                  <a:schemeClr val="tx1"/>
                </a:solidFill>
              </a:rPr>
              <a:t>Oppilaiden</a:t>
            </a:r>
            <a:r>
              <a:rPr lang="en-US" sz="2200" dirty="0">
                <a:solidFill>
                  <a:schemeClr val="tx1"/>
                </a:solidFill>
              </a:rPr>
              <a:t> </a:t>
            </a:r>
            <a:r>
              <a:rPr lang="en-US" sz="2200" dirty="0" err="1">
                <a:solidFill>
                  <a:schemeClr val="tx1"/>
                </a:solidFill>
              </a:rPr>
              <a:t>onnistuminen</a:t>
            </a:r>
            <a:r>
              <a:rPr lang="en-US" sz="2200" dirty="0">
                <a:solidFill>
                  <a:schemeClr val="tx1"/>
                </a:solidFill>
              </a:rPr>
              <a:t> </a:t>
            </a:r>
            <a:r>
              <a:rPr lang="en-US" sz="2200" dirty="0" err="1">
                <a:solidFill>
                  <a:schemeClr val="tx1"/>
                </a:solidFill>
              </a:rPr>
              <a:t>ohjelman</a:t>
            </a:r>
            <a:r>
              <a:rPr lang="en-US" sz="2200" dirty="0">
                <a:solidFill>
                  <a:schemeClr val="tx1"/>
                </a:solidFill>
              </a:rPr>
              <a:t> </a:t>
            </a:r>
            <a:r>
              <a:rPr lang="en-US" sz="2200" dirty="0" err="1">
                <a:solidFill>
                  <a:schemeClr val="tx1"/>
                </a:solidFill>
              </a:rPr>
              <a:t>tavoitteen</a:t>
            </a:r>
            <a:r>
              <a:rPr lang="en-US" sz="2200" dirty="0">
                <a:solidFill>
                  <a:schemeClr val="tx1"/>
                </a:solidFill>
              </a:rPr>
              <a:t> </a:t>
            </a:r>
            <a:r>
              <a:rPr lang="en-US" sz="2200" dirty="0" err="1">
                <a:solidFill>
                  <a:schemeClr val="tx1"/>
                </a:solidFill>
              </a:rPr>
              <a:t>suunnassa</a:t>
            </a:r>
            <a:r>
              <a:rPr lang="en-US" sz="2200" dirty="0">
                <a:solidFill>
                  <a:schemeClr val="tx1"/>
                </a:solidFill>
              </a:rPr>
              <a:t>, </a:t>
            </a:r>
            <a:r>
              <a:rPr lang="en-US" sz="2200" dirty="0" err="1">
                <a:solidFill>
                  <a:schemeClr val="tx1"/>
                </a:solidFill>
              </a:rPr>
              <a:t>ei</a:t>
            </a:r>
            <a:r>
              <a:rPr lang="en-US" sz="2200" dirty="0">
                <a:solidFill>
                  <a:schemeClr val="tx1"/>
                </a:solidFill>
              </a:rPr>
              <a:t> </a:t>
            </a:r>
            <a:r>
              <a:rPr lang="en-US" sz="2200" dirty="0" err="1">
                <a:solidFill>
                  <a:schemeClr val="tx1"/>
                </a:solidFill>
              </a:rPr>
              <a:t>urheilumenestys</a:t>
            </a:r>
            <a:r>
              <a:rPr lang="en-US" sz="2200" dirty="0">
                <a:solidFill>
                  <a:schemeClr val="tx1"/>
                </a:solidFill>
              </a:rPr>
              <a:t>. </a:t>
            </a:r>
          </a:p>
          <a:p>
            <a:pPr indent="-228600">
              <a:lnSpc>
                <a:spcPct val="90000"/>
              </a:lnSpc>
            </a:pPr>
            <a:r>
              <a:rPr lang="en-US" sz="2200" dirty="0" err="1">
                <a:solidFill>
                  <a:schemeClr val="tx1"/>
                </a:solidFill>
              </a:rPr>
              <a:t>Tavoitteena</a:t>
            </a:r>
            <a:r>
              <a:rPr lang="en-US" sz="2200" dirty="0">
                <a:solidFill>
                  <a:schemeClr val="tx1"/>
                </a:solidFill>
              </a:rPr>
              <a:t> </a:t>
            </a:r>
            <a:r>
              <a:rPr lang="en-US" sz="2200" dirty="0" err="1">
                <a:solidFill>
                  <a:schemeClr val="tx1"/>
                </a:solidFill>
              </a:rPr>
              <a:t>kasvattaa</a:t>
            </a:r>
            <a:r>
              <a:rPr lang="en-US" sz="2200" dirty="0">
                <a:solidFill>
                  <a:schemeClr val="tx1"/>
                </a:solidFill>
              </a:rPr>
              <a:t> </a:t>
            </a:r>
            <a:r>
              <a:rPr lang="en-US" sz="2200" dirty="0" err="1">
                <a:solidFill>
                  <a:schemeClr val="tx1"/>
                </a:solidFill>
              </a:rPr>
              <a:t>päteviä</a:t>
            </a:r>
            <a:r>
              <a:rPr lang="en-US" sz="2200" dirty="0">
                <a:solidFill>
                  <a:schemeClr val="tx1"/>
                </a:solidFill>
              </a:rPr>
              <a:t>, </a:t>
            </a:r>
            <a:r>
              <a:rPr lang="en-US" sz="2200" dirty="0" err="1">
                <a:solidFill>
                  <a:schemeClr val="tx1"/>
                </a:solidFill>
              </a:rPr>
              <a:t>oppineita</a:t>
            </a:r>
            <a:r>
              <a:rPr lang="en-US" sz="2200" dirty="0">
                <a:solidFill>
                  <a:schemeClr val="tx1"/>
                </a:solidFill>
              </a:rPr>
              <a:t> ja </a:t>
            </a:r>
            <a:r>
              <a:rPr lang="en-US" sz="2200" dirty="0" err="1">
                <a:solidFill>
                  <a:schemeClr val="tx1"/>
                </a:solidFill>
              </a:rPr>
              <a:t>innostuneita</a:t>
            </a:r>
            <a:r>
              <a:rPr lang="en-US" sz="2200" dirty="0">
                <a:solidFill>
                  <a:schemeClr val="tx1"/>
                </a:solidFill>
              </a:rPr>
              <a:t> ”</a:t>
            </a:r>
            <a:r>
              <a:rPr lang="en-US" sz="2200" dirty="0" err="1">
                <a:solidFill>
                  <a:schemeClr val="tx1"/>
                </a:solidFill>
              </a:rPr>
              <a:t>urheilu”yksilöitä</a:t>
            </a:r>
            <a:r>
              <a:rPr lang="en-US" sz="2200" dirty="0">
                <a:solidFill>
                  <a:schemeClr val="tx1"/>
                </a:solidFill>
              </a:rPr>
              <a:t>. </a:t>
            </a:r>
          </a:p>
          <a:p>
            <a:pPr indent="-228600">
              <a:lnSpc>
                <a:spcPct val="90000"/>
              </a:lnSpc>
            </a:pPr>
            <a:r>
              <a:rPr lang="en-US" sz="2200" dirty="0" err="1">
                <a:solidFill>
                  <a:schemeClr val="tx1"/>
                </a:solidFill>
              </a:rPr>
              <a:t>Sopii</a:t>
            </a:r>
            <a:r>
              <a:rPr lang="en-US" sz="2200" dirty="0">
                <a:solidFill>
                  <a:schemeClr val="tx1"/>
                </a:solidFill>
              </a:rPr>
              <a:t> </a:t>
            </a:r>
            <a:r>
              <a:rPr lang="en-US" sz="2200" dirty="0" err="1">
                <a:solidFill>
                  <a:schemeClr val="tx1"/>
                </a:solidFill>
              </a:rPr>
              <a:t>hyvin</a:t>
            </a:r>
            <a:r>
              <a:rPr lang="en-US" sz="2200" dirty="0">
                <a:solidFill>
                  <a:schemeClr val="tx1"/>
                </a:solidFill>
              </a:rPr>
              <a:t> </a:t>
            </a:r>
            <a:r>
              <a:rPr lang="en-US" sz="2200" dirty="0" err="1">
                <a:solidFill>
                  <a:schemeClr val="tx1"/>
                </a:solidFill>
              </a:rPr>
              <a:t>OPSin</a:t>
            </a:r>
            <a:r>
              <a:rPr lang="en-US" sz="2200" dirty="0">
                <a:solidFill>
                  <a:schemeClr val="tx1"/>
                </a:solidFill>
              </a:rPr>
              <a:t> </a:t>
            </a:r>
            <a:r>
              <a:rPr lang="en-US" sz="2200" dirty="0" err="1">
                <a:solidFill>
                  <a:schemeClr val="tx1"/>
                </a:solidFill>
              </a:rPr>
              <a:t>tavoitteisiin</a:t>
            </a:r>
            <a:r>
              <a:rPr lang="en-US" sz="2200" dirty="0">
                <a:solidFill>
                  <a:schemeClr val="tx1"/>
                </a:solidFill>
              </a:rPr>
              <a:t> T8, T9</a:t>
            </a:r>
          </a:p>
        </p:txBody>
      </p:sp>
      <p:sp>
        <p:nvSpPr>
          <p:cNvPr id="4" name="TextBox 3"/>
          <p:cNvSpPr txBox="1"/>
          <p:nvPr/>
        </p:nvSpPr>
        <p:spPr>
          <a:xfrm>
            <a:off x="27524" y="6061865"/>
            <a:ext cx="8972921" cy="104997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dirty="0"/>
              <a:t>Metzler 2005: </a:t>
            </a:r>
            <a:r>
              <a:rPr lang="en-US" sz="1700" dirty="0" err="1"/>
              <a:t>Intructional</a:t>
            </a:r>
            <a:r>
              <a:rPr lang="en-US" sz="1700" dirty="0"/>
              <a:t> models for physical education; </a:t>
            </a:r>
            <a:r>
              <a:rPr lang="en-US" sz="1700" dirty="0" err="1"/>
              <a:t>Heikinaro</a:t>
            </a:r>
            <a:r>
              <a:rPr lang="en-US" sz="1700" dirty="0"/>
              <a:t>-Johansson </a:t>
            </a:r>
            <a:r>
              <a:rPr lang="en-US" sz="1700" dirty="0" err="1"/>
              <a:t>ym</a:t>
            </a:r>
            <a:r>
              <a:rPr lang="en-US" sz="1700" dirty="0"/>
              <a:t>. 2007, </a:t>
            </a:r>
            <a:r>
              <a:rPr lang="en-US" sz="1700" dirty="0" err="1"/>
              <a:t>Näkökulmia</a:t>
            </a:r>
            <a:r>
              <a:rPr lang="en-US" sz="1700" dirty="0"/>
              <a:t> </a:t>
            </a:r>
            <a:r>
              <a:rPr lang="en-US" sz="1700" dirty="0" err="1"/>
              <a:t>liikuntapedagogiikkaan</a:t>
            </a:r>
            <a:r>
              <a:rPr lang="en-US" sz="1700" dirty="0"/>
              <a:t>. </a:t>
            </a:r>
          </a:p>
        </p:txBody>
      </p:sp>
    </p:spTree>
    <p:extLst>
      <p:ext uri="{BB962C8B-B14F-4D97-AF65-F5344CB8AC3E}">
        <p14:creationId xmlns:p14="http://schemas.microsoft.com/office/powerpoint/2010/main" val="238563142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672747"/>
            <a:ext cx="7886700" cy="715556"/>
          </a:xfrm>
        </p:spPr>
        <p:txBody>
          <a:bodyPr>
            <a:normAutofit/>
          </a:bodyPr>
          <a:lstStyle/>
          <a:p>
            <a:pPr algn="ctr"/>
            <a:r>
              <a:rPr lang="fi-FI" sz="2800">
                <a:solidFill>
                  <a:schemeClr val="bg1"/>
                </a:solidFill>
              </a:rPr>
              <a:t>Ei tarvitse pelata ”niin kuin aina ennenkin”</a:t>
            </a:r>
          </a:p>
        </p:txBody>
      </p:sp>
      <p:sp>
        <p:nvSpPr>
          <p:cNvPr id="4" name="Content Placeholder 3">
            <a:extLst>
              <a:ext uri="{FF2B5EF4-FFF2-40B4-BE49-F238E27FC236}">
                <a16:creationId xmlns:a16="http://schemas.microsoft.com/office/drawing/2014/main" id="{2A9A9AC5-1CB6-4589-89CA-86D41EF8A43A}"/>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157454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vert="horz" lIns="91440" tIns="45720" rIns="91440" bIns="45720" rtlCol="0" anchor="ctr">
            <a:normAutofit/>
          </a:bodyPr>
          <a:lstStyle/>
          <a:p>
            <a:pPr>
              <a:lnSpc>
                <a:spcPct val="90000"/>
              </a:lnSpc>
            </a:pPr>
            <a:r>
              <a:rPr lang="en-US" sz="2800" kern="1200">
                <a:solidFill>
                  <a:schemeClr val="tx1"/>
                </a:solidFill>
                <a:latin typeface="+mj-lt"/>
                <a:ea typeface="+mj-ea"/>
                <a:cs typeface="+mj-cs"/>
              </a:rPr>
              <a:t>Voidaan tehdä myös vierailu(ja)</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A835270A-060F-4601-96A6-7256B1DAE007}"/>
              </a:ext>
            </a:extLst>
          </p:cNvPr>
          <p:cNvSpPr>
            <a:spLocks noGrp="1"/>
          </p:cNvSpPr>
          <p:nvPr>
            <p:ph idx="1"/>
          </p:nvPr>
        </p:nvSpPr>
        <p:spPr>
          <a:xfrm>
            <a:off x="4013373" y="586822"/>
            <a:ext cx="4501977" cy="1645920"/>
          </a:xfrm>
        </p:spPr>
        <p:txBody>
          <a:bodyPr vert="horz" lIns="91440" tIns="45720" rIns="91440" bIns="45720" rtlCol="0" anchor="ctr">
            <a:normAutofit/>
          </a:bodyPr>
          <a:lstStyle/>
          <a:p>
            <a:pPr indent="-228600">
              <a:lnSpc>
                <a:spcPct val="90000"/>
              </a:lnSpc>
              <a:spcAft>
                <a:spcPts val="600"/>
              </a:spcAft>
            </a:pPr>
            <a:r>
              <a:rPr lang="en-US" sz="1600">
                <a:solidFill>
                  <a:schemeClr val="tx1"/>
                </a:solidFill>
              </a:rPr>
              <a:t>Ja samalla esimerkki oman opetusraportin tuottamisesta videomuodossa. </a:t>
            </a:r>
          </a:p>
          <a:p>
            <a:pPr indent="-228600">
              <a:lnSpc>
                <a:spcPct val="90000"/>
              </a:lnSpc>
              <a:spcAft>
                <a:spcPts val="600"/>
              </a:spcAft>
            </a:pPr>
            <a:r>
              <a:rPr lang="en-US" sz="1600">
                <a:solidFill>
                  <a:schemeClr val="tx1"/>
                </a:solidFill>
              </a:rPr>
              <a:t>Alustavia ajatuksia esim. Padel, tankotanssi, crossfit? </a:t>
            </a:r>
          </a:p>
        </p:txBody>
      </p:sp>
    </p:spTree>
    <p:extLst>
      <p:ext uri="{BB962C8B-B14F-4D97-AF65-F5344CB8AC3E}">
        <p14:creationId xmlns:p14="http://schemas.microsoft.com/office/powerpoint/2010/main" val="2365499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00ED73-C31B-FC45-B64B-C9A08950C922}"/>
              </a:ext>
            </a:extLst>
          </p:cNvPr>
          <p:cNvSpPr>
            <a:spLocks noGrp="1"/>
          </p:cNvSpPr>
          <p:nvPr>
            <p:ph type="title"/>
          </p:nvPr>
        </p:nvSpPr>
        <p:spPr>
          <a:xfrm>
            <a:off x="852777" y="548640"/>
            <a:ext cx="7157553" cy="1188720"/>
          </a:xfrm>
        </p:spPr>
        <p:txBody>
          <a:bodyPr>
            <a:normAutofit/>
          </a:bodyPr>
          <a:lstStyle/>
          <a:p>
            <a:r>
              <a:rPr lang="en-FI" dirty="0">
                <a:solidFill>
                  <a:schemeClr val="tx1">
                    <a:lumMod val="85000"/>
                    <a:lumOff val="15000"/>
                  </a:schemeClr>
                </a:solidFill>
              </a:rPr>
              <a:t>Opetuksista</a:t>
            </a:r>
          </a:p>
        </p:txBody>
      </p:sp>
      <p:sp>
        <p:nvSpPr>
          <p:cNvPr id="3" name="Content Placeholder 2">
            <a:extLst>
              <a:ext uri="{FF2B5EF4-FFF2-40B4-BE49-F238E27FC236}">
                <a16:creationId xmlns:a16="http://schemas.microsoft.com/office/drawing/2014/main" id="{6D20E747-E3B0-C941-B68A-173DD238D0D8}"/>
              </a:ext>
            </a:extLst>
          </p:cNvPr>
          <p:cNvSpPr>
            <a:spLocks noGrp="1"/>
          </p:cNvSpPr>
          <p:nvPr>
            <p:ph idx="1"/>
          </p:nvPr>
        </p:nvSpPr>
        <p:spPr>
          <a:xfrm>
            <a:off x="171751" y="2843878"/>
            <a:ext cx="8800497" cy="3320031"/>
          </a:xfrm>
        </p:spPr>
        <p:txBody>
          <a:bodyPr anchor="ctr">
            <a:noAutofit/>
          </a:bodyPr>
          <a:lstStyle/>
          <a:p>
            <a:pPr>
              <a:lnSpc>
                <a:spcPct val="90000"/>
              </a:lnSpc>
            </a:pPr>
            <a:r>
              <a:rPr lang="fi-FI" sz="2000" dirty="0">
                <a:solidFill>
                  <a:schemeClr val="tx1">
                    <a:lumMod val="85000"/>
                    <a:lumOff val="15000"/>
                  </a:schemeClr>
                </a:solidFill>
              </a:rPr>
              <a:t>Kokeile rohkeasti, haasta itseäsi. Kokeilemalla voi epäonnistua, mutta jos ei kokeile, ei tiedä omaa potentiaaliaan -&gt; epäonnistuminen voi olla osa prosessia. Muista turvallisuus ja koulurelevanssi.</a:t>
            </a:r>
          </a:p>
          <a:p>
            <a:pPr>
              <a:lnSpc>
                <a:spcPct val="90000"/>
              </a:lnSpc>
            </a:pPr>
            <a:r>
              <a:rPr lang="fi-FI" sz="2000" dirty="0">
                <a:solidFill>
                  <a:schemeClr val="tx1">
                    <a:lumMod val="85000"/>
                    <a:lumOff val="15000"/>
                  </a:schemeClr>
                </a:solidFill>
              </a:rPr>
              <a:t>Suunnitelkaa opetukset huomioiden uusi opetussuunnitelma. Mitä </a:t>
            </a:r>
            <a:r>
              <a:rPr lang="fi-FI" sz="2000" dirty="0">
                <a:solidFill>
                  <a:schemeClr val="tx1">
                    <a:lumMod val="85000"/>
                    <a:lumOff val="15000"/>
                  </a:schemeClr>
                </a:solidFill>
                <a:hlinkClick r:id="rId2"/>
              </a:rPr>
              <a:t>havaintomotorisia taitoja </a:t>
            </a:r>
            <a:r>
              <a:rPr lang="fi-FI" sz="2000" dirty="0">
                <a:solidFill>
                  <a:schemeClr val="tx1">
                    <a:lumMod val="85000"/>
                    <a:lumOff val="15000"/>
                  </a:schemeClr>
                </a:solidFill>
              </a:rPr>
              <a:t>haluatte tunneilla harjoittaa? </a:t>
            </a:r>
          </a:p>
          <a:p>
            <a:pPr>
              <a:lnSpc>
                <a:spcPct val="90000"/>
              </a:lnSpc>
            </a:pPr>
            <a:r>
              <a:rPr lang="fi-FI" sz="2000" dirty="0">
                <a:solidFill>
                  <a:schemeClr val="tx1">
                    <a:lumMod val="85000"/>
                    <a:lumOff val="15000"/>
                  </a:schemeClr>
                </a:solidFill>
              </a:rPr>
              <a:t>Suunnitellessanne tuntia, miettikää mitä tavoitteita tunneillanne on OPS T1-12 ja mitä arviointikriteereitä tunneillanne on näihin (T1-10) tavoitteisiin. (OPS 15.4.17). Mitä opetetaan -&gt; miten/miksi opetetaan?</a:t>
            </a:r>
          </a:p>
          <a:p>
            <a:pPr>
              <a:lnSpc>
                <a:spcPct val="90000"/>
              </a:lnSpc>
            </a:pPr>
            <a:r>
              <a:rPr lang="fi-FI" sz="2000" dirty="0">
                <a:solidFill>
                  <a:schemeClr val="tx1">
                    <a:lumMod val="85000"/>
                    <a:lumOff val="15000"/>
                  </a:schemeClr>
                </a:solidFill>
              </a:rPr>
              <a:t>Voiko tuntiin sisällyttää jotain muuta? Oppiaineintegraatio/MOK, </a:t>
            </a:r>
          </a:p>
          <a:p>
            <a:pPr>
              <a:lnSpc>
                <a:spcPct val="90000"/>
              </a:lnSpc>
            </a:pPr>
            <a:r>
              <a:rPr lang="fi-FI" sz="2000" dirty="0">
                <a:solidFill>
                  <a:schemeClr val="tx1">
                    <a:lumMod val="85000"/>
                    <a:lumOff val="15000"/>
                  </a:schemeClr>
                </a:solidFill>
              </a:rPr>
              <a:t>Miettikää, voiko tuoda jotakin opetusteknologiaa oppitunneille (uudessa </a:t>
            </a:r>
            <a:r>
              <a:rPr lang="fi-FI" sz="2000" dirty="0" err="1">
                <a:solidFill>
                  <a:schemeClr val="tx1">
                    <a:lumMod val="85000"/>
                    <a:lumOff val="15000"/>
                  </a:schemeClr>
                </a:solidFill>
              </a:rPr>
              <a:t>OPSssa</a:t>
            </a:r>
            <a:r>
              <a:rPr lang="fi-FI" sz="2000" dirty="0">
                <a:solidFill>
                  <a:schemeClr val="tx1">
                    <a:lumMod val="85000"/>
                    <a:lumOff val="15000"/>
                  </a:schemeClr>
                </a:solidFill>
              </a:rPr>
              <a:t> mainittu opetusteknologia liikunnan osion yhteydessä)? (seuraava dia)</a:t>
            </a:r>
          </a:p>
          <a:p>
            <a:pPr>
              <a:lnSpc>
                <a:spcPct val="90000"/>
              </a:lnSpc>
            </a:pPr>
            <a:r>
              <a:rPr lang="fi-FI" sz="2000" dirty="0">
                <a:solidFill>
                  <a:schemeClr val="tx1">
                    <a:lumMod val="85000"/>
                    <a:lumOff val="15000"/>
                  </a:schemeClr>
                </a:solidFill>
              </a:rPr>
              <a:t>Laita ”tuntisuunnitelma” ennen tuntia opettajalle. </a:t>
            </a:r>
          </a:p>
          <a:p>
            <a:pPr>
              <a:lnSpc>
                <a:spcPct val="90000"/>
              </a:lnSpc>
            </a:pPr>
            <a:endParaRPr lang="en-FI"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600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Opetusteknologian hyödyntäminen?</a:t>
            </a:r>
          </a:p>
        </p:txBody>
      </p:sp>
      <p:sp>
        <p:nvSpPr>
          <p:cNvPr id="3" name="Content Placeholder 2"/>
          <p:cNvSpPr>
            <a:spLocks noGrp="1"/>
          </p:cNvSpPr>
          <p:nvPr>
            <p:ph idx="1"/>
          </p:nvPr>
        </p:nvSpPr>
        <p:spPr>
          <a:xfrm>
            <a:off x="1670605" y="2054655"/>
            <a:ext cx="7016195" cy="4275740"/>
          </a:xfrm>
        </p:spPr>
        <p:txBody>
          <a:bodyPr/>
          <a:lstStyle/>
          <a:p>
            <a:r>
              <a:rPr lang="fi-FI" dirty="0"/>
              <a:t>Sykemittarit (+Polar go </a:t>
            </a:r>
            <a:r>
              <a:rPr lang="fi-FI" dirty="0" err="1"/>
              <a:t>fit</a:t>
            </a:r>
            <a:r>
              <a:rPr lang="fi-FI" dirty="0"/>
              <a:t>)</a:t>
            </a:r>
          </a:p>
          <a:p>
            <a:r>
              <a:rPr lang="fi-FI" dirty="0"/>
              <a:t>Aktiivisuusmittarit</a:t>
            </a:r>
          </a:p>
          <a:p>
            <a:r>
              <a:rPr lang="fi-FI" dirty="0"/>
              <a:t>Erilaiset </a:t>
            </a:r>
            <a:r>
              <a:rPr lang="fi-FI" dirty="0" err="1"/>
              <a:t>Appsit</a:t>
            </a:r>
            <a:r>
              <a:rPr lang="fi-FI" dirty="0"/>
              <a:t> (</a:t>
            </a:r>
            <a:r>
              <a:rPr lang="fi-FI" dirty="0" err="1"/>
              <a:t>teamshake</a:t>
            </a:r>
            <a:r>
              <a:rPr lang="fi-FI" dirty="0"/>
              <a:t>, tms. yksinkertaiset </a:t>
            </a:r>
            <a:r>
              <a:rPr lang="fi-FI" dirty="0" err="1"/>
              <a:t>appsit</a:t>
            </a:r>
            <a:r>
              <a:rPr lang="fi-FI" dirty="0"/>
              <a:t>) osana opetusta ja/tai kokonainen tunnin aihe (</a:t>
            </a:r>
            <a:r>
              <a:rPr lang="fi-FI" dirty="0" err="1"/>
              <a:t>Jungle</a:t>
            </a:r>
            <a:r>
              <a:rPr lang="fi-FI" dirty="0"/>
              <a:t> </a:t>
            </a:r>
            <a:r>
              <a:rPr lang="fi-FI" dirty="0" err="1"/>
              <a:t>race</a:t>
            </a:r>
            <a:r>
              <a:rPr lang="fi-FI" dirty="0"/>
              <a:t>, </a:t>
            </a:r>
            <a:r>
              <a:rPr lang="fi-FI" dirty="0" err="1"/>
              <a:t>Pokemon</a:t>
            </a:r>
            <a:r>
              <a:rPr lang="fi-FI" dirty="0"/>
              <a:t> go, just </a:t>
            </a:r>
            <a:r>
              <a:rPr lang="fi-FI" dirty="0" err="1"/>
              <a:t>dance</a:t>
            </a:r>
            <a:r>
              <a:rPr lang="fi-FI" dirty="0"/>
              <a:t> </a:t>
            </a:r>
            <a:r>
              <a:rPr lang="fi-FI" dirty="0" err="1"/>
              <a:t>now</a:t>
            </a:r>
            <a:r>
              <a:rPr lang="fi-FI" dirty="0"/>
              <a:t>, </a:t>
            </a:r>
            <a:r>
              <a:rPr lang="fi-FI" dirty="0" err="1"/>
              <a:t>Jamo</a:t>
            </a:r>
            <a:r>
              <a:rPr lang="fi-FI" dirty="0"/>
              <a:t>, jne. </a:t>
            </a:r>
            <a:r>
              <a:rPr lang="fi-FI" dirty="0" err="1"/>
              <a:t>dungeon</a:t>
            </a:r>
            <a:r>
              <a:rPr lang="fi-FI" dirty="0"/>
              <a:t> </a:t>
            </a:r>
            <a:r>
              <a:rPr lang="fi-FI" dirty="0" err="1"/>
              <a:t>runner</a:t>
            </a:r>
            <a:r>
              <a:rPr lang="fi-FI" dirty="0"/>
              <a:t>, HP </a:t>
            </a:r>
            <a:r>
              <a:rPr lang="fi-FI" dirty="0" err="1"/>
              <a:t>Wizards</a:t>
            </a:r>
            <a:r>
              <a:rPr lang="fi-FI" dirty="0"/>
              <a:t> </a:t>
            </a:r>
            <a:r>
              <a:rPr lang="fi-FI" dirty="0" err="1"/>
              <a:t>Unite</a:t>
            </a:r>
            <a:r>
              <a:rPr lang="fi-FI" dirty="0"/>
              <a:t>) </a:t>
            </a:r>
          </a:p>
          <a:p>
            <a:r>
              <a:rPr lang="fi-FI" dirty="0"/>
              <a:t>Pidetäänkö oma tunti aiheesta? </a:t>
            </a:r>
          </a:p>
          <a:p>
            <a:r>
              <a:rPr lang="fi-FI" dirty="0"/>
              <a:t>Tanssipelit</a:t>
            </a:r>
          </a:p>
        </p:txBody>
      </p:sp>
    </p:spTree>
    <p:extLst>
      <p:ext uri="{BB962C8B-B14F-4D97-AF65-F5344CB8AC3E}">
        <p14:creationId xmlns:p14="http://schemas.microsoft.com/office/powerpoint/2010/main" val="1352966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6910CB2-7B50-D642-9BAA-6692DD67FB62}"/>
              </a:ext>
            </a:extLst>
          </p:cNvPr>
          <p:cNvSpPr>
            <a:spLocks noGrp="1"/>
          </p:cNvSpPr>
          <p:nvPr>
            <p:ph type="title"/>
          </p:nvPr>
        </p:nvSpPr>
        <p:spPr>
          <a:xfrm>
            <a:off x="718879" y="800392"/>
            <a:ext cx="7698523" cy="1212102"/>
          </a:xfrm>
        </p:spPr>
        <p:txBody>
          <a:bodyPr>
            <a:normAutofit/>
          </a:bodyPr>
          <a:lstStyle/>
          <a:p>
            <a:r>
              <a:rPr lang="en-FI" sz="3500" dirty="0">
                <a:solidFill>
                  <a:srgbClr val="FFFFFF"/>
                </a:solidFill>
              </a:rPr>
              <a:t>Mitäs uutta? </a:t>
            </a:r>
          </a:p>
        </p:txBody>
      </p:sp>
      <p:sp>
        <p:nvSpPr>
          <p:cNvPr id="3" name="Content Placeholder 2">
            <a:extLst>
              <a:ext uri="{FF2B5EF4-FFF2-40B4-BE49-F238E27FC236}">
                <a16:creationId xmlns:a16="http://schemas.microsoft.com/office/drawing/2014/main" id="{F403EB8E-E245-8D4E-9809-C00AE4233C40}"/>
              </a:ext>
            </a:extLst>
          </p:cNvPr>
          <p:cNvSpPr>
            <a:spLocks noGrp="1"/>
          </p:cNvSpPr>
          <p:nvPr>
            <p:ph idx="1"/>
          </p:nvPr>
        </p:nvSpPr>
        <p:spPr>
          <a:xfrm>
            <a:off x="1025718" y="2490436"/>
            <a:ext cx="7281746" cy="3567173"/>
          </a:xfrm>
        </p:spPr>
        <p:txBody>
          <a:bodyPr anchor="ctr">
            <a:normAutofit/>
          </a:bodyPr>
          <a:lstStyle/>
          <a:p>
            <a:endParaRPr lang="en-FI" sz="2100"/>
          </a:p>
        </p:txBody>
      </p:sp>
      <p:sp>
        <p:nvSpPr>
          <p:cNvPr id="11" name="Title 1">
            <a:extLst>
              <a:ext uri="{FF2B5EF4-FFF2-40B4-BE49-F238E27FC236}">
                <a16:creationId xmlns:a16="http://schemas.microsoft.com/office/drawing/2014/main" id="{5E340881-1541-824A-84B5-0196E43AD569}"/>
              </a:ext>
            </a:extLst>
          </p:cNvPr>
          <p:cNvSpPr txBox="1">
            <a:spLocks/>
          </p:cNvSpPr>
          <p:nvPr/>
        </p:nvSpPr>
        <p:spPr>
          <a:xfrm>
            <a:off x="457200" y="985720"/>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FFC000"/>
                </a:solidFill>
                <a:latin typeface="+mj-lt"/>
                <a:ea typeface="+mj-ea"/>
                <a:cs typeface="+mj-cs"/>
              </a:defRPr>
            </a:lvl1pPr>
          </a:lstStyle>
          <a:p>
            <a:endParaRPr lang="fi-FI" dirty="0"/>
          </a:p>
        </p:txBody>
      </p:sp>
      <p:sp>
        <p:nvSpPr>
          <p:cNvPr id="13" name="Content Placeholder 2">
            <a:extLst>
              <a:ext uri="{FF2B5EF4-FFF2-40B4-BE49-F238E27FC236}">
                <a16:creationId xmlns:a16="http://schemas.microsoft.com/office/drawing/2014/main" id="{70F67CBC-E3B1-3745-ABE4-652C9D5F16C6}"/>
              </a:ext>
            </a:extLst>
          </p:cNvPr>
          <p:cNvSpPr txBox="1">
            <a:spLocks/>
          </p:cNvSpPr>
          <p:nvPr/>
        </p:nvSpPr>
        <p:spPr>
          <a:xfrm>
            <a:off x="457200" y="2207361"/>
            <a:ext cx="8229600" cy="32245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i-FI">
                <a:hlinkClick r:id="rId2"/>
              </a:rPr>
              <a:t>Kronum</a:t>
            </a:r>
            <a:endParaRPr lang="fi-FI"/>
          </a:p>
          <a:p>
            <a:r>
              <a:rPr lang="fi-FI">
                <a:hlinkClick r:id="rId3"/>
              </a:rPr>
              <a:t>Bokwa</a:t>
            </a:r>
            <a:endParaRPr lang="fi-FI"/>
          </a:p>
          <a:p>
            <a:r>
              <a:rPr lang="fi-FI">
                <a:hlinkClick r:id="rId4"/>
              </a:rPr>
              <a:t>Speedriding /snowkiting</a:t>
            </a:r>
            <a:endParaRPr lang="fi-FI"/>
          </a:p>
          <a:p>
            <a:endParaRPr lang="fi-FI"/>
          </a:p>
          <a:p>
            <a:r>
              <a:rPr lang="fi-FI"/>
              <a:t>Ja pari muuta…</a:t>
            </a:r>
          </a:p>
          <a:p>
            <a:endParaRPr lang="fi-FI"/>
          </a:p>
          <a:p>
            <a:pPr marL="0" indent="0">
              <a:buFont typeface="Arial" pitchFamily="34" charset="0"/>
              <a:buNone/>
            </a:pPr>
            <a:endParaRPr lang="fi-FI">
              <a:solidFill>
                <a:schemeClr val="accent1"/>
              </a:solidFill>
            </a:endParaRPr>
          </a:p>
          <a:p>
            <a:pPr marL="0" indent="0">
              <a:buFont typeface="Arial" pitchFamily="34" charset="0"/>
              <a:buNone/>
            </a:pPr>
            <a:endParaRPr lang="fi-FI" dirty="0"/>
          </a:p>
        </p:txBody>
      </p:sp>
      <p:sp>
        <p:nvSpPr>
          <p:cNvPr id="15" name="TextBox 14">
            <a:extLst>
              <a:ext uri="{FF2B5EF4-FFF2-40B4-BE49-F238E27FC236}">
                <a16:creationId xmlns:a16="http://schemas.microsoft.com/office/drawing/2014/main" id="{AF834883-DDBF-324B-856E-7B4D60317BFB}"/>
              </a:ext>
            </a:extLst>
          </p:cNvPr>
          <p:cNvSpPr txBox="1"/>
          <p:nvPr/>
        </p:nvSpPr>
        <p:spPr>
          <a:xfrm>
            <a:off x="601670" y="5872280"/>
            <a:ext cx="1374345" cy="400110"/>
          </a:xfrm>
          <a:prstGeom prst="rect">
            <a:avLst/>
          </a:prstGeom>
          <a:noFill/>
        </p:spPr>
        <p:txBody>
          <a:bodyPr wrap="square" rtlCol="0">
            <a:spAutoFit/>
          </a:bodyPr>
          <a:lstStyle/>
          <a:p>
            <a:r>
              <a:rPr lang="fi-FI" sz="2000" dirty="0" err="1">
                <a:solidFill>
                  <a:srgbClr val="FFFF00"/>
                </a:solidFill>
              </a:rPr>
              <a:t>Bossaball</a:t>
            </a:r>
            <a:endParaRPr lang="fi-FI" sz="2000" dirty="0">
              <a:solidFill>
                <a:srgbClr val="FFFF00"/>
              </a:solidFill>
            </a:endParaRPr>
          </a:p>
        </p:txBody>
      </p:sp>
      <p:sp>
        <p:nvSpPr>
          <p:cNvPr id="17" name="TextBox 16">
            <a:extLst>
              <a:ext uri="{FF2B5EF4-FFF2-40B4-BE49-F238E27FC236}">
                <a16:creationId xmlns:a16="http://schemas.microsoft.com/office/drawing/2014/main" id="{D7DF1214-EC3B-F74B-918C-7022A988DB0B}"/>
              </a:ext>
            </a:extLst>
          </p:cNvPr>
          <p:cNvSpPr txBox="1"/>
          <p:nvPr/>
        </p:nvSpPr>
        <p:spPr>
          <a:xfrm>
            <a:off x="2892245" y="6072335"/>
            <a:ext cx="2137870" cy="369332"/>
          </a:xfrm>
          <a:prstGeom prst="rect">
            <a:avLst/>
          </a:prstGeom>
          <a:noFill/>
        </p:spPr>
        <p:txBody>
          <a:bodyPr wrap="square" rtlCol="0">
            <a:spAutoFit/>
          </a:bodyPr>
          <a:lstStyle/>
          <a:p>
            <a:r>
              <a:rPr lang="fi-FI" dirty="0" err="1">
                <a:solidFill>
                  <a:srgbClr val="FFFF00"/>
                </a:solidFill>
              </a:rPr>
              <a:t>Ga-Ga</a:t>
            </a:r>
            <a:r>
              <a:rPr lang="fi-FI" dirty="0">
                <a:solidFill>
                  <a:srgbClr val="FFFF00"/>
                </a:solidFill>
              </a:rPr>
              <a:t> </a:t>
            </a:r>
            <a:r>
              <a:rPr lang="fi-FI" dirty="0" err="1">
                <a:solidFill>
                  <a:srgbClr val="FFFF00"/>
                </a:solidFill>
              </a:rPr>
              <a:t>ball</a:t>
            </a:r>
            <a:r>
              <a:rPr lang="fi-FI" dirty="0">
                <a:solidFill>
                  <a:srgbClr val="FFFF00"/>
                </a:solidFill>
              </a:rPr>
              <a:t> </a:t>
            </a:r>
            <a:r>
              <a:rPr lang="fi-FI" dirty="0" err="1">
                <a:solidFill>
                  <a:srgbClr val="FFFF00"/>
                </a:solidFill>
              </a:rPr>
              <a:t>game</a:t>
            </a:r>
            <a:endParaRPr lang="fi-FI" dirty="0">
              <a:solidFill>
                <a:srgbClr val="FFFF00"/>
              </a:solidFill>
            </a:endParaRPr>
          </a:p>
        </p:txBody>
      </p:sp>
      <p:sp>
        <p:nvSpPr>
          <p:cNvPr id="19" name="TextBox 18">
            <a:extLst>
              <a:ext uri="{FF2B5EF4-FFF2-40B4-BE49-F238E27FC236}">
                <a16:creationId xmlns:a16="http://schemas.microsoft.com/office/drawing/2014/main" id="{8502BFCC-90CC-734C-B5E7-3C4E8DDBF568}"/>
              </a:ext>
            </a:extLst>
          </p:cNvPr>
          <p:cNvSpPr txBox="1"/>
          <p:nvPr/>
        </p:nvSpPr>
        <p:spPr>
          <a:xfrm>
            <a:off x="5793640" y="5108755"/>
            <a:ext cx="2290575" cy="646331"/>
          </a:xfrm>
          <a:prstGeom prst="rect">
            <a:avLst/>
          </a:prstGeom>
          <a:noFill/>
        </p:spPr>
        <p:txBody>
          <a:bodyPr wrap="square" rtlCol="0">
            <a:spAutoFit/>
          </a:bodyPr>
          <a:lstStyle/>
          <a:p>
            <a:r>
              <a:rPr lang="fi-FI" dirty="0" err="1">
                <a:solidFill>
                  <a:srgbClr val="FFFF00"/>
                </a:solidFill>
              </a:rPr>
              <a:t>Underwater</a:t>
            </a:r>
            <a:r>
              <a:rPr lang="fi-FI" dirty="0">
                <a:solidFill>
                  <a:srgbClr val="FFFF00"/>
                </a:solidFill>
              </a:rPr>
              <a:t> hockey (</a:t>
            </a:r>
            <a:r>
              <a:rPr lang="fi-FI" dirty="0" err="1">
                <a:solidFill>
                  <a:srgbClr val="FFFF00"/>
                </a:solidFill>
              </a:rPr>
              <a:t>octopush</a:t>
            </a:r>
            <a:r>
              <a:rPr lang="fi-FI" dirty="0">
                <a:solidFill>
                  <a:srgbClr val="FFFF00"/>
                </a:solidFill>
              </a:rPr>
              <a:t>)</a:t>
            </a:r>
          </a:p>
        </p:txBody>
      </p:sp>
      <p:sp>
        <p:nvSpPr>
          <p:cNvPr id="20" name="TextBox 19">
            <a:extLst>
              <a:ext uri="{FF2B5EF4-FFF2-40B4-BE49-F238E27FC236}">
                <a16:creationId xmlns:a16="http://schemas.microsoft.com/office/drawing/2014/main" id="{4CBEEE17-8ABE-A64A-AE0E-FBBFE7D4C92C}"/>
              </a:ext>
            </a:extLst>
          </p:cNvPr>
          <p:cNvSpPr txBox="1"/>
          <p:nvPr/>
        </p:nvSpPr>
        <p:spPr>
          <a:xfrm>
            <a:off x="6557165" y="2360065"/>
            <a:ext cx="1832460" cy="369332"/>
          </a:xfrm>
          <a:prstGeom prst="rect">
            <a:avLst/>
          </a:prstGeom>
          <a:noFill/>
        </p:spPr>
        <p:txBody>
          <a:bodyPr wrap="square" rtlCol="0">
            <a:spAutoFit/>
          </a:bodyPr>
          <a:lstStyle/>
          <a:p>
            <a:r>
              <a:rPr lang="fi-FI" dirty="0" err="1">
                <a:solidFill>
                  <a:srgbClr val="92D050"/>
                </a:solidFill>
              </a:rPr>
              <a:t>Splitboard</a:t>
            </a:r>
            <a:endParaRPr lang="fi-FI" dirty="0">
              <a:solidFill>
                <a:srgbClr val="92D050"/>
              </a:solidFill>
            </a:endParaRPr>
          </a:p>
        </p:txBody>
      </p:sp>
      <p:sp>
        <p:nvSpPr>
          <p:cNvPr id="21" name="TextBox 20">
            <a:extLst>
              <a:ext uri="{FF2B5EF4-FFF2-40B4-BE49-F238E27FC236}">
                <a16:creationId xmlns:a16="http://schemas.microsoft.com/office/drawing/2014/main" id="{E69FED8A-FEB4-B449-AFAB-1927DB733596}"/>
              </a:ext>
            </a:extLst>
          </p:cNvPr>
          <p:cNvSpPr txBox="1"/>
          <p:nvPr/>
        </p:nvSpPr>
        <p:spPr>
          <a:xfrm>
            <a:off x="2670798" y="4877922"/>
            <a:ext cx="1679755" cy="369332"/>
          </a:xfrm>
          <a:prstGeom prst="rect">
            <a:avLst/>
          </a:prstGeom>
          <a:noFill/>
        </p:spPr>
        <p:txBody>
          <a:bodyPr wrap="square" rtlCol="0">
            <a:spAutoFit/>
          </a:bodyPr>
          <a:lstStyle/>
          <a:p>
            <a:r>
              <a:rPr lang="fi-FI" dirty="0">
                <a:solidFill>
                  <a:schemeClr val="accent1"/>
                </a:solidFill>
              </a:rPr>
              <a:t>Jet </a:t>
            </a:r>
            <a:r>
              <a:rPr lang="fi-FI" dirty="0" err="1">
                <a:solidFill>
                  <a:schemeClr val="accent1"/>
                </a:solidFill>
              </a:rPr>
              <a:t>Surf</a:t>
            </a:r>
            <a:endParaRPr lang="fi-FI" dirty="0">
              <a:solidFill>
                <a:schemeClr val="accent1"/>
              </a:solidFill>
            </a:endParaRPr>
          </a:p>
        </p:txBody>
      </p:sp>
      <p:sp>
        <p:nvSpPr>
          <p:cNvPr id="22" name="TextBox 21">
            <a:extLst>
              <a:ext uri="{FF2B5EF4-FFF2-40B4-BE49-F238E27FC236}">
                <a16:creationId xmlns:a16="http://schemas.microsoft.com/office/drawing/2014/main" id="{113F4237-09C9-5242-8B9D-17DBB33E8D5D}"/>
              </a:ext>
            </a:extLst>
          </p:cNvPr>
          <p:cNvSpPr txBox="1"/>
          <p:nvPr/>
        </p:nvSpPr>
        <p:spPr>
          <a:xfrm>
            <a:off x="5030115" y="6330395"/>
            <a:ext cx="1221640" cy="369332"/>
          </a:xfrm>
          <a:prstGeom prst="rect">
            <a:avLst/>
          </a:prstGeom>
          <a:noFill/>
        </p:spPr>
        <p:txBody>
          <a:bodyPr wrap="square" rtlCol="0">
            <a:spAutoFit/>
          </a:bodyPr>
          <a:lstStyle/>
          <a:p>
            <a:r>
              <a:rPr lang="fi-FI" dirty="0" err="1">
                <a:solidFill>
                  <a:srgbClr val="FFFF00"/>
                </a:solidFill>
              </a:rPr>
              <a:t>Fistball</a:t>
            </a:r>
            <a:endParaRPr lang="fi-FI" dirty="0">
              <a:solidFill>
                <a:srgbClr val="FFFF00"/>
              </a:solidFill>
            </a:endParaRPr>
          </a:p>
        </p:txBody>
      </p:sp>
      <p:sp>
        <p:nvSpPr>
          <p:cNvPr id="23" name="TextBox 22">
            <a:extLst>
              <a:ext uri="{FF2B5EF4-FFF2-40B4-BE49-F238E27FC236}">
                <a16:creationId xmlns:a16="http://schemas.microsoft.com/office/drawing/2014/main" id="{FD4F6641-0E1A-D64F-9D11-B9E74E12A4E0}"/>
              </a:ext>
            </a:extLst>
          </p:cNvPr>
          <p:cNvSpPr txBox="1"/>
          <p:nvPr/>
        </p:nvSpPr>
        <p:spPr>
          <a:xfrm>
            <a:off x="3503065" y="5247254"/>
            <a:ext cx="1985165" cy="369332"/>
          </a:xfrm>
          <a:prstGeom prst="rect">
            <a:avLst/>
          </a:prstGeom>
          <a:noFill/>
        </p:spPr>
        <p:txBody>
          <a:bodyPr wrap="square" rtlCol="0">
            <a:spAutoFit/>
          </a:bodyPr>
          <a:lstStyle/>
          <a:p>
            <a:r>
              <a:rPr lang="fi-FI" dirty="0" err="1">
                <a:solidFill>
                  <a:schemeClr val="accent5">
                    <a:lumMod val="60000"/>
                    <a:lumOff val="40000"/>
                  </a:schemeClr>
                </a:solidFill>
              </a:rPr>
              <a:t>Pound</a:t>
            </a:r>
            <a:endParaRPr lang="fi-FI" dirty="0">
              <a:solidFill>
                <a:schemeClr val="accent5">
                  <a:lumMod val="60000"/>
                  <a:lumOff val="40000"/>
                </a:schemeClr>
              </a:solidFill>
            </a:endParaRPr>
          </a:p>
        </p:txBody>
      </p:sp>
      <p:sp>
        <p:nvSpPr>
          <p:cNvPr id="24" name="TextBox 23">
            <a:extLst>
              <a:ext uri="{FF2B5EF4-FFF2-40B4-BE49-F238E27FC236}">
                <a16:creationId xmlns:a16="http://schemas.microsoft.com/office/drawing/2014/main" id="{24C0F4E5-9A85-4C41-BB92-91E01A594B17}"/>
              </a:ext>
            </a:extLst>
          </p:cNvPr>
          <p:cNvSpPr txBox="1"/>
          <p:nvPr/>
        </p:nvSpPr>
        <p:spPr>
          <a:xfrm>
            <a:off x="6709870" y="5755086"/>
            <a:ext cx="2290575" cy="369332"/>
          </a:xfrm>
          <a:prstGeom prst="rect">
            <a:avLst/>
          </a:prstGeom>
          <a:noFill/>
        </p:spPr>
        <p:txBody>
          <a:bodyPr wrap="square" rtlCol="0">
            <a:spAutoFit/>
          </a:bodyPr>
          <a:lstStyle/>
          <a:p>
            <a:r>
              <a:rPr lang="fi-FI" dirty="0" err="1">
                <a:solidFill>
                  <a:schemeClr val="accent5">
                    <a:lumMod val="60000"/>
                    <a:lumOff val="40000"/>
                  </a:schemeClr>
                </a:solidFill>
              </a:rPr>
              <a:t>Team-based</a:t>
            </a:r>
            <a:r>
              <a:rPr lang="fi-FI" dirty="0">
                <a:solidFill>
                  <a:schemeClr val="accent5">
                    <a:lumMod val="60000"/>
                    <a:lumOff val="40000"/>
                  </a:schemeClr>
                </a:solidFill>
              </a:rPr>
              <a:t> </a:t>
            </a:r>
            <a:r>
              <a:rPr lang="fi-FI" dirty="0" err="1">
                <a:solidFill>
                  <a:schemeClr val="accent5">
                    <a:lumMod val="60000"/>
                    <a:lumOff val="40000"/>
                  </a:schemeClr>
                </a:solidFill>
              </a:rPr>
              <a:t>workouts</a:t>
            </a:r>
            <a:endParaRPr lang="fi-FI" dirty="0">
              <a:solidFill>
                <a:schemeClr val="accent5">
                  <a:lumMod val="60000"/>
                  <a:lumOff val="40000"/>
                </a:schemeClr>
              </a:solidFill>
            </a:endParaRPr>
          </a:p>
        </p:txBody>
      </p:sp>
      <p:sp>
        <p:nvSpPr>
          <p:cNvPr id="25" name="TextBox 24">
            <a:extLst>
              <a:ext uri="{FF2B5EF4-FFF2-40B4-BE49-F238E27FC236}">
                <a16:creationId xmlns:a16="http://schemas.microsoft.com/office/drawing/2014/main" id="{A11C8AA3-18F1-AD46-B40E-4A19AC26B834}"/>
              </a:ext>
            </a:extLst>
          </p:cNvPr>
          <p:cNvSpPr txBox="1"/>
          <p:nvPr/>
        </p:nvSpPr>
        <p:spPr>
          <a:xfrm>
            <a:off x="4266590" y="1596540"/>
            <a:ext cx="1832460" cy="369332"/>
          </a:xfrm>
          <a:prstGeom prst="rect">
            <a:avLst/>
          </a:prstGeom>
          <a:noFill/>
        </p:spPr>
        <p:txBody>
          <a:bodyPr wrap="square" rtlCol="0">
            <a:spAutoFit/>
          </a:bodyPr>
          <a:lstStyle/>
          <a:p>
            <a:r>
              <a:rPr lang="fi-FI" dirty="0">
                <a:solidFill>
                  <a:srgbClr val="FF0000"/>
                </a:solidFill>
              </a:rPr>
              <a:t>Groove</a:t>
            </a:r>
          </a:p>
        </p:txBody>
      </p:sp>
      <p:sp>
        <p:nvSpPr>
          <p:cNvPr id="26" name="TextBox 25">
            <a:extLst>
              <a:ext uri="{FF2B5EF4-FFF2-40B4-BE49-F238E27FC236}">
                <a16:creationId xmlns:a16="http://schemas.microsoft.com/office/drawing/2014/main" id="{CAB4C744-1090-FA48-81CE-82DDE50F138B}"/>
              </a:ext>
            </a:extLst>
          </p:cNvPr>
          <p:cNvSpPr txBox="1"/>
          <p:nvPr/>
        </p:nvSpPr>
        <p:spPr>
          <a:xfrm>
            <a:off x="6099050" y="4497935"/>
            <a:ext cx="1985165" cy="369332"/>
          </a:xfrm>
          <a:prstGeom prst="rect">
            <a:avLst/>
          </a:prstGeom>
          <a:noFill/>
        </p:spPr>
        <p:txBody>
          <a:bodyPr wrap="square" rtlCol="0">
            <a:spAutoFit/>
          </a:bodyPr>
          <a:lstStyle/>
          <a:p>
            <a:r>
              <a:rPr lang="fi-FI" dirty="0" err="1">
                <a:solidFill>
                  <a:schemeClr val="accent5">
                    <a:lumMod val="40000"/>
                    <a:lumOff val="60000"/>
                  </a:schemeClr>
                </a:solidFill>
              </a:rPr>
              <a:t>WaveShape</a:t>
            </a:r>
            <a:endParaRPr lang="fi-FI" dirty="0">
              <a:solidFill>
                <a:schemeClr val="accent5">
                  <a:lumMod val="40000"/>
                  <a:lumOff val="60000"/>
                </a:schemeClr>
              </a:solidFill>
            </a:endParaRPr>
          </a:p>
        </p:txBody>
      </p:sp>
      <p:sp>
        <p:nvSpPr>
          <p:cNvPr id="27" name="TextBox 26">
            <a:extLst>
              <a:ext uri="{FF2B5EF4-FFF2-40B4-BE49-F238E27FC236}">
                <a16:creationId xmlns:a16="http://schemas.microsoft.com/office/drawing/2014/main" id="{85E21692-064D-164B-85F2-A2E62234ED18}"/>
              </a:ext>
            </a:extLst>
          </p:cNvPr>
          <p:cNvSpPr txBox="1"/>
          <p:nvPr/>
        </p:nvSpPr>
        <p:spPr>
          <a:xfrm>
            <a:off x="2434130" y="6515061"/>
            <a:ext cx="1068935" cy="369332"/>
          </a:xfrm>
          <a:prstGeom prst="rect">
            <a:avLst/>
          </a:prstGeom>
          <a:noFill/>
        </p:spPr>
        <p:txBody>
          <a:bodyPr wrap="square" rtlCol="0">
            <a:spAutoFit/>
          </a:bodyPr>
          <a:lstStyle/>
          <a:p>
            <a:r>
              <a:rPr lang="fi-FI" dirty="0" err="1">
                <a:solidFill>
                  <a:schemeClr val="accent5">
                    <a:lumMod val="40000"/>
                    <a:lumOff val="60000"/>
                  </a:schemeClr>
                </a:solidFill>
              </a:rPr>
              <a:t>Ugi</a:t>
            </a:r>
            <a:r>
              <a:rPr lang="fi-FI" dirty="0">
                <a:solidFill>
                  <a:schemeClr val="accent5">
                    <a:lumMod val="40000"/>
                    <a:lumOff val="60000"/>
                  </a:schemeClr>
                </a:solidFill>
              </a:rPr>
              <a:t> </a:t>
            </a:r>
            <a:r>
              <a:rPr lang="fi-FI" dirty="0" err="1">
                <a:solidFill>
                  <a:schemeClr val="accent5">
                    <a:lumMod val="40000"/>
                    <a:lumOff val="60000"/>
                  </a:schemeClr>
                </a:solidFill>
              </a:rPr>
              <a:t>Fit</a:t>
            </a:r>
            <a:endParaRPr lang="fi-FI" dirty="0">
              <a:solidFill>
                <a:schemeClr val="accent5">
                  <a:lumMod val="40000"/>
                  <a:lumOff val="60000"/>
                </a:schemeClr>
              </a:solidFill>
            </a:endParaRPr>
          </a:p>
        </p:txBody>
      </p:sp>
      <p:sp>
        <p:nvSpPr>
          <p:cNvPr id="28" name="TextBox 27">
            <a:extLst>
              <a:ext uri="{FF2B5EF4-FFF2-40B4-BE49-F238E27FC236}">
                <a16:creationId xmlns:a16="http://schemas.microsoft.com/office/drawing/2014/main" id="{FB0ACB17-D86A-3A4B-8DEA-D465B6C57DF5}"/>
              </a:ext>
            </a:extLst>
          </p:cNvPr>
          <p:cNvSpPr txBox="1"/>
          <p:nvPr/>
        </p:nvSpPr>
        <p:spPr>
          <a:xfrm>
            <a:off x="1670605" y="5616586"/>
            <a:ext cx="1832460" cy="369332"/>
          </a:xfrm>
          <a:prstGeom prst="rect">
            <a:avLst/>
          </a:prstGeom>
          <a:noFill/>
        </p:spPr>
        <p:txBody>
          <a:bodyPr wrap="square" rtlCol="0">
            <a:spAutoFit/>
          </a:bodyPr>
          <a:lstStyle/>
          <a:p>
            <a:r>
              <a:rPr lang="fi-FI" dirty="0" err="1">
                <a:solidFill>
                  <a:schemeClr val="accent5">
                    <a:lumMod val="40000"/>
                    <a:lumOff val="60000"/>
                  </a:schemeClr>
                </a:solidFill>
              </a:rPr>
              <a:t>Body</a:t>
            </a:r>
            <a:r>
              <a:rPr lang="fi-FI" dirty="0">
                <a:solidFill>
                  <a:schemeClr val="accent5">
                    <a:lumMod val="40000"/>
                    <a:lumOff val="60000"/>
                  </a:schemeClr>
                </a:solidFill>
              </a:rPr>
              <a:t> </a:t>
            </a:r>
            <a:r>
              <a:rPr lang="fi-FI" dirty="0" err="1">
                <a:solidFill>
                  <a:schemeClr val="accent5">
                    <a:lumMod val="40000"/>
                    <a:lumOff val="60000"/>
                  </a:schemeClr>
                </a:solidFill>
              </a:rPr>
              <a:t>Blade</a:t>
            </a:r>
            <a:endParaRPr lang="fi-FI" dirty="0">
              <a:solidFill>
                <a:schemeClr val="accent5">
                  <a:lumMod val="40000"/>
                  <a:lumOff val="60000"/>
                </a:schemeClr>
              </a:solidFill>
            </a:endParaRPr>
          </a:p>
        </p:txBody>
      </p:sp>
      <p:sp>
        <p:nvSpPr>
          <p:cNvPr id="29" name="TextBox 28">
            <a:extLst>
              <a:ext uri="{FF2B5EF4-FFF2-40B4-BE49-F238E27FC236}">
                <a16:creationId xmlns:a16="http://schemas.microsoft.com/office/drawing/2014/main" id="{AAAC024E-FC79-B24F-A933-082768B59F85}"/>
              </a:ext>
            </a:extLst>
          </p:cNvPr>
          <p:cNvSpPr txBox="1"/>
          <p:nvPr/>
        </p:nvSpPr>
        <p:spPr>
          <a:xfrm>
            <a:off x="7286196" y="3567057"/>
            <a:ext cx="1419696" cy="369332"/>
          </a:xfrm>
          <a:prstGeom prst="rect">
            <a:avLst/>
          </a:prstGeom>
          <a:noFill/>
        </p:spPr>
        <p:txBody>
          <a:bodyPr wrap="square" rtlCol="0">
            <a:spAutoFit/>
          </a:bodyPr>
          <a:lstStyle/>
          <a:p>
            <a:r>
              <a:rPr lang="fi-FI" dirty="0" err="1">
                <a:solidFill>
                  <a:srgbClr val="FF0000"/>
                </a:solidFill>
              </a:rPr>
              <a:t>Bokwa</a:t>
            </a:r>
            <a:endParaRPr lang="fi-FI" dirty="0">
              <a:solidFill>
                <a:srgbClr val="FF0000"/>
              </a:solidFill>
            </a:endParaRPr>
          </a:p>
        </p:txBody>
      </p:sp>
      <p:sp>
        <p:nvSpPr>
          <p:cNvPr id="30" name="Rectangle 29">
            <a:extLst>
              <a:ext uri="{FF2B5EF4-FFF2-40B4-BE49-F238E27FC236}">
                <a16:creationId xmlns:a16="http://schemas.microsoft.com/office/drawing/2014/main" id="{120DD029-6F1C-3C4E-B80D-4DFE9A56670A}"/>
              </a:ext>
            </a:extLst>
          </p:cNvPr>
          <p:cNvSpPr/>
          <p:nvPr/>
        </p:nvSpPr>
        <p:spPr>
          <a:xfrm>
            <a:off x="4741925" y="3200374"/>
            <a:ext cx="845744" cy="369332"/>
          </a:xfrm>
          <a:prstGeom prst="rect">
            <a:avLst/>
          </a:prstGeom>
        </p:spPr>
        <p:txBody>
          <a:bodyPr wrap="none">
            <a:spAutoFit/>
          </a:bodyPr>
          <a:lstStyle/>
          <a:p>
            <a:r>
              <a:rPr lang="fi-FI" dirty="0" err="1">
                <a:solidFill>
                  <a:srgbClr val="FF0000"/>
                </a:solidFill>
              </a:rPr>
              <a:t>LaBlast</a:t>
            </a:r>
            <a:endParaRPr lang="fi-FI" dirty="0">
              <a:solidFill>
                <a:srgbClr val="FF0000"/>
              </a:solidFill>
            </a:endParaRPr>
          </a:p>
        </p:txBody>
      </p:sp>
      <p:sp>
        <p:nvSpPr>
          <p:cNvPr id="31" name="Rectangle 30">
            <a:extLst>
              <a:ext uri="{FF2B5EF4-FFF2-40B4-BE49-F238E27FC236}">
                <a16:creationId xmlns:a16="http://schemas.microsoft.com/office/drawing/2014/main" id="{C935F9E4-71E1-8145-B55F-1AACF765E769}"/>
              </a:ext>
            </a:extLst>
          </p:cNvPr>
          <p:cNvSpPr/>
          <p:nvPr/>
        </p:nvSpPr>
        <p:spPr>
          <a:xfrm>
            <a:off x="7830842" y="4482269"/>
            <a:ext cx="909544" cy="369332"/>
          </a:xfrm>
          <a:prstGeom prst="rect">
            <a:avLst/>
          </a:prstGeom>
        </p:spPr>
        <p:txBody>
          <a:bodyPr wrap="none">
            <a:spAutoFit/>
          </a:bodyPr>
          <a:lstStyle/>
          <a:p>
            <a:r>
              <a:rPr lang="fi-FI" dirty="0" err="1">
                <a:solidFill>
                  <a:srgbClr val="FF0000"/>
                </a:solidFill>
              </a:rPr>
              <a:t>Piloxing</a:t>
            </a:r>
            <a:endParaRPr lang="fi-FI" dirty="0">
              <a:solidFill>
                <a:srgbClr val="FF0000"/>
              </a:solidFill>
            </a:endParaRPr>
          </a:p>
        </p:txBody>
      </p:sp>
      <p:sp>
        <p:nvSpPr>
          <p:cNvPr id="32" name="TextBox 31">
            <a:extLst>
              <a:ext uri="{FF2B5EF4-FFF2-40B4-BE49-F238E27FC236}">
                <a16:creationId xmlns:a16="http://schemas.microsoft.com/office/drawing/2014/main" id="{B0CC736F-1983-5945-8B8F-FE8D4340585C}"/>
              </a:ext>
            </a:extLst>
          </p:cNvPr>
          <p:cNvSpPr txBox="1"/>
          <p:nvPr/>
        </p:nvSpPr>
        <p:spPr>
          <a:xfrm>
            <a:off x="7778805" y="2818180"/>
            <a:ext cx="1068935" cy="369332"/>
          </a:xfrm>
          <a:prstGeom prst="rect">
            <a:avLst/>
          </a:prstGeom>
          <a:noFill/>
        </p:spPr>
        <p:txBody>
          <a:bodyPr wrap="square" rtlCol="0">
            <a:spAutoFit/>
          </a:bodyPr>
          <a:lstStyle/>
          <a:p>
            <a:r>
              <a:rPr lang="fi-FI" dirty="0" err="1">
                <a:solidFill>
                  <a:srgbClr val="FF0000"/>
                </a:solidFill>
              </a:rPr>
              <a:t>Fierce</a:t>
            </a:r>
            <a:endParaRPr lang="fi-FI" dirty="0">
              <a:solidFill>
                <a:srgbClr val="FF0000"/>
              </a:solidFill>
            </a:endParaRPr>
          </a:p>
        </p:txBody>
      </p:sp>
      <p:sp>
        <p:nvSpPr>
          <p:cNvPr id="33" name="Rectangle 32">
            <a:extLst>
              <a:ext uri="{FF2B5EF4-FFF2-40B4-BE49-F238E27FC236}">
                <a16:creationId xmlns:a16="http://schemas.microsoft.com/office/drawing/2014/main" id="{596357DB-A4F1-9444-A0C4-781FF51E3B02}"/>
              </a:ext>
            </a:extLst>
          </p:cNvPr>
          <p:cNvSpPr/>
          <p:nvPr/>
        </p:nvSpPr>
        <p:spPr>
          <a:xfrm>
            <a:off x="2385021" y="2207360"/>
            <a:ext cx="1292983" cy="369332"/>
          </a:xfrm>
          <a:prstGeom prst="rect">
            <a:avLst/>
          </a:prstGeom>
        </p:spPr>
        <p:txBody>
          <a:bodyPr wrap="none">
            <a:spAutoFit/>
          </a:bodyPr>
          <a:lstStyle/>
          <a:p>
            <a:r>
              <a:rPr lang="fi-FI" dirty="0" err="1">
                <a:solidFill>
                  <a:schemeClr val="accent5">
                    <a:lumMod val="40000"/>
                    <a:lumOff val="60000"/>
                  </a:schemeClr>
                </a:solidFill>
              </a:rPr>
              <a:t>TwentyFour</a:t>
            </a:r>
            <a:endParaRPr lang="fi-FI" dirty="0">
              <a:solidFill>
                <a:schemeClr val="accent5">
                  <a:lumMod val="40000"/>
                  <a:lumOff val="60000"/>
                </a:schemeClr>
              </a:solidFill>
            </a:endParaRPr>
          </a:p>
        </p:txBody>
      </p:sp>
      <p:sp>
        <p:nvSpPr>
          <p:cNvPr id="34" name="TextBox 33">
            <a:extLst>
              <a:ext uri="{FF2B5EF4-FFF2-40B4-BE49-F238E27FC236}">
                <a16:creationId xmlns:a16="http://schemas.microsoft.com/office/drawing/2014/main" id="{D6A5BB18-9010-D74D-8F4F-7913F8459A86}"/>
              </a:ext>
            </a:extLst>
          </p:cNvPr>
          <p:cNvSpPr txBox="1"/>
          <p:nvPr/>
        </p:nvSpPr>
        <p:spPr>
          <a:xfrm>
            <a:off x="143555" y="680310"/>
            <a:ext cx="1527050" cy="369332"/>
          </a:xfrm>
          <a:prstGeom prst="rect">
            <a:avLst/>
          </a:prstGeom>
          <a:noFill/>
        </p:spPr>
        <p:txBody>
          <a:bodyPr wrap="square" rtlCol="0">
            <a:spAutoFit/>
          </a:bodyPr>
          <a:lstStyle/>
          <a:p>
            <a:r>
              <a:rPr lang="fi-FI" dirty="0">
                <a:solidFill>
                  <a:schemeClr val="accent5">
                    <a:lumMod val="40000"/>
                    <a:lumOff val="60000"/>
                  </a:schemeClr>
                </a:solidFill>
              </a:rPr>
              <a:t>Gear3D</a:t>
            </a:r>
          </a:p>
        </p:txBody>
      </p:sp>
      <p:sp>
        <p:nvSpPr>
          <p:cNvPr id="35" name="Rectangle 34">
            <a:extLst>
              <a:ext uri="{FF2B5EF4-FFF2-40B4-BE49-F238E27FC236}">
                <a16:creationId xmlns:a16="http://schemas.microsoft.com/office/drawing/2014/main" id="{8BBBD09F-EC6E-494B-AD1C-CE579705A580}"/>
              </a:ext>
            </a:extLst>
          </p:cNvPr>
          <p:cNvSpPr/>
          <p:nvPr/>
        </p:nvSpPr>
        <p:spPr>
          <a:xfrm>
            <a:off x="601670" y="4977783"/>
            <a:ext cx="4572000" cy="369332"/>
          </a:xfrm>
          <a:prstGeom prst="rect">
            <a:avLst/>
          </a:prstGeom>
        </p:spPr>
        <p:txBody>
          <a:bodyPr>
            <a:spAutoFit/>
          </a:bodyPr>
          <a:lstStyle/>
          <a:p>
            <a:r>
              <a:rPr lang="fi-FI" dirty="0" err="1">
                <a:solidFill>
                  <a:srgbClr val="92D050"/>
                </a:solidFill>
              </a:rPr>
              <a:t>Junkboarding</a:t>
            </a:r>
            <a:endParaRPr lang="fi-FI" dirty="0">
              <a:solidFill>
                <a:srgbClr val="92D050"/>
              </a:solidFill>
            </a:endParaRPr>
          </a:p>
        </p:txBody>
      </p:sp>
      <p:sp>
        <p:nvSpPr>
          <p:cNvPr id="36" name="Rectangle 35">
            <a:extLst>
              <a:ext uri="{FF2B5EF4-FFF2-40B4-BE49-F238E27FC236}">
                <a16:creationId xmlns:a16="http://schemas.microsoft.com/office/drawing/2014/main" id="{0C820CE0-E583-F049-B96E-86F7FCCC8B6E}"/>
              </a:ext>
            </a:extLst>
          </p:cNvPr>
          <p:cNvSpPr/>
          <p:nvPr/>
        </p:nvSpPr>
        <p:spPr>
          <a:xfrm>
            <a:off x="4055270" y="5574404"/>
            <a:ext cx="995337" cy="369332"/>
          </a:xfrm>
          <a:prstGeom prst="rect">
            <a:avLst/>
          </a:prstGeom>
        </p:spPr>
        <p:txBody>
          <a:bodyPr wrap="none">
            <a:spAutoFit/>
          </a:bodyPr>
          <a:lstStyle/>
          <a:p>
            <a:r>
              <a:rPr lang="fi-FI" dirty="0" err="1">
                <a:solidFill>
                  <a:srgbClr val="92D050"/>
                </a:solidFill>
              </a:rPr>
              <a:t>Kitewing</a:t>
            </a:r>
            <a:endParaRPr lang="fi-FI" dirty="0">
              <a:solidFill>
                <a:srgbClr val="92D050"/>
              </a:solidFill>
            </a:endParaRPr>
          </a:p>
        </p:txBody>
      </p:sp>
      <p:sp>
        <p:nvSpPr>
          <p:cNvPr id="37" name="Rectangle 36">
            <a:extLst>
              <a:ext uri="{FF2B5EF4-FFF2-40B4-BE49-F238E27FC236}">
                <a16:creationId xmlns:a16="http://schemas.microsoft.com/office/drawing/2014/main" id="{612C98AE-A7FD-6B4D-AC10-9424F0878ACA}"/>
              </a:ext>
            </a:extLst>
          </p:cNvPr>
          <p:cNvSpPr/>
          <p:nvPr/>
        </p:nvSpPr>
        <p:spPr>
          <a:xfrm>
            <a:off x="4350553" y="4682601"/>
            <a:ext cx="1287597" cy="369332"/>
          </a:xfrm>
          <a:prstGeom prst="rect">
            <a:avLst/>
          </a:prstGeom>
        </p:spPr>
        <p:txBody>
          <a:bodyPr wrap="none">
            <a:spAutoFit/>
          </a:bodyPr>
          <a:lstStyle/>
          <a:p>
            <a:r>
              <a:rPr lang="fi-FI" dirty="0" err="1">
                <a:solidFill>
                  <a:srgbClr val="92D050"/>
                </a:solidFill>
              </a:rPr>
              <a:t>Airboarding</a:t>
            </a:r>
            <a:endParaRPr lang="fi-FI" dirty="0">
              <a:solidFill>
                <a:srgbClr val="92D050"/>
              </a:solidFill>
            </a:endParaRPr>
          </a:p>
        </p:txBody>
      </p:sp>
      <p:sp>
        <p:nvSpPr>
          <p:cNvPr id="38" name="Rectangle 37">
            <a:extLst>
              <a:ext uri="{FF2B5EF4-FFF2-40B4-BE49-F238E27FC236}">
                <a16:creationId xmlns:a16="http://schemas.microsoft.com/office/drawing/2014/main" id="{D92E7DCF-D111-3D4F-B88D-74014078B2B8}"/>
              </a:ext>
            </a:extLst>
          </p:cNvPr>
          <p:cNvSpPr/>
          <p:nvPr/>
        </p:nvSpPr>
        <p:spPr>
          <a:xfrm>
            <a:off x="4644942" y="5161489"/>
            <a:ext cx="1080933" cy="369332"/>
          </a:xfrm>
          <a:prstGeom prst="rect">
            <a:avLst/>
          </a:prstGeom>
        </p:spPr>
        <p:txBody>
          <a:bodyPr wrap="square">
            <a:spAutoFit/>
          </a:bodyPr>
          <a:lstStyle/>
          <a:p>
            <a:r>
              <a:rPr lang="fi-FI" dirty="0" err="1">
                <a:solidFill>
                  <a:schemeClr val="accent1"/>
                </a:solidFill>
              </a:rPr>
              <a:t>Subwing</a:t>
            </a:r>
            <a:endParaRPr lang="fi-FI" dirty="0">
              <a:solidFill>
                <a:schemeClr val="accent1"/>
              </a:solidFill>
            </a:endParaRPr>
          </a:p>
        </p:txBody>
      </p:sp>
      <p:sp>
        <p:nvSpPr>
          <p:cNvPr id="39" name="Rectangle 38">
            <a:extLst>
              <a:ext uri="{FF2B5EF4-FFF2-40B4-BE49-F238E27FC236}">
                <a16:creationId xmlns:a16="http://schemas.microsoft.com/office/drawing/2014/main" id="{F81B196B-69C3-B045-9CC8-084D86055C2C}"/>
              </a:ext>
            </a:extLst>
          </p:cNvPr>
          <p:cNvSpPr/>
          <p:nvPr/>
        </p:nvSpPr>
        <p:spPr>
          <a:xfrm>
            <a:off x="3451611" y="4141465"/>
            <a:ext cx="1207318" cy="369332"/>
          </a:xfrm>
          <a:prstGeom prst="rect">
            <a:avLst/>
          </a:prstGeom>
        </p:spPr>
        <p:txBody>
          <a:bodyPr wrap="none">
            <a:spAutoFit/>
          </a:bodyPr>
          <a:lstStyle/>
          <a:p>
            <a:r>
              <a:rPr lang="fi-FI" dirty="0" err="1">
                <a:solidFill>
                  <a:srgbClr val="FFFF00"/>
                </a:solidFill>
              </a:rPr>
              <a:t>Hooverball</a:t>
            </a:r>
            <a:endParaRPr lang="fi-FI" dirty="0"/>
          </a:p>
        </p:txBody>
      </p:sp>
      <p:sp>
        <p:nvSpPr>
          <p:cNvPr id="40" name="Rectangle 39">
            <a:extLst>
              <a:ext uri="{FF2B5EF4-FFF2-40B4-BE49-F238E27FC236}">
                <a16:creationId xmlns:a16="http://schemas.microsoft.com/office/drawing/2014/main" id="{D9E1CEA0-90A7-EA42-A52E-C4222EC39459}"/>
              </a:ext>
            </a:extLst>
          </p:cNvPr>
          <p:cNvSpPr/>
          <p:nvPr/>
        </p:nvSpPr>
        <p:spPr>
          <a:xfrm>
            <a:off x="5898752" y="3183047"/>
            <a:ext cx="1040670" cy="369332"/>
          </a:xfrm>
          <a:prstGeom prst="rect">
            <a:avLst/>
          </a:prstGeom>
        </p:spPr>
        <p:txBody>
          <a:bodyPr wrap="none">
            <a:spAutoFit/>
          </a:bodyPr>
          <a:lstStyle/>
          <a:p>
            <a:r>
              <a:rPr lang="fi-FI" dirty="0" err="1">
                <a:solidFill>
                  <a:srgbClr val="FFFF00"/>
                </a:solidFill>
              </a:rPr>
              <a:t>Wallyball</a:t>
            </a:r>
            <a:endParaRPr lang="fi-FI" dirty="0">
              <a:solidFill>
                <a:srgbClr val="FFFF00"/>
              </a:solidFill>
            </a:endParaRPr>
          </a:p>
        </p:txBody>
      </p:sp>
      <p:sp>
        <p:nvSpPr>
          <p:cNvPr id="41" name="Rectangle 40">
            <a:extLst>
              <a:ext uri="{FF2B5EF4-FFF2-40B4-BE49-F238E27FC236}">
                <a16:creationId xmlns:a16="http://schemas.microsoft.com/office/drawing/2014/main" id="{EC725784-4F48-134D-AD1B-7EFA5165261E}"/>
              </a:ext>
            </a:extLst>
          </p:cNvPr>
          <p:cNvSpPr/>
          <p:nvPr/>
        </p:nvSpPr>
        <p:spPr>
          <a:xfrm>
            <a:off x="4792027" y="3969661"/>
            <a:ext cx="818301" cy="369332"/>
          </a:xfrm>
          <a:prstGeom prst="rect">
            <a:avLst/>
          </a:prstGeom>
        </p:spPr>
        <p:txBody>
          <a:bodyPr wrap="none">
            <a:spAutoFit/>
          </a:bodyPr>
          <a:lstStyle/>
          <a:p>
            <a:r>
              <a:rPr lang="fi-FI" dirty="0" err="1">
                <a:solidFill>
                  <a:srgbClr val="FFFF00"/>
                </a:solidFill>
              </a:rPr>
              <a:t>You-Fo</a:t>
            </a:r>
            <a:endParaRPr lang="fi-FI" dirty="0">
              <a:solidFill>
                <a:srgbClr val="FFFF00"/>
              </a:solidFill>
            </a:endParaRPr>
          </a:p>
        </p:txBody>
      </p:sp>
      <p:sp>
        <p:nvSpPr>
          <p:cNvPr id="42" name="Rectangle 41">
            <a:extLst>
              <a:ext uri="{FF2B5EF4-FFF2-40B4-BE49-F238E27FC236}">
                <a16:creationId xmlns:a16="http://schemas.microsoft.com/office/drawing/2014/main" id="{0817B580-F5B4-1344-84C0-60316D0468C3}"/>
              </a:ext>
            </a:extLst>
          </p:cNvPr>
          <p:cNvSpPr/>
          <p:nvPr/>
        </p:nvSpPr>
        <p:spPr>
          <a:xfrm>
            <a:off x="5832707" y="1236702"/>
            <a:ext cx="877163" cy="369332"/>
          </a:xfrm>
          <a:prstGeom prst="rect">
            <a:avLst/>
          </a:prstGeom>
        </p:spPr>
        <p:txBody>
          <a:bodyPr wrap="none">
            <a:spAutoFit/>
          </a:bodyPr>
          <a:lstStyle/>
          <a:p>
            <a:r>
              <a:rPr lang="fi-FI" dirty="0">
                <a:solidFill>
                  <a:srgbClr val="FFFF00"/>
                </a:solidFill>
              </a:rPr>
              <a:t>360Ball</a:t>
            </a:r>
          </a:p>
        </p:txBody>
      </p:sp>
      <p:sp>
        <p:nvSpPr>
          <p:cNvPr id="43" name="Rectangle 42">
            <a:extLst>
              <a:ext uri="{FF2B5EF4-FFF2-40B4-BE49-F238E27FC236}">
                <a16:creationId xmlns:a16="http://schemas.microsoft.com/office/drawing/2014/main" id="{970F6ACA-6166-F041-A870-523B49766CC4}"/>
              </a:ext>
            </a:extLst>
          </p:cNvPr>
          <p:cNvSpPr/>
          <p:nvPr/>
        </p:nvSpPr>
        <p:spPr>
          <a:xfrm>
            <a:off x="4851730" y="2207360"/>
            <a:ext cx="1360501" cy="369332"/>
          </a:xfrm>
          <a:prstGeom prst="rect">
            <a:avLst/>
          </a:prstGeom>
        </p:spPr>
        <p:txBody>
          <a:bodyPr wrap="none">
            <a:spAutoFit/>
          </a:bodyPr>
          <a:lstStyle/>
          <a:p>
            <a:r>
              <a:rPr lang="fi-FI" dirty="0" err="1">
                <a:solidFill>
                  <a:schemeClr val="accent6">
                    <a:lumMod val="75000"/>
                  </a:schemeClr>
                </a:solidFill>
              </a:rPr>
              <a:t>Bike</a:t>
            </a:r>
            <a:r>
              <a:rPr lang="fi-FI" dirty="0">
                <a:solidFill>
                  <a:schemeClr val="accent6">
                    <a:lumMod val="75000"/>
                  </a:schemeClr>
                </a:solidFill>
              </a:rPr>
              <a:t> </a:t>
            </a:r>
            <a:r>
              <a:rPr lang="fi-FI" dirty="0" err="1">
                <a:solidFill>
                  <a:schemeClr val="accent6">
                    <a:lumMod val="75000"/>
                  </a:schemeClr>
                </a:solidFill>
              </a:rPr>
              <a:t>parkour</a:t>
            </a:r>
            <a:endParaRPr lang="fi-FI" dirty="0">
              <a:solidFill>
                <a:schemeClr val="accent6">
                  <a:lumMod val="75000"/>
                </a:schemeClr>
              </a:solidFill>
            </a:endParaRPr>
          </a:p>
        </p:txBody>
      </p:sp>
      <p:sp>
        <p:nvSpPr>
          <p:cNvPr id="44" name="Rectangle 43">
            <a:extLst>
              <a:ext uri="{FF2B5EF4-FFF2-40B4-BE49-F238E27FC236}">
                <a16:creationId xmlns:a16="http://schemas.microsoft.com/office/drawing/2014/main" id="{4501D665-9481-B14E-BB81-02BDA5EE8B16}"/>
              </a:ext>
            </a:extLst>
          </p:cNvPr>
          <p:cNvSpPr/>
          <p:nvPr/>
        </p:nvSpPr>
        <p:spPr>
          <a:xfrm>
            <a:off x="981844" y="3951037"/>
            <a:ext cx="1604991" cy="369332"/>
          </a:xfrm>
          <a:prstGeom prst="rect">
            <a:avLst/>
          </a:prstGeom>
        </p:spPr>
        <p:txBody>
          <a:bodyPr wrap="none">
            <a:spAutoFit/>
          </a:bodyPr>
          <a:lstStyle/>
          <a:p>
            <a:r>
              <a:rPr lang="fi-FI" dirty="0" err="1">
                <a:solidFill>
                  <a:srgbClr val="FFFF00"/>
                </a:solidFill>
              </a:rPr>
              <a:t>BubbleFootball</a:t>
            </a:r>
            <a:endParaRPr lang="fi-FI" dirty="0">
              <a:solidFill>
                <a:srgbClr val="FFFF00"/>
              </a:solidFill>
            </a:endParaRPr>
          </a:p>
        </p:txBody>
      </p:sp>
      <p:sp>
        <p:nvSpPr>
          <p:cNvPr id="45" name="Rectangle 44">
            <a:extLst>
              <a:ext uri="{FF2B5EF4-FFF2-40B4-BE49-F238E27FC236}">
                <a16:creationId xmlns:a16="http://schemas.microsoft.com/office/drawing/2014/main" id="{E3D91974-3CB5-0C43-8993-B3497C034D04}"/>
              </a:ext>
            </a:extLst>
          </p:cNvPr>
          <p:cNvSpPr/>
          <p:nvPr/>
        </p:nvSpPr>
        <p:spPr>
          <a:xfrm>
            <a:off x="6099050" y="6252108"/>
            <a:ext cx="1896994" cy="369332"/>
          </a:xfrm>
          <a:prstGeom prst="rect">
            <a:avLst/>
          </a:prstGeom>
        </p:spPr>
        <p:txBody>
          <a:bodyPr wrap="none">
            <a:spAutoFit/>
          </a:bodyPr>
          <a:lstStyle/>
          <a:p>
            <a:r>
              <a:rPr lang="fi-FI" dirty="0" err="1">
                <a:solidFill>
                  <a:schemeClr val="accent4"/>
                </a:solidFill>
              </a:rPr>
              <a:t>Mixed</a:t>
            </a:r>
            <a:r>
              <a:rPr lang="fi-FI" dirty="0">
                <a:solidFill>
                  <a:schemeClr val="accent4"/>
                </a:solidFill>
              </a:rPr>
              <a:t> </a:t>
            </a:r>
            <a:r>
              <a:rPr lang="fi-FI" dirty="0" err="1">
                <a:solidFill>
                  <a:schemeClr val="accent4"/>
                </a:solidFill>
              </a:rPr>
              <a:t>martial</a:t>
            </a:r>
            <a:r>
              <a:rPr lang="fi-FI" dirty="0">
                <a:solidFill>
                  <a:schemeClr val="accent4"/>
                </a:solidFill>
              </a:rPr>
              <a:t> </a:t>
            </a:r>
            <a:r>
              <a:rPr lang="fi-FI" dirty="0" err="1">
                <a:solidFill>
                  <a:schemeClr val="accent4"/>
                </a:solidFill>
              </a:rPr>
              <a:t>arts</a:t>
            </a:r>
            <a:endParaRPr lang="fi-FI" dirty="0">
              <a:solidFill>
                <a:schemeClr val="accent4"/>
              </a:solidFill>
            </a:endParaRPr>
          </a:p>
        </p:txBody>
      </p:sp>
      <p:sp>
        <p:nvSpPr>
          <p:cNvPr id="46" name="Rectangle 45">
            <a:extLst>
              <a:ext uri="{FF2B5EF4-FFF2-40B4-BE49-F238E27FC236}">
                <a16:creationId xmlns:a16="http://schemas.microsoft.com/office/drawing/2014/main" id="{5882E963-7A3B-114B-B1C3-DFF30E01C90C}"/>
              </a:ext>
            </a:extLst>
          </p:cNvPr>
          <p:cNvSpPr/>
          <p:nvPr/>
        </p:nvSpPr>
        <p:spPr>
          <a:xfrm>
            <a:off x="4055270" y="2875002"/>
            <a:ext cx="1179810" cy="369332"/>
          </a:xfrm>
          <a:prstGeom prst="rect">
            <a:avLst/>
          </a:prstGeom>
        </p:spPr>
        <p:txBody>
          <a:bodyPr wrap="none">
            <a:spAutoFit/>
          </a:bodyPr>
          <a:lstStyle/>
          <a:p>
            <a:r>
              <a:rPr lang="fi-FI" dirty="0" err="1">
                <a:solidFill>
                  <a:schemeClr val="accent2"/>
                </a:solidFill>
              </a:rPr>
              <a:t>SkateCycle</a:t>
            </a:r>
            <a:endParaRPr lang="fi-FI" dirty="0">
              <a:solidFill>
                <a:schemeClr val="accent2"/>
              </a:solidFill>
            </a:endParaRPr>
          </a:p>
        </p:txBody>
      </p:sp>
      <p:sp>
        <p:nvSpPr>
          <p:cNvPr id="47" name="Rectangle 46">
            <a:extLst>
              <a:ext uri="{FF2B5EF4-FFF2-40B4-BE49-F238E27FC236}">
                <a16:creationId xmlns:a16="http://schemas.microsoft.com/office/drawing/2014/main" id="{25998C71-D3CA-2541-9442-8AE1E15FBA74}"/>
              </a:ext>
            </a:extLst>
          </p:cNvPr>
          <p:cNvSpPr/>
          <p:nvPr/>
        </p:nvSpPr>
        <p:spPr>
          <a:xfrm>
            <a:off x="1018604" y="6316624"/>
            <a:ext cx="758926" cy="369332"/>
          </a:xfrm>
          <a:prstGeom prst="rect">
            <a:avLst/>
          </a:prstGeom>
        </p:spPr>
        <p:txBody>
          <a:bodyPr wrap="none">
            <a:spAutoFit/>
          </a:bodyPr>
          <a:lstStyle/>
          <a:p>
            <a:r>
              <a:rPr lang="fi-FI" dirty="0" err="1">
                <a:solidFill>
                  <a:srgbClr val="FFFF00"/>
                </a:solidFill>
              </a:rPr>
              <a:t>Futchi</a:t>
            </a:r>
            <a:endParaRPr lang="fi-FI" dirty="0">
              <a:solidFill>
                <a:srgbClr val="FFFF00"/>
              </a:solidFill>
            </a:endParaRPr>
          </a:p>
        </p:txBody>
      </p:sp>
      <p:sp>
        <p:nvSpPr>
          <p:cNvPr id="48" name="Rectangle 47">
            <a:extLst>
              <a:ext uri="{FF2B5EF4-FFF2-40B4-BE49-F238E27FC236}">
                <a16:creationId xmlns:a16="http://schemas.microsoft.com/office/drawing/2014/main" id="{AE26F0B2-17D0-EC4C-B105-0255679671CB}"/>
              </a:ext>
            </a:extLst>
          </p:cNvPr>
          <p:cNvSpPr/>
          <p:nvPr/>
        </p:nvSpPr>
        <p:spPr>
          <a:xfrm>
            <a:off x="2963175" y="1240382"/>
            <a:ext cx="1162498" cy="369332"/>
          </a:xfrm>
          <a:prstGeom prst="rect">
            <a:avLst/>
          </a:prstGeom>
        </p:spPr>
        <p:txBody>
          <a:bodyPr wrap="none">
            <a:spAutoFit/>
          </a:bodyPr>
          <a:lstStyle/>
          <a:p>
            <a:r>
              <a:rPr lang="fi-FI" dirty="0" err="1">
                <a:solidFill>
                  <a:srgbClr val="FFFF00"/>
                </a:solidFill>
              </a:rPr>
              <a:t>Wackitball</a:t>
            </a:r>
            <a:endParaRPr lang="fi-FI" dirty="0">
              <a:solidFill>
                <a:srgbClr val="FFFF00"/>
              </a:solidFill>
            </a:endParaRPr>
          </a:p>
        </p:txBody>
      </p:sp>
      <p:sp>
        <p:nvSpPr>
          <p:cNvPr id="49" name="Rectangle 48">
            <a:extLst>
              <a:ext uri="{FF2B5EF4-FFF2-40B4-BE49-F238E27FC236}">
                <a16:creationId xmlns:a16="http://schemas.microsoft.com/office/drawing/2014/main" id="{CA0E42B2-BB7A-CA42-96D0-27E4D0EB2556}"/>
              </a:ext>
            </a:extLst>
          </p:cNvPr>
          <p:cNvSpPr/>
          <p:nvPr/>
        </p:nvSpPr>
        <p:spPr>
          <a:xfrm>
            <a:off x="6408974" y="1794068"/>
            <a:ext cx="1544462" cy="369332"/>
          </a:xfrm>
          <a:prstGeom prst="rect">
            <a:avLst/>
          </a:prstGeom>
        </p:spPr>
        <p:txBody>
          <a:bodyPr wrap="none">
            <a:spAutoFit/>
          </a:bodyPr>
          <a:lstStyle/>
          <a:p>
            <a:r>
              <a:rPr lang="fi-FI" dirty="0">
                <a:solidFill>
                  <a:srgbClr val="FFFF00"/>
                </a:solidFill>
              </a:rPr>
              <a:t>Power </a:t>
            </a:r>
            <a:r>
              <a:rPr lang="fi-FI" dirty="0" err="1">
                <a:solidFill>
                  <a:srgbClr val="FFFF00"/>
                </a:solidFill>
              </a:rPr>
              <a:t>Kickball</a:t>
            </a:r>
            <a:endParaRPr lang="fi-FI" dirty="0">
              <a:solidFill>
                <a:srgbClr val="FFFF00"/>
              </a:solidFill>
            </a:endParaRPr>
          </a:p>
        </p:txBody>
      </p:sp>
      <p:sp>
        <p:nvSpPr>
          <p:cNvPr id="50" name="Rectangle 49">
            <a:extLst>
              <a:ext uri="{FF2B5EF4-FFF2-40B4-BE49-F238E27FC236}">
                <a16:creationId xmlns:a16="http://schemas.microsoft.com/office/drawing/2014/main" id="{AA1A3373-4663-E047-8A52-84554B1578B9}"/>
              </a:ext>
            </a:extLst>
          </p:cNvPr>
          <p:cNvSpPr/>
          <p:nvPr/>
        </p:nvSpPr>
        <p:spPr>
          <a:xfrm>
            <a:off x="7680480" y="5368855"/>
            <a:ext cx="1128835" cy="369332"/>
          </a:xfrm>
          <a:prstGeom prst="rect">
            <a:avLst/>
          </a:prstGeom>
        </p:spPr>
        <p:txBody>
          <a:bodyPr wrap="none">
            <a:spAutoFit/>
          </a:bodyPr>
          <a:lstStyle/>
          <a:p>
            <a:r>
              <a:rPr lang="fi-FI" dirty="0" err="1">
                <a:solidFill>
                  <a:srgbClr val="FFFF00"/>
                </a:solidFill>
              </a:rPr>
              <a:t>Sabakiball</a:t>
            </a:r>
            <a:endParaRPr lang="fi-FI" dirty="0">
              <a:solidFill>
                <a:srgbClr val="FFFF00"/>
              </a:solidFill>
            </a:endParaRPr>
          </a:p>
        </p:txBody>
      </p:sp>
      <p:sp>
        <p:nvSpPr>
          <p:cNvPr id="51" name="Rectangle 50">
            <a:extLst>
              <a:ext uri="{FF2B5EF4-FFF2-40B4-BE49-F238E27FC236}">
                <a16:creationId xmlns:a16="http://schemas.microsoft.com/office/drawing/2014/main" id="{88B91384-B9AC-3F4A-9C47-E1759130EC45}"/>
              </a:ext>
            </a:extLst>
          </p:cNvPr>
          <p:cNvSpPr/>
          <p:nvPr/>
        </p:nvSpPr>
        <p:spPr>
          <a:xfrm>
            <a:off x="1537433" y="864976"/>
            <a:ext cx="1013483" cy="369332"/>
          </a:xfrm>
          <a:prstGeom prst="rect">
            <a:avLst/>
          </a:prstGeom>
        </p:spPr>
        <p:txBody>
          <a:bodyPr wrap="none">
            <a:spAutoFit/>
          </a:bodyPr>
          <a:lstStyle/>
          <a:p>
            <a:r>
              <a:rPr lang="fi-FI" dirty="0" err="1">
                <a:solidFill>
                  <a:srgbClr val="FFFF00"/>
                </a:solidFill>
              </a:rPr>
              <a:t>Foot</a:t>
            </a:r>
            <a:r>
              <a:rPr lang="fi-FI" dirty="0">
                <a:solidFill>
                  <a:srgbClr val="FFFF00"/>
                </a:solidFill>
              </a:rPr>
              <a:t> golf</a:t>
            </a:r>
          </a:p>
        </p:txBody>
      </p:sp>
      <p:sp>
        <p:nvSpPr>
          <p:cNvPr id="52" name="Rectangle 51">
            <a:extLst>
              <a:ext uri="{FF2B5EF4-FFF2-40B4-BE49-F238E27FC236}">
                <a16:creationId xmlns:a16="http://schemas.microsoft.com/office/drawing/2014/main" id="{E0477F76-71B5-1F40-9FDC-8E1AF9B2FA8E}"/>
              </a:ext>
            </a:extLst>
          </p:cNvPr>
          <p:cNvSpPr/>
          <p:nvPr/>
        </p:nvSpPr>
        <p:spPr>
          <a:xfrm>
            <a:off x="3031512" y="1781206"/>
            <a:ext cx="1351396" cy="369332"/>
          </a:xfrm>
          <a:prstGeom prst="rect">
            <a:avLst/>
          </a:prstGeom>
        </p:spPr>
        <p:txBody>
          <a:bodyPr wrap="none">
            <a:spAutoFit/>
          </a:bodyPr>
          <a:lstStyle/>
          <a:p>
            <a:r>
              <a:rPr lang="fi-FI" dirty="0" err="1">
                <a:solidFill>
                  <a:srgbClr val="FFFF00"/>
                </a:solidFill>
              </a:rPr>
              <a:t>Segway</a:t>
            </a:r>
            <a:r>
              <a:rPr lang="fi-FI" dirty="0">
                <a:solidFill>
                  <a:srgbClr val="FFFF00"/>
                </a:solidFill>
              </a:rPr>
              <a:t> Polo</a:t>
            </a:r>
          </a:p>
        </p:txBody>
      </p:sp>
      <p:sp>
        <p:nvSpPr>
          <p:cNvPr id="53" name="Rectangle 52">
            <a:extLst>
              <a:ext uri="{FF2B5EF4-FFF2-40B4-BE49-F238E27FC236}">
                <a16:creationId xmlns:a16="http://schemas.microsoft.com/office/drawing/2014/main" id="{326C5975-1ABE-D94A-AABB-763F2369CD82}"/>
              </a:ext>
            </a:extLst>
          </p:cNvPr>
          <p:cNvSpPr/>
          <p:nvPr/>
        </p:nvSpPr>
        <p:spPr>
          <a:xfrm>
            <a:off x="6939422" y="3969661"/>
            <a:ext cx="1720856" cy="369332"/>
          </a:xfrm>
          <a:prstGeom prst="rect">
            <a:avLst/>
          </a:prstGeom>
        </p:spPr>
        <p:txBody>
          <a:bodyPr wrap="none">
            <a:spAutoFit/>
          </a:bodyPr>
          <a:lstStyle/>
          <a:p>
            <a:r>
              <a:rPr lang="fi-FI" dirty="0" err="1">
                <a:solidFill>
                  <a:srgbClr val="FFC000"/>
                </a:solidFill>
              </a:rPr>
              <a:t>Indoor</a:t>
            </a:r>
            <a:r>
              <a:rPr lang="fi-FI" dirty="0">
                <a:solidFill>
                  <a:srgbClr val="FFC000"/>
                </a:solidFill>
              </a:rPr>
              <a:t> </a:t>
            </a:r>
            <a:r>
              <a:rPr lang="fi-FI" dirty="0" err="1">
                <a:solidFill>
                  <a:srgbClr val="FFC000"/>
                </a:solidFill>
              </a:rPr>
              <a:t>skydiving</a:t>
            </a:r>
            <a:endParaRPr lang="fi-FI" dirty="0">
              <a:solidFill>
                <a:srgbClr val="FFC000"/>
              </a:solidFill>
            </a:endParaRPr>
          </a:p>
        </p:txBody>
      </p:sp>
      <p:sp>
        <p:nvSpPr>
          <p:cNvPr id="54" name="Rectangle 53">
            <a:extLst>
              <a:ext uri="{FF2B5EF4-FFF2-40B4-BE49-F238E27FC236}">
                <a16:creationId xmlns:a16="http://schemas.microsoft.com/office/drawing/2014/main" id="{5F46FEA8-8BF5-7A47-95E1-7CDB038759B9}"/>
              </a:ext>
            </a:extLst>
          </p:cNvPr>
          <p:cNvSpPr/>
          <p:nvPr/>
        </p:nvSpPr>
        <p:spPr>
          <a:xfrm>
            <a:off x="4571999" y="1227208"/>
            <a:ext cx="1298369" cy="369332"/>
          </a:xfrm>
          <a:prstGeom prst="rect">
            <a:avLst/>
          </a:prstGeom>
        </p:spPr>
        <p:txBody>
          <a:bodyPr wrap="none">
            <a:spAutoFit/>
          </a:bodyPr>
          <a:lstStyle/>
          <a:p>
            <a:r>
              <a:rPr lang="fi-FI" dirty="0" err="1">
                <a:solidFill>
                  <a:srgbClr val="FFFF00"/>
                </a:solidFill>
              </a:rPr>
              <a:t>TableSoccer</a:t>
            </a:r>
            <a:endParaRPr lang="fi-FI" dirty="0">
              <a:solidFill>
                <a:srgbClr val="FFFF00"/>
              </a:solidFill>
            </a:endParaRPr>
          </a:p>
        </p:txBody>
      </p:sp>
      <p:sp>
        <p:nvSpPr>
          <p:cNvPr id="55" name="Rectangle 54">
            <a:extLst>
              <a:ext uri="{FF2B5EF4-FFF2-40B4-BE49-F238E27FC236}">
                <a16:creationId xmlns:a16="http://schemas.microsoft.com/office/drawing/2014/main" id="{381621C2-EB1A-F642-9EE5-A424D52FAFFD}"/>
              </a:ext>
            </a:extLst>
          </p:cNvPr>
          <p:cNvSpPr/>
          <p:nvPr/>
        </p:nvSpPr>
        <p:spPr>
          <a:xfrm>
            <a:off x="7874690" y="2145645"/>
            <a:ext cx="1245854" cy="369332"/>
          </a:xfrm>
          <a:prstGeom prst="rect">
            <a:avLst/>
          </a:prstGeom>
        </p:spPr>
        <p:txBody>
          <a:bodyPr wrap="none">
            <a:spAutoFit/>
          </a:bodyPr>
          <a:lstStyle/>
          <a:p>
            <a:r>
              <a:rPr lang="fi-FI" dirty="0" err="1">
                <a:solidFill>
                  <a:schemeClr val="accent1">
                    <a:lumMod val="20000"/>
                    <a:lumOff val="80000"/>
                  </a:schemeClr>
                </a:solidFill>
              </a:rPr>
              <a:t>HydroRider</a:t>
            </a:r>
            <a:endParaRPr lang="fi-FI" dirty="0">
              <a:solidFill>
                <a:schemeClr val="accent1">
                  <a:lumMod val="20000"/>
                  <a:lumOff val="80000"/>
                </a:schemeClr>
              </a:solidFill>
            </a:endParaRPr>
          </a:p>
        </p:txBody>
      </p:sp>
      <p:sp>
        <p:nvSpPr>
          <p:cNvPr id="56" name="Rectangle 55">
            <a:extLst>
              <a:ext uri="{FF2B5EF4-FFF2-40B4-BE49-F238E27FC236}">
                <a16:creationId xmlns:a16="http://schemas.microsoft.com/office/drawing/2014/main" id="{EE012E33-56E2-2149-A2D2-9624400E9AC3}"/>
              </a:ext>
            </a:extLst>
          </p:cNvPr>
          <p:cNvSpPr/>
          <p:nvPr/>
        </p:nvSpPr>
        <p:spPr>
          <a:xfrm>
            <a:off x="7977282" y="1749245"/>
            <a:ext cx="819455" cy="369332"/>
          </a:xfrm>
          <a:prstGeom prst="rect">
            <a:avLst/>
          </a:prstGeom>
        </p:spPr>
        <p:txBody>
          <a:bodyPr wrap="none">
            <a:spAutoFit/>
          </a:bodyPr>
          <a:lstStyle/>
          <a:p>
            <a:r>
              <a:rPr lang="fi-FI" dirty="0" err="1">
                <a:solidFill>
                  <a:srgbClr val="FFFF00"/>
                </a:solidFill>
              </a:rPr>
              <a:t>Headis</a:t>
            </a:r>
            <a:endParaRPr lang="fi-FI" dirty="0">
              <a:solidFill>
                <a:srgbClr val="FFFF00"/>
              </a:solidFill>
            </a:endParaRPr>
          </a:p>
        </p:txBody>
      </p:sp>
      <p:sp>
        <p:nvSpPr>
          <p:cNvPr id="57" name="Rectangle 56">
            <a:extLst>
              <a:ext uri="{FF2B5EF4-FFF2-40B4-BE49-F238E27FC236}">
                <a16:creationId xmlns:a16="http://schemas.microsoft.com/office/drawing/2014/main" id="{4277456C-44E2-F94D-9F56-79393795AE64}"/>
              </a:ext>
            </a:extLst>
          </p:cNvPr>
          <p:cNvSpPr/>
          <p:nvPr/>
        </p:nvSpPr>
        <p:spPr>
          <a:xfrm>
            <a:off x="7473395" y="3239441"/>
            <a:ext cx="987001" cy="369332"/>
          </a:xfrm>
          <a:prstGeom prst="rect">
            <a:avLst/>
          </a:prstGeom>
        </p:spPr>
        <p:txBody>
          <a:bodyPr wrap="none">
            <a:spAutoFit/>
          </a:bodyPr>
          <a:lstStyle/>
          <a:p>
            <a:r>
              <a:rPr lang="fi-FI" dirty="0" err="1">
                <a:solidFill>
                  <a:schemeClr val="accent5">
                    <a:lumMod val="40000"/>
                    <a:lumOff val="60000"/>
                  </a:schemeClr>
                </a:solidFill>
              </a:rPr>
              <a:t>RedCord</a:t>
            </a:r>
            <a:endParaRPr lang="fi-FI" dirty="0">
              <a:solidFill>
                <a:schemeClr val="accent5">
                  <a:lumMod val="40000"/>
                  <a:lumOff val="60000"/>
                </a:schemeClr>
              </a:solidFill>
            </a:endParaRPr>
          </a:p>
        </p:txBody>
      </p:sp>
      <p:sp>
        <p:nvSpPr>
          <p:cNvPr id="58" name="TextBox 57">
            <a:extLst>
              <a:ext uri="{FF2B5EF4-FFF2-40B4-BE49-F238E27FC236}">
                <a16:creationId xmlns:a16="http://schemas.microsoft.com/office/drawing/2014/main" id="{9AEAD782-CFA7-7340-9AB7-BC2CCDC54AD9}"/>
              </a:ext>
            </a:extLst>
          </p:cNvPr>
          <p:cNvSpPr txBox="1"/>
          <p:nvPr/>
        </p:nvSpPr>
        <p:spPr>
          <a:xfrm>
            <a:off x="5640935" y="3734410"/>
            <a:ext cx="778152" cy="646331"/>
          </a:xfrm>
          <a:prstGeom prst="rect">
            <a:avLst/>
          </a:prstGeom>
          <a:noFill/>
        </p:spPr>
        <p:txBody>
          <a:bodyPr wrap="square" rtlCol="0">
            <a:spAutoFit/>
          </a:bodyPr>
          <a:lstStyle/>
          <a:p>
            <a:r>
              <a:rPr lang="fi-FI" dirty="0" err="1">
                <a:solidFill>
                  <a:srgbClr val="FF0000"/>
                </a:solidFill>
              </a:rPr>
              <a:t>Jekajo</a:t>
            </a:r>
            <a:r>
              <a:rPr lang="fi-FI" dirty="0">
                <a:solidFill>
                  <a:srgbClr val="FF0000"/>
                </a:solidFill>
              </a:rPr>
              <a:t> </a:t>
            </a:r>
            <a:r>
              <a:rPr lang="fi-FI" dirty="0" err="1">
                <a:solidFill>
                  <a:srgbClr val="FF0000"/>
                </a:solidFill>
              </a:rPr>
              <a:t>dance</a:t>
            </a:r>
            <a:endParaRPr lang="fi-FI" dirty="0">
              <a:solidFill>
                <a:srgbClr val="FF0000"/>
              </a:solidFill>
            </a:endParaRPr>
          </a:p>
        </p:txBody>
      </p:sp>
      <p:sp>
        <p:nvSpPr>
          <p:cNvPr id="59" name="TextBox 58">
            <a:extLst>
              <a:ext uri="{FF2B5EF4-FFF2-40B4-BE49-F238E27FC236}">
                <a16:creationId xmlns:a16="http://schemas.microsoft.com/office/drawing/2014/main" id="{A46C9E1A-1F02-2348-8FD6-E09D71FC283F}"/>
              </a:ext>
            </a:extLst>
          </p:cNvPr>
          <p:cNvSpPr txBox="1"/>
          <p:nvPr/>
        </p:nvSpPr>
        <p:spPr>
          <a:xfrm>
            <a:off x="296260" y="1901950"/>
            <a:ext cx="1679755" cy="369332"/>
          </a:xfrm>
          <a:prstGeom prst="rect">
            <a:avLst/>
          </a:prstGeom>
          <a:noFill/>
        </p:spPr>
        <p:txBody>
          <a:bodyPr wrap="square" rtlCol="0">
            <a:spAutoFit/>
          </a:bodyPr>
          <a:lstStyle/>
          <a:p>
            <a:r>
              <a:rPr lang="fi-FI" dirty="0" err="1">
                <a:solidFill>
                  <a:srgbClr val="FF0000"/>
                </a:solidFill>
              </a:rPr>
              <a:t>Konga</a:t>
            </a:r>
            <a:endParaRPr lang="fi-FI" dirty="0">
              <a:solidFill>
                <a:srgbClr val="FF0000"/>
              </a:solidFill>
            </a:endParaRPr>
          </a:p>
        </p:txBody>
      </p:sp>
      <p:sp>
        <p:nvSpPr>
          <p:cNvPr id="60" name="TextBox 59">
            <a:extLst>
              <a:ext uri="{FF2B5EF4-FFF2-40B4-BE49-F238E27FC236}">
                <a16:creationId xmlns:a16="http://schemas.microsoft.com/office/drawing/2014/main" id="{7AFC1501-5537-F144-918A-59D3B9F072B8}"/>
              </a:ext>
            </a:extLst>
          </p:cNvPr>
          <p:cNvSpPr txBox="1"/>
          <p:nvPr/>
        </p:nvSpPr>
        <p:spPr>
          <a:xfrm>
            <a:off x="2434130" y="2679680"/>
            <a:ext cx="1527050" cy="646331"/>
          </a:xfrm>
          <a:prstGeom prst="rect">
            <a:avLst/>
          </a:prstGeom>
          <a:noFill/>
        </p:spPr>
        <p:txBody>
          <a:bodyPr wrap="square" rtlCol="0">
            <a:spAutoFit/>
          </a:bodyPr>
          <a:lstStyle/>
          <a:p>
            <a:r>
              <a:rPr lang="fi-FI" dirty="0">
                <a:solidFill>
                  <a:srgbClr val="FF0000"/>
                </a:solidFill>
              </a:rPr>
              <a:t>SOSA </a:t>
            </a:r>
            <a:r>
              <a:rPr lang="fi-FI" dirty="0" err="1">
                <a:solidFill>
                  <a:srgbClr val="FF0000"/>
                </a:solidFill>
              </a:rPr>
              <a:t>dance</a:t>
            </a:r>
            <a:r>
              <a:rPr lang="fi-FI" dirty="0">
                <a:solidFill>
                  <a:srgbClr val="FF0000"/>
                </a:solidFill>
              </a:rPr>
              <a:t> </a:t>
            </a:r>
            <a:r>
              <a:rPr lang="fi-FI" dirty="0" err="1">
                <a:solidFill>
                  <a:srgbClr val="FF0000"/>
                </a:solidFill>
              </a:rPr>
              <a:t>fitness</a:t>
            </a:r>
            <a:r>
              <a:rPr lang="fi-FI" dirty="0">
                <a:solidFill>
                  <a:srgbClr val="FF0000"/>
                </a:solidFill>
              </a:rPr>
              <a:t>®</a:t>
            </a:r>
          </a:p>
        </p:txBody>
      </p:sp>
      <p:sp>
        <p:nvSpPr>
          <p:cNvPr id="61" name="TextBox 60">
            <a:extLst>
              <a:ext uri="{FF2B5EF4-FFF2-40B4-BE49-F238E27FC236}">
                <a16:creationId xmlns:a16="http://schemas.microsoft.com/office/drawing/2014/main" id="{31FDDAF3-4DBF-884C-AC32-2339A537141F}"/>
              </a:ext>
            </a:extLst>
          </p:cNvPr>
          <p:cNvSpPr txBox="1"/>
          <p:nvPr/>
        </p:nvSpPr>
        <p:spPr>
          <a:xfrm>
            <a:off x="5335525" y="2818180"/>
            <a:ext cx="1712022" cy="646331"/>
          </a:xfrm>
          <a:prstGeom prst="rect">
            <a:avLst/>
          </a:prstGeom>
          <a:noFill/>
        </p:spPr>
        <p:txBody>
          <a:bodyPr wrap="square" rtlCol="0">
            <a:spAutoFit/>
          </a:bodyPr>
          <a:lstStyle/>
          <a:p>
            <a:r>
              <a:rPr lang="fi-FI" dirty="0" err="1">
                <a:solidFill>
                  <a:srgbClr val="FF0000"/>
                </a:solidFill>
              </a:rPr>
              <a:t>Burlexercise</a:t>
            </a:r>
            <a:endParaRPr lang="fi-FI" dirty="0">
              <a:solidFill>
                <a:srgbClr val="FF0000"/>
              </a:solidFill>
            </a:endParaRPr>
          </a:p>
          <a:p>
            <a:endParaRPr lang="fi-FI" dirty="0"/>
          </a:p>
        </p:txBody>
      </p:sp>
      <p:sp>
        <p:nvSpPr>
          <p:cNvPr id="62" name="TextBox 61">
            <a:extLst>
              <a:ext uri="{FF2B5EF4-FFF2-40B4-BE49-F238E27FC236}">
                <a16:creationId xmlns:a16="http://schemas.microsoft.com/office/drawing/2014/main" id="{87709EF6-68B2-5047-AABE-DC9BD640F2E2}"/>
              </a:ext>
            </a:extLst>
          </p:cNvPr>
          <p:cNvSpPr txBox="1"/>
          <p:nvPr/>
        </p:nvSpPr>
        <p:spPr>
          <a:xfrm>
            <a:off x="1797590" y="5251238"/>
            <a:ext cx="1578490" cy="646331"/>
          </a:xfrm>
          <a:prstGeom prst="rect">
            <a:avLst/>
          </a:prstGeom>
          <a:noFill/>
        </p:spPr>
        <p:txBody>
          <a:bodyPr wrap="square" rtlCol="0">
            <a:spAutoFit/>
          </a:bodyPr>
          <a:lstStyle/>
          <a:p>
            <a:r>
              <a:rPr lang="fi-FI" dirty="0" err="1">
                <a:solidFill>
                  <a:srgbClr val="FF0000"/>
                </a:solidFill>
              </a:rPr>
              <a:t>Clubbercise</a:t>
            </a:r>
            <a:endParaRPr lang="fi-FI" dirty="0">
              <a:solidFill>
                <a:srgbClr val="FF0000"/>
              </a:solidFill>
            </a:endParaRPr>
          </a:p>
          <a:p>
            <a:endParaRPr lang="fi-FI" dirty="0">
              <a:solidFill>
                <a:srgbClr val="FF0000"/>
              </a:solidFill>
            </a:endParaRPr>
          </a:p>
        </p:txBody>
      </p:sp>
      <p:sp>
        <p:nvSpPr>
          <p:cNvPr id="63" name="TextBox 62">
            <a:extLst>
              <a:ext uri="{FF2B5EF4-FFF2-40B4-BE49-F238E27FC236}">
                <a16:creationId xmlns:a16="http://schemas.microsoft.com/office/drawing/2014/main" id="{37415B16-0923-DC4C-8D51-7D3D873F8239}"/>
              </a:ext>
            </a:extLst>
          </p:cNvPr>
          <p:cNvSpPr txBox="1"/>
          <p:nvPr/>
        </p:nvSpPr>
        <p:spPr>
          <a:xfrm>
            <a:off x="5221183" y="5801252"/>
            <a:ext cx="1187791" cy="376438"/>
          </a:xfrm>
          <a:prstGeom prst="rect">
            <a:avLst/>
          </a:prstGeom>
          <a:noFill/>
        </p:spPr>
        <p:txBody>
          <a:bodyPr wrap="square" rtlCol="0">
            <a:spAutoFit/>
          </a:bodyPr>
          <a:lstStyle/>
          <a:p>
            <a:r>
              <a:rPr lang="fi-FI" dirty="0" err="1">
                <a:solidFill>
                  <a:srgbClr val="FF0000"/>
                </a:solidFill>
              </a:rPr>
              <a:t>Popdance</a:t>
            </a:r>
            <a:endParaRPr lang="fi-FI" dirty="0">
              <a:solidFill>
                <a:srgbClr val="FF0000"/>
              </a:solidFill>
            </a:endParaRPr>
          </a:p>
        </p:txBody>
      </p:sp>
      <p:sp>
        <p:nvSpPr>
          <p:cNvPr id="64" name="Rectangle 63">
            <a:extLst>
              <a:ext uri="{FF2B5EF4-FFF2-40B4-BE49-F238E27FC236}">
                <a16:creationId xmlns:a16="http://schemas.microsoft.com/office/drawing/2014/main" id="{DD2CB237-B217-B348-B182-C6FC2CFC3BB3}"/>
              </a:ext>
            </a:extLst>
          </p:cNvPr>
          <p:cNvSpPr/>
          <p:nvPr/>
        </p:nvSpPr>
        <p:spPr>
          <a:xfrm>
            <a:off x="62707" y="5475882"/>
            <a:ext cx="1602105" cy="369332"/>
          </a:xfrm>
          <a:prstGeom prst="rect">
            <a:avLst/>
          </a:prstGeom>
        </p:spPr>
        <p:txBody>
          <a:bodyPr wrap="none">
            <a:spAutoFit/>
          </a:bodyPr>
          <a:lstStyle/>
          <a:p>
            <a:r>
              <a:rPr lang="fi-FI" dirty="0" err="1">
                <a:solidFill>
                  <a:schemeClr val="accent1"/>
                </a:solidFill>
              </a:rPr>
              <a:t>Surf</a:t>
            </a:r>
            <a:r>
              <a:rPr lang="fi-FI" dirty="0">
                <a:solidFill>
                  <a:schemeClr val="accent1"/>
                </a:solidFill>
              </a:rPr>
              <a:t> set Fitness</a:t>
            </a:r>
          </a:p>
        </p:txBody>
      </p:sp>
      <p:sp>
        <p:nvSpPr>
          <p:cNvPr id="65" name="TextBox 64">
            <a:extLst>
              <a:ext uri="{FF2B5EF4-FFF2-40B4-BE49-F238E27FC236}">
                <a16:creationId xmlns:a16="http://schemas.microsoft.com/office/drawing/2014/main" id="{44A30B0B-579B-B64F-BCC5-43E448DF7DCB}"/>
              </a:ext>
            </a:extLst>
          </p:cNvPr>
          <p:cNvSpPr txBox="1"/>
          <p:nvPr/>
        </p:nvSpPr>
        <p:spPr>
          <a:xfrm>
            <a:off x="3808475" y="2576692"/>
            <a:ext cx="1527050" cy="369332"/>
          </a:xfrm>
          <a:prstGeom prst="rect">
            <a:avLst/>
          </a:prstGeom>
          <a:noFill/>
        </p:spPr>
        <p:txBody>
          <a:bodyPr wrap="square" rtlCol="0">
            <a:spAutoFit/>
          </a:bodyPr>
          <a:lstStyle/>
          <a:p>
            <a:r>
              <a:rPr lang="fi-FI" dirty="0">
                <a:solidFill>
                  <a:schemeClr val="accent5">
                    <a:lumMod val="40000"/>
                    <a:lumOff val="60000"/>
                  </a:schemeClr>
                </a:solidFill>
              </a:rPr>
              <a:t>Ilmajooga</a:t>
            </a:r>
          </a:p>
        </p:txBody>
      </p:sp>
      <p:sp>
        <p:nvSpPr>
          <p:cNvPr id="66" name="TextBox 65">
            <a:extLst>
              <a:ext uri="{FF2B5EF4-FFF2-40B4-BE49-F238E27FC236}">
                <a16:creationId xmlns:a16="http://schemas.microsoft.com/office/drawing/2014/main" id="{DE15FE03-432E-464A-A0C0-01ED7003E197}"/>
              </a:ext>
            </a:extLst>
          </p:cNvPr>
          <p:cNvSpPr txBox="1"/>
          <p:nvPr/>
        </p:nvSpPr>
        <p:spPr>
          <a:xfrm>
            <a:off x="2844343" y="3788899"/>
            <a:ext cx="1752697" cy="369332"/>
          </a:xfrm>
          <a:prstGeom prst="rect">
            <a:avLst/>
          </a:prstGeom>
          <a:noFill/>
        </p:spPr>
        <p:txBody>
          <a:bodyPr wrap="square" rtlCol="0">
            <a:spAutoFit/>
          </a:bodyPr>
          <a:lstStyle/>
          <a:p>
            <a:r>
              <a:rPr lang="fi-FI" dirty="0">
                <a:solidFill>
                  <a:schemeClr val="tx2">
                    <a:lumMod val="40000"/>
                    <a:lumOff val="60000"/>
                  </a:schemeClr>
                </a:solidFill>
              </a:rPr>
              <a:t>H20 HIIT</a:t>
            </a:r>
          </a:p>
        </p:txBody>
      </p:sp>
      <p:sp>
        <p:nvSpPr>
          <p:cNvPr id="67" name="TextBox 66">
            <a:extLst>
              <a:ext uri="{FF2B5EF4-FFF2-40B4-BE49-F238E27FC236}">
                <a16:creationId xmlns:a16="http://schemas.microsoft.com/office/drawing/2014/main" id="{4BAA0BA8-D189-4045-A19F-535FA956B969}"/>
              </a:ext>
            </a:extLst>
          </p:cNvPr>
          <p:cNvSpPr txBox="1"/>
          <p:nvPr/>
        </p:nvSpPr>
        <p:spPr>
          <a:xfrm>
            <a:off x="5030115" y="1978734"/>
            <a:ext cx="1492040" cy="369332"/>
          </a:xfrm>
          <a:prstGeom prst="rect">
            <a:avLst/>
          </a:prstGeom>
          <a:noFill/>
        </p:spPr>
        <p:txBody>
          <a:bodyPr wrap="square" rtlCol="0">
            <a:spAutoFit/>
          </a:bodyPr>
          <a:lstStyle/>
          <a:p>
            <a:r>
              <a:rPr lang="fi-FI" dirty="0">
                <a:solidFill>
                  <a:srgbClr val="92D050"/>
                </a:solidFill>
              </a:rPr>
              <a:t>Lumiluistelu</a:t>
            </a:r>
          </a:p>
        </p:txBody>
      </p:sp>
      <p:sp>
        <p:nvSpPr>
          <p:cNvPr id="68" name="Rectangle 67">
            <a:extLst>
              <a:ext uri="{FF2B5EF4-FFF2-40B4-BE49-F238E27FC236}">
                <a16:creationId xmlns:a16="http://schemas.microsoft.com/office/drawing/2014/main" id="{018ECF2F-FC87-D640-9DF3-FBA7A2541EFF}"/>
              </a:ext>
            </a:extLst>
          </p:cNvPr>
          <p:cNvSpPr/>
          <p:nvPr/>
        </p:nvSpPr>
        <p:spPr>
          <a:xfrm>
            <a:off x="3117667" y="6385600"/>
            <a:ext cx="1261627" cy="369332"/>
          </a:xfrm>
          <a:prstGeom prst="rect">
            <a:avLst/>
          </a:prstGeom>
        </p:spPr>
        <p:txBody>
          <a:bodyPr wrap="none">
            <a:spAutoFit/>
          </a:bodyPr>
          <a:lstStyle/>
          <a:p>
            <a:r>
              <a:rPr lang="fi-FI" dirty="0" err="1">
                <a:solidFill>
                  <a:srgbClr val="FFFF00"/>
                </a:solidFill>
              </a:rPr>
              <a:t>Archery</a:t>
            </a:r>
            <a:r>
              <a:rPr lang="fi-FI" dirty="0">
                <a:solidFill>
                  <a:srgbClr val="FFFF00"/>
                </a:solidFill>
              </a:rPr>
              <a:t> </a:t>
            </a:r>
            <a:r>
              <a:rPr lang="fi-FI" dirty="0" err="1">
                <a:solidFill>
                  <a:srgbClr val="FFFF00"/>
                </a:solidFill>
              </a:rPr>
              <a:t>tag</a:t>
            </a:r>
            <a:endParaRPr lang="fi-FI" dirty="0">
              <a:solidFill>
                <a:srgbClr val="FFFF00"/>
              </a:solidFill>
            </a:endParaRPr>
          </a:p>
        </p:txBody>
      </p:sp>
      <p:sp>
        <p:nvSpPr>
          <p:cNvPr id="69" name="Rectangle 68">
            <a:extLst>
              <a:ext uri="{FF2B5EF4-FFF2-40B4-BE49-F238E27FC236}">
                <a16:creationId xmlns:a16="http://schemas.microsoft.com/office/drawing/2014/main" id="{DDD0E8C7-CB6B-244B-861A-060C60FD0492}"/>
              </a:ext>
            </a:extLst>
          </p:cNvPr>
          <p:cNvSpPr/>
          <p:nvPr/>
        </p:nvSpPr>
        <p:spPr>
          <a:xfrm>
            <a:off x="7535110" y="4822815"/>
            <a:ext cx="758926" cy="369332"/>
          </a:xfrm>
          <a:prstGeom prst="rect">
            <a:avLst/>
          </a:prstGeom>
        </p:spPr>
        <p:txBody>
          <a:bodyPr wrap="none">
            <a:spAutoFit/>
          </a:bodyPr>
          <a:lstStyle/>
          <a:p>
            <a:r>
              <a:rPr lang="fi-FI" dirty="0" err="1">
                <a:solidFill>
                  <a:srgbClr val="FFFF00"/>
                </a:solidFill>
              </a:rPr>
              <a:t>Futchi</a:t>
            </a:r>
            <a:endParaRPr lang="fi-FI" dirty="0">
              <a:solidFill>
                <a:srgbClr val="FFFF00"/>
              </a:solidFill>
            </a:endParaRPr>
          </a:p>
        </p:txBody>
      </p:sp>
      <p:sp>
        <p:nvSpPr>
          <p:cNvPr id="70" name="TextBox 69">
            <a:extLst>
              <a:ext uri="{FF2B5EF4-FFF2-40B4-BE49-F238E27FC236}">
                <a16:creationId xmlns:a16="http://schemas.microsoft.com/office/drawing/2014/main" id="{ED26BCF0-C1A3-EA45-A933-0D4DB13313E9}"/>
              </a:ext>
            </a:extLst>
          </p:cNvPr>
          <p:cNvSpPr txBox="1"/>
          <p:nvPr/>
        </p:nvSpPr>
        <p:spPr>
          <a:xfrm>
            <a:off x="7248910" y="6072335"/>
            <a:ext cx="1747378" cy="369332"/>
          </a:xfrm>
          <a:prstGeom prst="rect">
            <a:avLst/>
          </a:prstGeom>
          <a:noFill/>
        </p:spPr>
        <p:txBody>
          <a:bodyPr wrap="square" rtlCol="0">
            <a:spAutoFit/>
          </a:bodyPr>
          <a:lstStyle/>
          <a:p>
            <a:r>
              <a:rPr lang="fi-FI" dirty="0">
                <a:solidFill>
                  <a:srgbClr val="FF0000"/>
                </a:solidFill>
              </a:rPr>
              <a:t>Football </a:t>
            </a:r>
            <a:r>
              <a:rPr lang="fi-FI" dirty="0" err="1">
                <a:solidFill>
                  <a:srgbClr val="FF0000"/>
                </a:solidFill>
              </a:rPr>
              <a:t>croquet</a:t>
            </a:r>
            <a:endParaRPr lang="fi-FI" dirty="0">
              <a:solidFill>
                <a:srgbClr val="FF0000"/>
              </a:solidFill>
            </a:endParaRPr>
          </a:p>
        </p:txBody>
      </p:sp>
      <p:sp>
        <p:nvSpPr>
          <p:cNvPr id="71" name="TextBox 70">
            <a:extLst>
              <a:ext uri="{FF2B5EF4-FFF2-40B4-BE49-F238E27FC236}">
                <a16:creationId xmlns:a16="http://schemas.microsoft.com/office/drawing/2014/main" id="{8FE086DC-D4F1-1149-948B-7FD8CD68CE57}"/>
              </a:ext>
            </a:extLst>
          </p:cNvPr>
          <p:cNvSpPr txBox="1"/>
          <p:nvPr/>
        </p:nvSpPr>
        <p:spPr>
          <a:xfrm>
            <a:off x="1784339" y="6145729"/>
            <a:ext cx="1036365" cy="369332"/>
          </a:xfrm>
          <a:prstGeom prst="rect">
            <a:avLst/>
          </a:prstGeom>
          <a:noFill/>
        </p:spPr>
        <p:txBody>
          <a:bodyPr wrap="square" rtlCol="0">
            <a:spAutoFit/>
          </a:bodyPr>
          <a:lstStyle/>
          <a:p>
            <a:r>
              <a:rPr lang="fi-FI" dirty="0" err="1">
                <a:solidFill>
                  <a:srgbClr val="FF0000"/>
                </a:solidFill>
              </a:rPr>
              <a:t>Shebang</a:t>
            </a:r>
            <a:endParaRPr lang="fi-FI" dirty="0">
              <a:solidFill>
                <a:srgbClr val="FF0000"/>
              </a:solidFill>
            </a:endParaRPr>
          </a:p>
        </p:txBody>
      </p:sp>
    </p:spTree>
    <p:extLst>
      <p:ext uri="{BB962C8B-B14F-4D97-AF65-F5344CB8AC3E}">
        <p14:creationId xmlns:p14="http://schemas.microsoft.com/office/powerpoint/2010/main" val="28436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animEffect transition="in" filter="circle(in)">
                                      <p:cBhvr>
                                        <p:cTn id="23" dur="2000"/>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4">
                                            <p:txEl>
                                              <p:pRg st="0" end="0"/>
                                            </p:txEl>
                                          </p:spTgt>
                                        </p:tgtEl>
                                        <p:attrNameLst>
                                          <p:attrName>style.visibility</p:attrName>
                                        </p:attrNameLst>
                                      </p:cBhvr>
                                      <p:to>
                                        <p:strVal val="visible"/>
                                      </p:to>
                                    </p:set>
                                    <p:animEffect transition="in" filter="circle(in)">
                                      <p:cBhvr>
                                        <p:cTn id="28" dur="2000"/>
                                        <p:tgtEl>
                                          <p:spTgt spid="3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8">
                                            <p:txEl>
                                              <p:pRg st="0" end="0"/>
                                            </p:txEl>
                                          </p:spTgt>
                                        </p:tgtEl>
                                        <p:attrNameLst>
                                          <p:attrName>style.visibility</p:attrName>
                                        </p:attrNameLst>
                                      </p:cBhvr>
                                      <p:to>
                                        <p:strVal val="visible"/>
                                      </p:to>
                                    </p:set>
                                    <p:animEffect transition="in" filter="circle(in)">
                                      <p:cBhvr>
                                        <p:cTn id="33" dur="2000"/>
                                        <p:tgtEl>
                                          <p:spTgt spid="4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3">
                                            <p:txEl>
                                              <p:pRg st="0" end="0"/>
                                            </p:txEl>
                                          </p:spTgt>
                                        </p:tgtEl>
                                        <p:attrNameLst>
                                          <p:attrName>style.visibility</p:attrName>
                                        </p:attrNameLst>
                                      </p:cBhvr>
                                      <p:to>
                                        <p:strVal val="visible"/>
                                      </p:to>
                                    </p:set>
                                    <p:animEffect transition="in" filter="circle(in)">
                                      <p:cBhvr>
                                        <p:cTn id="38" dur="2000"/>
                                        <p:tgtEl>
                                          <p:spTgt spid="3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animEffect transition="in" filter="circle(in)">
                                      <p:cBhvr>
                                        <p:cTn id="43" dur="2000"/>
                                        <p:tgtEl>
                                          <p:spTgt spid="4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circle(in)">
                                      <p:cBhvr>
                                        <p:cTn id="48" dur="2000"/>
                                        <p:tgtEl>
                                          <p:spTgt spid="2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9">
                                            <p:txEl>
                                              <p:pRg st="0" end="0"/>
                                            </p:txEl>
                                          </p:spTgt>
                                        </p:tgtEl>
                                        <p:attrNameLst>
                                          <p:attrName>style.visibility</p:attrName>
                                        </p:attrNameLst>
                                      </p:cBhvr>
                                      <p:to>
                                        <p:strVal val="visible"/>
                                      </p:to>
                                    </p:set>
                                    <p:animEffect transition="in" filter="circle(in)">
                                      <p:cBhvr>
                                        <p:cTn id="53" dur="2000"/>
                                        <p:tgtEl>
                                          <p:spTgt spid="3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animEffect transition="in" filter="circle(in)">
                                      <p:cBhvr>
                                        <p:cTn id="58" dur="2000"/>
                                        <p:tgtEl>
                                          <p:spTgt spid="2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Effect transition="in" filter="circle(in)">
                                      <p:cBhvr>
                                        <p:cTn id="63" dur="2000"/>
                                        <p:tgtEl>
                                          <p:spTgt spid="3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circle(in)">
                                      <p:cBhvr>
                                        <p:cTn id="68" dur="2000"/>
                                        <p:tgtEl>
                                          <p:spTgt spid="2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circle(in)">
                                      <p:cBhvr>
                                        <p:cTn id="73" dur="20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47">
                                            <p:txEl>
                                              <p:pRg st="0" end="0"/>
                                            </p:txEl>
                                          </p:spTgt>
                                        </p:tgtEl>
                                        <p:attrNameLst>
                                          <p:attrName>style.visibility</p:attrName>
                                        </p:attrNameLst>
                                      </p:cBhvr>
                                      <p:to>
                                        <p:strVal val="visible"/>
                                      </p:to>
                                    </p:set>
                                    <p:animEffect transition="in" filter="circle(in)">
                                      <p:cBhvr>
                                        <p:cTn id="78" dur="2000"/>
                                        <p:tgtEl>
                                          <p:spTgt spid="4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circle(in)">
                                      <p:cBhvr>
                                        <p:cTn id="83" dur="2000"/>
                                        <p:tgtEl>
                                          <p:spTgt spid="15">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circle(in)">
                                      <p:cBhvr>
                                        <p:cTn id="88" dur="2000"/>
                                        <p:tgtEl>
                                          <p:spTgt spid="2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41">
                                            <p:txEl>
                                              <p:pRg st="0" end="0"/>
                                            </p:txEl>
                                          </p:spTgt>
                                        </p:tgtEl>
                                        <p:attrNameLst>
                                          <p:attrName>style.visibility</p:attrName>
                                        </p:attrNameLst>
                                      </p:cBhvr>
                                      <p:to>
                                        <p:strVal val="visible"/>
                                      </p:to>
                                    </p:set>
                                    <p:animEffect transition="in" filter="circle(in)">
                                      <p:cBhvr>
                                        <p:cTn id="93" dur="2000"/>
                                        <p:tgtEl>
                                          <p:spTgt spid="41">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42">
                                            <p:txEl>
                                              <p:pRg st="0" end="0"/>
                                            </p:txEl>
                                          </p:spTgt>
                                        </p:tgtEl>
                                        <p:attrNameLst>
                                          <p:attrName>style.visibility</p:attrName>
                                        </p:attrNameLst>
                                      </p:cBhvr>
                                      <p:to>
                                        <p:strVal val="visible"/>
                                      </p:to>
                                    </p:set>
                                    <p:animEffect transition="in" filter="circle(in)">
                                      <p:cBhvr>
                                        <p:cTn id="98" dur="2000"/>
                                        <p:tgtEl>
                                          <p:spTgt spid="42">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36">
                                            <p:txEl>
                                              <p:pRg st="0" end="0"/>
                                            </p:txEl>
                                          </p:spTgt>
                                        </p:tgtEl>
                                        <p:attrNameLst>
                                          <p:attrName>style.visibility</p:attrName>
                                        </p:attrNameLst>
                                      </p:cBhvr>
                                      <p:to>
                                        <p:strVal val="visible"/>
                                      </p:to>
                                    </p:set>
                                    <p:animEffect transition="in" filter="circle(in)">
                                      <p:cBhvr>
                                        <p:cTn id="103" dur="2000"/>
                                        <p:tgtEl>
                                          <p:spTgt spid="36">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nodeType="clickEffect">
                                  <p:stCondLst>
                                    <p:cond delay="0"/>
                                  </p:stCondLst>
                                  <p:childTnLst>
                                    <p:set>
                                      <p:cBhvr>
                                        <p:cTn id="107" dur="1" fill="hold">
                                          <p:stCondLst>
                                            <p:cond delay="0"/>
                                          </p:stCondLst>
                                        </p:cTn>
                                        <p:tgtEl>
                                          <p:spTgt spid="31">
                                            <p:txEl>
                                              <p:pRg st="0" end="0"/>
                                            </p:txEl>
                                          </p:spTgt>
                                        </p:tgtEl>
                                        <p:attrNameLst>
                                          <p:attrName>style.visibility</p:attrName>
                                        </p:attrNameLst>
                                      </p:cBhvr>
                                      <p:to>
                                        <p:strVal val="visible"/>
                                      </p:to>
                                    </p:set>
                                    <p:animEffect transition="in" filter="circle(in)">
                                      <p:cBhvr>
                                        <p:cTn id="108" dur="2000"/>
                                        <p:tgtEl>
                                          <p:spTgt spid="31">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nodeType="clickEffect">
                                  <p:stCondLst>
                                    <p:cond delay="0"/>
                                  </p:stCondLst>
                                  <p:childTnLst>
                                    <p:set>
                                      <p:cBhvr>
                                        <p:cTn id="112" dur="1" fill="hold">
                                          <p:stCondLst>
                                            <p:cond delay="0"/>
                                          </p:stCondLst>
                                        </p:cTn>
                                        <p:tgtEl>
                                          <p:spTgt spid="40">
                                            <p:txEl>
                                              <p:pRg st="0" end="0"/>
                                            </p:txEl>
                                          </p:spTgt>
                                        </p:tgtEl>
                                        <p:attrNameLst>
                                          <p:attrName>style.visibility</p:attrName>
                                        </p:attrNameLst>
                                      </p:cBhvr>
                                      <p:to>
                                        <p:strVal val="visible"/>
                                      </p:to>
                                    </p:set>
                                    <p:animEffect transition="in" filter="circle(in)">
                                      <p:cBhvr>
                                        <p:cTn id="113" dur="2000"/>
                                        <p:tgtEl>
                                          <p:spTgt spid="40">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19">
                                            <p:txEl>
                                              <p:pRg st="0" end="0"/>
                                            </p:txEl>
                                          </p:spTgt>
                                        </p:tgtEl>
                                        <p:attrNameLst>
                                          <p:attrName>style.visibility</p:attrName>
                                        </p:attrNameLst>
                                      </p:cBhvr>
                                      <p:to>
                                        <p:strVal val="visible"/>
                                      </p:to>
                                    </p:set>
                                    <p:animEffect transition="in" filter="circle(in)">
                                      <p:cBhvr>
                                        <p:cTn id="118" dur="2000"/>
                                        <p:tgtEl>
                                          <p:spTgt spid="19">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nodeType="clickEffect">
                                  <p:stCondLst>
                                    <p:cond delay="0"/>
                                  </p:stCondLst>
                                  <p:childTnLst>
                                    <p:set>
                                      <p:cBhvr>
                                        <p:cTn id="122" dur="1" fill="hold">
                                          <p:stCondLst>
                                            <p:cond delay="0"/>
                                          </p:stCondLst>
                                        </p:cTn>
                                        <p:tgtEl>
                                          <p:spTgt spid="46">
                                            <p:txEl>
                                              <p:pRg st="0" end="0"/>
                                            </p:txEl>
                                          </p:spTgt>
                                        </p:tgtEl>
                                        <p:attrNameLst>
                                          <p:attrName>style.visibility</p:attrName>
                                        </p:attrNameLst>
                                      </p:cBhvr>
                                      <p:to>
                                        <p:strVal val="visible"/>
                                      </p:to>
                                    </p:set>
                                    <p:animEffect transition="in" filter="circle(in)">
                                      <p:cBhvr>
                                        <p:cTn id="123" dur="2000"/>
                                        <p:tgtEl>
                                          <p:spTgt spid="46">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6" presetClass="entr" presetSubtype="16" fill="hold" nodeType="clickEffect">
                                  <p:stCondLst>
                                    <p:cond delay="0"/>
                                  </p:stCondLst>
                                  <p:childTnLst>
                                    <p:set>
                                      <p:cBhvr>
                                        <p:cTn id="127" dur="1" fill="hold">
                                          <p:stCondLst>
                                            <p:cond delay="0"/>
                                          </p:stCondLst>
                                        </p:cTn>
                                        <p:tgtEl>
                                          <p:spTgt spid="43">
                                            <p:txEl>
                                              <p:pRg st="0" end="0"/>
                                            </p:txEl>
                                          </p:spTgt>
                                        </p:tgtEl>
                                        <p:attrNameLst>
                                          <p:attrName>style.visibility</p:attrName>
                                        </p:attrNameLst>
                                      </p:cBhvr>
                                      <p:to>
                                        <p:strVal val="visible"/>
                                      </p:to>
                                    </p:set>
                                    <p:animEffect transition="in" filter="circle(in)">
                                      <p:cBhvr>
                                        <p:cTn id="128" dur="2000"/>
                                        <p:tgtEl>
                                          <p:spTgt spid="43">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ntr" presetSubtype="16" fill="hold" nodeType="clickEffect">
                                  <p:stCondLst>
                                    <p:cond delay="0"/>
                                  </p:stCondLst>
                                  <p:childTnLst>
                                    <p:set>
                                      <p:cBhvr>
                                        <p:cTn id="132" dur="1" fill="hold">
                                          <p:stCondLst>
                                            <p:cond delay="0"/>
                                          </p:stCondLst>
                                        </p:cTn>
                                        <p:tgtEl>
                                          <p:spTgt spid="37">
                                            <p:txEl>
                                              <p:pRg st="0" end="0"/>
                                            </p:txEl>
                                          </p:spTgt>
                                        </p:tgtEl>
                                        <p:attrNameLst>
                                          <p:attrName>style.visibility</p:attrName>
                                        </p:attrNameLst>
                                      </p:cBhvr>
                                      <p:to>
                                        <p:strVal val="visible"/>
                                      </p:to>
                                    </p:set>
                                    <p:animEffect transition="in" filter="circle(in)">
                                      <p:cBhvr>
                                        <p:cTn id="133" dur="2000"/>
                                        <p:tgtEl>
                                          <p:spTgt spid="37">
                                            <p:txEl>
                                              <p:pRg st="0" end="0"/>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28">
                                            <p:txEl>
                                              <p:pRg st="0" end="0"/>
                                            </p:txEl>
                                          </p:spTgt>
                                        </p:tgtEl>
                                        <p:attrNameLst>
                                          <p:attrName>style.visibility</p:attrName>
                                        </p:attrNameLst>
                                      </p:cBhvr>
                                      <p:to>
                                        <p:strVal val="visible"/>
                                      </p:to>
                                    </p:set>
                                    <p:animEffect transition="in" filter="circle(in)">
                                      <p:cBhvr>
                                        <p:cTn id="138" dur="2000"/>
                                        <p:tgtEl>
                                          <p:spTgt spid="28">
                                            <p:txEl>
                                              <p:pRg st="0" end="0"/>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nodeType="clickEffect">
                                  <p:stCondLst>
                                    <p:cond delay="0"/>
                                  </p:stCondLst>
                                  <p:childTnLst>
                                    <p:set>
                                      <p:cBhvr>
                                        <p:cTn id="142" dur="1" fill="hold">
                                          <p:stCondLst>
                                            <p:cond delay="0"/>
                                          </p:stCondLst>
                                        </p:cTn>
                                        <p:tgtEl>
                                          <p:spTgt spid="30">
                                            <p:txEl>
                                              <p:pRg st="0" end="0"/>
                                            </p:txEl>
                                          </p:spTgt>
                                        </p:tgtEl>
                                        <p:attrNameLst>
                                          <p:attrName>style.visibility</p:attrName>
                                        </p:attrNameLst>
                                      </p:cBhvr>
                                      <p:to>
                                        <p:strVal val="visible"/>
                                      </p:to>
                                    </p:set>
                                    <p:animEffect transition="in" filter="circle(in)">
                                      <p:cBhvr>
                                        <p:cTn id="143" dur="2000"/>
                                        <p:tgtEl>
                                          <p:spTgt spid="30">
                                            <p:txEl>
                                              <p:pRg st="0" end="0"/>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6" presetClass="entr" presetSubtype="16" fill="hold" nodeType="clickEffect">
                                  <p:stCondLst>
                                    <p:cond delay="0"/>
                                  </p:stCondLst>
                                  <p:childTnLst>
                                    <p:set>
                                      <p:cBhvr>
                                        <p:cTn id="147" dur="1" fill="hold">
                                          <p:stCondLst>
                                            <p:cond delay="0"/>
                                          </p:stCondLst>
                                        </p:cTn>
                                        <p:tgtEl>
                                          <p:spTgt spid="49">
                                            <p:txEl>
                                              <p:pRg st="0" end="0"/>
                                            </p:txEl>
                                          </p:spTgt>
                                        </p:tgtEl>
                                        <p:attrNameLst>
                                          <p:attrName>style.visibility</p:attrName>
                                        </p:attrNameLst>
                                      </p:cBhvr>
                                      <p:to>
                                        <p:strVal val="visible"/>
                                      </p:to>
                                    </p:set>
                                    <p:animEffect transition="in" filter="circle(in)">
                                      <p:cBhvr>
                                        <p:cTn id="148" dur="2000"/>
                                        <p:tgtEl>
                                          <p:spTgt spid="49">
                                            <p:txEl>
                                              <p:pRg st="0" end="0"/>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6" presetClass="entr" presetSubtype="16" fill="hold" nodeType="clickEffect">
                                  <p:stCondLst>
                                    <p:cond delay="0"/>
                                  </p:stCondLst>
                                  <p:childTnLst>
                                    <p:set>
                                      <p:cBhvr>
                                        <p:cTn id="152" dur="1" fill="hold">
                                          <p:stCondLst>
                                            <p:cond delay="0"/>
                                          </p:stCondLst>
                                        </p:cTn>
                                        <p:tgtEl>
                                          <p:spTgt spid="26">
                                            <p:txEl>
                                              <p:pRg st="0" end="0"/>
                                            </p:txEl>
                                          </p:spTgt>
                                        </p:tgtEl>
                                        <p:attrNameLst>
                                          <p:attrName>style.visibility</p:attrName>
                                        </p:attrNameLst>
                                      </p:cBhvr>
                                      <p:to>
                                        <p:strVal val="visible"/>
                                      </p:to>
                                    </p:set>
                                    <p:animEffect transition="in" filter="circle(in)">
                                      <p:cBhvr>
                                        <p:cTn id="153" dur="2000"/>
                                        <p:tgtEl>
                                          <p:spTgt spid="26">
                                            <p:txEl>
                                              <p:pRg st="0" end="0"/>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6" presetClass="entr" presetSubtype="16" fill="hold" nodeType="clickEffect">
                                  <p:stCondLst>
                                    <p:cond delay="0"/>
                                  </p:stCondLst>
                                  <p:childTnLst>
                                    <p:set>
                                      <p:cBhvr>
                                        <p:cTn id="157" dur="1" fill="hold">
                                          <p:stCondLst>
                                            <p:cond delay="0"/>
                                          </p:stCondLst>
                                        </p:cTn>
                                        <p:tgtEl>
                                          <p:spTgt spid="50">
                                            <p:txEl>
                                              <p:pRg st="0" end="0"/>
                                            </p:txEl>
                                          </p:spTgt>
                                        </p:tgtEl>
                                        <p:attrNameLst>
                                          <p:attrName>style.visibility</p:attrName>
                                        </p:attrNameLst>
                                      </p:cBhvr>
                                      <p:to>
                                        <p:strVal val="visible"/>
                                      </p:to>
                                    </p:set>
                                    <p:animEffect transition="in" filter="circle(in)">
                                      <p:cBhvr>
                                        <p:cTn id="158" dur="2000"/>
                                        <p:tgtEl>
                                          <p:spTgt spid="50">
                                            <p:txEl>
                                              <p:pRg st="0" end="0"/>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6" presetClass="entr" presetSubtype="16" fill="hold" nodeType="clickEffect">
                                  <p:stCondLst>
                                    <p:cond delay="0"/>
                                  </p:stCondLst>
                                  <p:childTnLst>
                                    <p:set>
                                      <p:cBhvr>
                                        <p:cTn id="162" dur="1" fill="hold">
                                          <p:stCondLst>
                                            <p:cond delay="0"/>
                                          </p:stCondLst>
                                        </p:cTn>
                                        <p:tgtEl>
                                          <p:spTgt spid="24">
                                            <p:txEl>
                                              <p:pRg st="0" end="0"/>
                                            </p:txEl>
                                          </p:spTgt>
                                        </p:tgtEl>
                                        <p:attrNameLst>
                                          <p:attrName>style.visibility</p:attrName>
                                        </p:attrNameLst>
                                      </p:cBhvr>
                                      <p:to>
                                        <p:strVal val="visible"/>
                                      </p:to>
                                    </p:set>
                                    <p:animEffect transition="in" filter="circle(in)">
                                      <p:cBhvr>
                                        <p:cTn id="163" dur="2000"/>
                                        <p:tgtEl>
                                          <p:spTgt spid="24">
                                            <p:txEl>
                                              <p:pRg st="0" end="0"/>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6" presetClass="entr" presetSubtype="16" fill="hold" nodeType="clickEffect">
                                  <p:stCondLst>
                                    <p:cond delay="0"/>
                                  </p:stCondLst>
                                  <p:childTnLst>
                                    <p:set>
                                      <p:cBhvr>
                                        <p:cTn id="167" dur="1" fill="hold">
                                          <p:stCondLst>
                                            <p:cond delay="0"/>
                                          </p:stCondLst>
                                        </p:cTn>
                                        <p:tgtEl>
                                          <p:spTgt spid="45">
                                            <p:txEl>
                                              <p:pRg st="0" end="0"/>
                                            </p:txEl>
                                          </p:spTgt>
                                        </p:tgtEl>
                                        <p:attrNameLst>
                                          <p:attrName>style.visibility</p:attrName>
                                        </p:attrNameLst>
                                      </p:cBhvr>
                                      <p:to>
                                        <p:strVal val="visible"/>
                                      </p:to>
                                    </p:set>
                                    <p:animEffect transition="in" filter="circle(in)">
                                      <p:cBhvr>
                                        <p:cTn id="168" dur="2000"/>
                                        <p:tgtEl>
                                          <p:spTgt spid="45">
                                            <p:txEl>
                                              <p:pRg st="0" end="0"/>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6" presetClass="entr" presetSubtype="16" fill="hold" nodeType="clickEffect">
                                  <p:stCondLst>
                                    <p:cond delay="0"/>
                                  </p:stCondLst>
                                  <p:childTnLst>
                                    <p:set>
                                      <p:cBhvr>
                                        <p:cTn id="172" dur="1" fill="hold">
                                          <p:stCondLst>
                                            <p:cond delay="0"/>
                                          </p:stCondLst>
                                        </p:cTn>
                                        <p:tgtEl>
                                          <p:spTgt spid="17">
                                            <p:txEl>
                                              <p:pRg st="0" end="0"/>
                                            </p:txEl>
                                          </p:spTgt>
                                        </p:tgtEl>
                                        <p:attrNameLst>
                                          <p:attrName>style.visibility</p:attrName>
                                        </p:attrNameLst>
                                      </p:cBhvr>
                                      <p:to>
                                        <p:strVal val="visible"/>
                                      </p:to>
                                    </p:set>
                                    <p:animEffect transition="in" filter="circle(in)">
                                      <p:cBhvr>
                                        <p:cTn id="173" dur="2000"/>
                                        <p:tgtEl>
                                          <p:spTgt spid="17">
                                            <p:txEl>
                                              <p:pRg st="0" end="0"/>
                                            </p:txEl>
                                          </p:spTgt>
                                        </p:tgtEl>
                                      </p:cBhvr>
                                    </p:animEffect>
                                  </p:childTnLst>
                                </p:cTn>
                              </p:par>
                            </p:childTnLst>
                          </p:cTn>
                        </p:par>
                      </p:childTnLst>
                    </p:cTn>
                  </p:par>
                  <p:par>
                    <p:cTn id="174" fill="hold">
                      <p:stCondLst>
                        <p:cond delay="indefinite"/>
                      </p:stCondLst>
                      <p:childTnLst>
                        <p:par>
                          <p:cTn id="175" fill="hold">
                            <p:stCondLst>
                              <p:cond delay="0"/>
                            </p:stCondLst>
                            <p:childTnLst>
                              <p:par>
                                <p:cTn id="176" presetID="6" presetClass="entr" presetSubtype="16" fill="hold" nodeType="clickEffect">
                                  <p:stCondLst>
                                    <p:cond delay="0"/>
                                  </p:stCondLst>
                                  <p:childTnLst>
                                    <p:set>
                                      <p:cBhvr>
                                        <p:cTn id="177" dur="1" fill="hold">
                                          <p:stCondLst>
                                            <p:cond delay="0"/>
                                          </p:stCondLst>
                                        </p:cTn>
                                        <p:tgtEl>
                                          <p:spTgt spid="38">
                                            <p:txEl>
                                              <p:pRg st="0" end="0"/>
                                            </p:txEl>
                                          </p:spTgt>
                                        </p:tgtEl>
                                        <p:attrNameLst>
                                          <p:attrName>style.visibility</p:attrName>
                                        </p:attrNameLst>
                                      </p:cBhvr>
                                      <p:to>
                                        <p:strVal val="visible"/>
                                      </p:to>
                                    </p:set>
                                    <p:animEffect transition="in" filter="circle(in)">
                                      <p:cBhvr>
                                        <p:cTn id="178" dur="2000"/>
                                        <p:tgtEl>
                                          <p:spTgt spid="38">
                                            <p:txEl>
                                              <p:pRg st="0" end="0"/>
                                            </p:txEl>
                                          </p:spTgt>
                                        </p:tgtEl>
                                      </p:cBhvr>
                                    </p:animEffect>
                                  </p:childTnLst>
                                </p:cTn>
                              </p:par>
                            </p:childTnLst>
                          </p:cTn>
                        </p:par>
                      </p:childTnLst>
                    </p:cTn>
                  </p:par>
                  <p:par>
                    <p:cTn id="179" fill="hold">
                      <p:stCondLst>
                        <p:cond delay="indefinite"/>
                      </p:stCondLst>
                      <p:childTnLst>
                        <p:par>
                          <p:cTn id="180" fill="hold">
                            <p:stCondLst>
                              <p:cond delay="0"/>
                            </p:stCondLst>
                            <p:childTnLst>
                              <p:par>
                                <p:cTn id="181" presetID="6" presetClass="entr" presetSubtype="16" fill="hold" nodeType="clickEffect">
                                  <p:stCondLst>
                                    <p:cond delay="0"/>
                                  </p:stCondLst>
                                  <p:childTnLst>
                                    <p:set>
                                      <p:cBhvr>
                                        <p:cTn id="182" dur="1" fill="hold">
                                          <p:stCondLst>
                                            <p:cond delay="0"/>
                                          </p:stCondLst>
                                        </p:cTn>
                                        <p:tgtEl>
                                          <p:spTgt spid="29">
                                            <p:txEl>
                                              <p:pRg st="0" end="0"/>
                                            </p:txEl>
                                          </p:spTgt>
                                        </p:tgtEl>
                                        <p:attrNameLst>
                                          <p:attrName>style.visibility</p:attrName>
                                        </p:attrNameLst>
                                      </p:cBhvr>
                                      <p:to>
                                        <p:strVal val="visible"/>
                                      </p:to>
                                    </p:set>
                                    <p:animEffect transition="in" filter="circle(in)">
                                      <p:cBhvr>
                                        <p:cTn id="183" dur="2000"/>
                                        <p:tgtEl>
                                          <p:spTgt spid="29">
                                            <p:txEl>
                                              <p:pRg st="0" end="0"/>
                                            </p:txEl>
                                          </p:spTgt>
                                        </p:tgtEl>
                                      </p:cBhvr>
                                    </p:animEffect>
                                  </p:childTnLst>
                                </p:cTn>
                              </p:par>
                            </p:childTnLst>
                          </p:cTn>
                        </p:par>
                      </p:childTnLst>
                    </p:cTn>
                  </p:par>
                  <p:par>
                    <p:cTn id="184" fill="hold">
                      <p:stCondLst>
                        <p:cond delay="indefinite"/>
                      </p:stCondLst>
                      <p:childTnLst>
                        <p:par>
                          <p:cTn id="185" fill="hold">
                            <p:stCondLst>
                              <p:cond delay="0"/>
                            </p:stCondLst>
                            <p:childTnLst>
                              <p:par>
                                <p:cTn id="186" presetID="6" presetClass="entr" presetSubtype="16" fill="hold" nodeType="clickEffect">
                                  <p:stCondLst>
                                    <p:cond delay="0"/>
                                  </p:stCondLst>
                                  <p:childTnLst>
                                    <p:set>
                                      <p:cBhvr>
                                        <p:cTn id="187" dur="1" fill="hold">
                                          <p:stCondLst>
                                            <p:cond delay="0"/>
                                          </p:stCondLst>
                                        </p:cTn>
                                        <p:tgtEl>
                                          <p:spTgt spid="51">
                                            <p:txEl>
                                              <p:pRg st="0" end="0"/>
                                            </p:txEl>
                                          </p:spTgt>
                                        </p:tgtEl>
                                        <p:attrNameLst>
                                          <p:attrName>style.visibility</p:attrName>
                                        </p:attrNameLst>
                                      </p:cBhvr>
                                      <p:to>
                                        <p:strVal val="visible"/>
                                      </p:to>
                                    </p:set>
                                    <p:animEffect transition="in" filter="circle(in)">
                                      <p:cBhvr>
                                        <p:cTn id="188" dur="2000"/>
                                        <p:tgtEl>
                                          <p:spTgt spid="51">
                                            <p:txEl>
                                              <p:pRg st="0" end="0"/>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ntr" presetSubtype="16" fill="hold" nodeType="click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Effect transition="in" filter="circle(in)">
                                      <p:cBhvr>
                                        <p:cTn id="193" dur="2000"/>
                                        <p:tgtEl>
                                          <p:spTgt spid="52">
                                            <p:txEl>
                                              <p:pRg st="0" end="0"/>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6" presetClass="entr" presetSubtype="16" fill="hold" nodeType="clickEffect">
                                  <p:stCondLst>
                                    <p:cond delay="0"/>
                                  </p:stCondLst>
                                  <p:childTnLst>
                                    <p:set>
                                      <p:cBhvr>
                                        <p:cTn id="197" dur="1" fill="hold">
                                          <p:stCondLst>
                                            <p:cond delay="0"/>
                                          </p:stCondLst>
                                        </p:cTn>
                                        <p:tgtEl>
                                          <p:spTgt spid="53">
                                            <p:txEl>
                                              <p:pRg st="0" end="0"/>
                                            </p:txEl>
                                          </p:spTgt>
                                        </p:tgtEl>
                                        <p:attrNameLst>
                                          <p:attrName>style.visibility</p:attrName>
                                        </p:attrNameLst>
                                      </p:cBhvr>
                                      <p:to>
                                        <p:strVal val="visible"/>
                                      </p:to>
                                    </p:set>
                                    <p:animEffect transition="in" filter="circle(in)">
                                      <p:cBhvr>
                                        <p:cTn id="198" dur="2000"/>
                                        <p:tgtEl>
                                          <p:spTgt spid="53">
                                            <p:txEl>
                                              <p:pRg st="0" end="0"/>
                                            </p:txEl>
                                          </p:spTgt>
                                        </p:tgtEl>
                                      </p:cBhvr>
                                    </p:animEffect>
                                  </p:childTnLst>
                                </p:cTn>
                              </p:par>
                            </p:childTnLst>
                          </p:cTn>
                        </p:par>
                      </p:childTnLst>
                    </p:cTn>
                  </p:par>
                  <p:par>
                    <p:cTn id="199" fill="hold">
                      <p:stCondLst>
                        <p:cond delay="indefinite"/>
                      </p:stCondLst>
                      <p:childTnLst>
                        <p:par>
                          <p:cTn id="200" fill="hold">
                            <p:stCondLst>
                              <p:cond delay="0"/>
                            </p:stCondLst>
                            <p:childTnLst>
                              <p:par>
                                <p:cTn id="201" presetID="6" presetClass="entr" presetSubtype="16" fill="hold" nodeType="clickEffect">
                                  <p:stCondLst>
                                    <p:cond delay="0"/>
                                  </p:stCondLst>
                                  <p:childTnLst>
                                    <p:set>
                                      <p:cBhvr>
                                        <p:cTn id="202" dur="1" fill="hold">
                                          <p:stCondLst>
                                            <p:cond delay="0"/>
                                          </p:stCondLst>
                                        </p:cTn>
                                        <p:tgtEl>
                                          <p:spTgt spid="54">
                                            <p:txEl>
                                              <p:pRg st="0" end="0"/>
                                            </p:txEl>
                                          </p:spTgt>
                                        </p:tgtEl>
                                        <p:attrNameLst>
                                          <p:attrName>style.visibility</p:attrName>
                                        </p:attrNameLst>
                                      </p:cBhvr>
                                      <p:to>
                                        <p:strVal val="visible"/>
                                      </p:to>
                                    </p:set>
                                    <p:animEffect transition="in" filter="circle(in)">
                                      <p:cBhvr>
                                        <p:cTn id="203" dur="2000"/>
                                        <p:tgtEl>
                                          <p:spTgt spid="54">
                                            <p:txEl>
                                              <p:pRg st="0" end="0"/>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6" presetClass="entr" presetSubtype="16" fill="hold" nodeType="clickEffect">
                                  <p:stCondLst>
                                    <p:cond delay="0"/>
                                  </p:stCondLst>
                                  <p:childTnLst>
                                    <p:set>
                                      <p:cBhvr>
                                        <p:cTn id="207" dur="1" fill="hold">
                                          <p:stCondLst>
                                            <p:cond delay="0"/>
                                          </p:stCondLst>
                                        </p:cTn>
                                        <p:tgtEl>
                                          <p:spTgt spid="20">
                                            <p:txEl>
                                              <p:pRg st="0" end="0"/>
                                            </p:txEl>
                                          </p:spTgt>
                                        </p:tgtEl>
                                        <p:attrNameLst>
                                          <p:attrName>style.visibility</p:attrName>
                                        </p:attrNameLst>
                                      </p:cBhvr>
                                      <p:to>
                                        <p:strVal val="visible"/>
                                      </p:to>
                                    </p:set>
                                    <p:animEffect transition="in" filter="circle(in)">
                                      <p:cBhvr>
                                        <p:cTn id="208" dur="2000"/>
                                        <p:tgtEl>
                                          <p:spTgt spid="20">
                                            <p:txEl>
                                              <p:pRg st="0" end="0"/>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6" presetClass="entr" presetSubtype="16" fill="hold" nodeType="clickEffect">
                                  <p:stCondLst>
                                    <p:cond delay="0"/>
                                  </p:stCondLst>
                                  <p:childTnLst>
                                    <p:set>
                                      <p:cBhvr>
                                        <p:cTn id="212" dur="1" fill="hold">
                                          <p:stCondLst>
                                            <p:cond delay="0"/>
                                          </p:stCondLst>
                                        </p:cTn>
                                        <p:tgtEl>
                                          <p:spTgt spid="55">
                                            <p:txEl>
                                              <p:pRg st="0" end="0"/>
                                            </p:txEl>
                                          </p:spTgt>
                                        </p:tgtEl>
                                        <p:attrNameLst>
                                          <p:attrName>style.visibility</p:attrName>
                                        </p:attrNameLst>
                                      </p:cBhvr>
                                      <p:to>
                                        <p:strVal val="visible"/>
                                      </p:to>
                                    </p:set>
                                    <p:animEffect transition="in" filter="circle(in)">
                                      <p:cBhvr>
                                        <p:cTn id="213" dur="2000"/>
                                        <p:tgtEl>
                                          <p:spTgt spid="55">
                                            <p:txEl>
                                              <p:pRg st="0" end="0"/>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6" presetClass="entr" presetSubtype="16" fill="hold" grpId="0" nodeType="clickEffect">
                                  <p:stCondLst>
                                    <p:cond delay="0"/>
                                  </p:stCondLst>
                                  <p:childTnLst>
                                    <p:set>
                                      <p:cBhvr>
                                        <p:cTn id="217" dur="1" fill="hold">
                                          <p:stCondLst>
                                            <p:cond delay="0"/>
                                          </p:stCondLst>
                                        </p:cTn>
                                        <p:tgtEl>
                                          <p:spTgt spid="56"/>
                                        </p:tgtEl>
                                        <p:attrNameLst>
                                          <p:attrName>style.visibility</p:attrName>
                                        </p:attrNameLst>
                                      </p:cBhvr>
                                      <p:to>
                                        <p:strVal val="visible"/>
                                      </p:to>
                                    </p:set>
                                    <p:animEffect transition="in" filter="circle(in)">
                                      <p:cBhvr>
                                        <p:cTn id="218" dur="2000"/>
                                        <p:tgtEl>
                                          <p:spTgt spid="56"/>
                                        </p:tgtEl>
                                      </p:cBhvr>
                                    </p:animEffect>
                                  </p:childTnLst>
                                </p:cTn>
                              </p:par>
                            </p:childTnLst>
                          </p:cTn>
                        </p:par>
                      </p:childTnLst>
                    </p:cTn>
                  </p:par>
                  <p:par>
                    <p:cTn id="219" fill="hold">
                      <p:stCondLst>
                        <p:cond delay="indefinite"/>
                      </p:stCondLst>
                      <p:childTnLst>
                        <p:par>
                          <p:cTn id="220" fill="hold">
                            <p:stCondLst>
                              <p:cond delay="0"/>
                            </p:stCondLst>
                            <p:childTnLst>
                              <p:par>
                                <p:cTn id="221" presetID="6" presetClass="entr" presetSubtype="16" fill="hold" nodeType="clickEffect">
                                  <p:stCondLst>
                                    <p:cond delay="0"/>
                                  </p:stCondLst>
                                  <p:childTnLst>
                                    <p:set>
                                      <p:cBhvr>
                                        <p:cTn id="222" dur="1" fill="hold">
                                          <p:stCondLst>
                                            <p:cond delay="0"/>
                                          </p:stCondLst>
                                        </p:cTn>
                                        <p:tgtEl>
                                          <p:spTgt spid="57">
                                            <p:txEl>
                                              <p:pRg st="0" end="0"/>
                                            </p:txEl>
                                          </p:spTgt>
                                        </p:tgtEl>
                                        <p:attrNameLst>
                                          <p:attrName>style.visibility</p:attrName>
                                        </p:attrNameLst>
                                      </p:cBhvr>
                                      <p:to>
                                        <p:strVal val="visible"/>
                                      </p:to>
                                    </p:set>
                                    <p:animEffect transition="in" filter="circle(in)">
                                      <p:cBhvr>
                                        <p:cTn id="223" dur="2000"/>
                                        <p:tgtEl>
                                          <p:spTgt spid="57">
                                            <p:txEl>
                                              <p:pRg st="0" end="0"/>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6" presetClass="entr" presetSubtype="16" fill="hold" nodeType="clickEffect">
                                  <p:stCondLst>
                                    <p:cond delay="0"/>
                                  </p:stCondLst>
                                  <p:childTnLst>
                                    <p:set>
                                      <p:cBhvr>
                                        <p:cTn id="227" dur="1" fill="hold">
                                          <p:stCondLst>
                                            <p:cond delay="0"/>
                                          </p:stCondLst>
                                        </p:cTn>
                                        <p:tgtEl>
                                          <p:spTgt spid="58">
                                            <p:txEl>
                                              <p:pRg st="0" end="0"/>
                                            </p:txEl>
                                          </p:spTgt>
                                        </p:tgtEl>
                                        <p:attrNameLst>
                                          <p:attrName>style.visibility</p:attrName>
                                        </p:attrNameLst>
                                      </p:cBhvr>
                                      <p:to>
                                        <p:strVal val="visible"/>
                                      </p:to>
                                    </p:set>
                                    <p:animEffect transition="in" filter="circle(in)">
                                      <p:cBhvr>
                                        <p:cTn id="228" dur="2000"/>
                                        <p:tgtEl>
                                          <p:spTgt spid="58">
                                            <p:txEl>
                                              <p:pRg st="0" end="0"/>
                                            </p:txEl>
                                          </p:spTgt>
                                        </p:tgtEl>
                                      </p:cBhvr>
                                    </p:animEffect>
                                  </p:childTnLst>
                                </p:cTn>
                              </p:par>
                            </p:childTnLst>
                          </p:cTn>
                        </p:par>
                      </p:childTnLst>
                    </p:cTn>
                  </p:par>
                  <p:par>
                    <p:cTn id="229" fill="hold">
                      <p:stCondLst>
                        <p:cond delay="indefinite"/>
                      </p:stCondLst>
                      <p:childTnLst>
                        <p:par>
                          <p:cTn id="230" fill="hold">
                            <p:stCondLst>
                              <p:cond delay="0"/>
                            </p:stCondLst>
                            <p:childTnLst>
                              <p:par>
                                <p:cTn id="231" presetID="6" presetClass="entr" presetSubtype="16" fill="hold" nodeType="clickEffect">
                                  <p:stCondLst>
                                    <p:cond delay="0"/>
                                  </p:stCondLst>
                                  <p:childTnLst>
                                    <p:set>
                                      <p:cBhvr>
                                        <p:cTn id="232" dur="1" fill="hold">
                                          <p:stCondLst>
                                            <p:cond delay="0"/>
                                          </p:stCondLst>
                                        </p:cTn>
                                        <p:tgtEl>
                                          <p:spTgt spid="59">
                                            <p:txEl>
                                              <p:pRg st="0" end="0"/>
                                            </p:txEl>
                                          </p:spTgt>
                                        </p:tgtEl>
                                        <p:attrNameLst>
                                          <p:attrName>style.visibility</p:attrName>
                                        </p:attrNameLst>
                                      </p:cBhvr>
                                      <p:to>
                                        <p:strVal val="visible"/>
                                      </p:to>
                                    </p:set>
                                    <p:animEffect transition="in" filter="circle(in)">
                                      <p:cBhvr>
                                        <p:cTn id="233" dur="2000"/>
                                        <p:tgtEl>
                                          <p:spTgt spid="59">
                                            <p:txEl>
                                              <p:pRg st="0" end="0"/>
                                            </p:txEl>
                                          </p:spTgt>
                                        </p:tgtEl>
                                      </p:cBhvr>
                                    </p:animEffect>
                                  </p:childTnLst>
                                </p:cTn>
                              </p:par>
                            </p:childTnLst>
                          </p:cTn>
                        </p:par>
                      </p:childTnLst>
                    </p:cTn>
                  </p:par>
                  <p:par>
                    <p:cTn id="234" fill="hold">
                      <p:stCondLst>
                        <p:cond delay="indefinite"/>
                      </p:stCondLst>
                      <p:childTnLst>
                        <p:par>
                          <p:cTn id="235" fill="hold">
                            <p:stCondLst>
                              <p:cond delay="0"/>
                            </p:stCondLst>
                            <p:childTnLst>
                              <p:par>
                                <p:cTn id="236" presetID="1" presetClass="entr" presetSubtype="0" fill="hold" nodeType="clickEffect">
                                  <p:stCondLst>
                                    <p:cond delay="0"/>
                                  </p:stCondLst>
                                  <p:childTnLst>
                                    <p:set>
                                      <p:cBhvr>
                                        <p:cTn id="237"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238" fill="hold">
                      <p:stCondLst>
                        <p:cond delay="indefinite"/>
                      </p:stCondLst>
                      <p:childTnLst>
                        <p:par>
                          <p:cTn id="239" fill="hold">
                            <p:stCondLst>
                              <p:cond delay="0"/>
                            </p:stCondLst>
                            <p:childTnLst>
                              <p:par>
                                <p:cTn id="240" presetID="2" presetClass="entr" presetSubtype="4" fill="hold" nodeType="clickEffect">
                                  <p:stCondLst>
                                    <p:cond delay="0"/>
                                  </p:stCondLst>
                                  <p:childTnLst>
                                    <p:set>
                                      <p:cBhvr>
                                        <p:cTn id="241" dur="1" fill="hold">
                                          <p:stCondLst>
                                            <p:cond delay="0"/>
                                          </p:stCondLst>
                                        </p:cTn>
                                        <p:tgtEl>
                                          <p:spTgt spid="61">
                                            <p:txEl>
                                              <p:pRg st="0" end="0"/>
                                            </p:txEl>
                                          </p:spTgt>
                                        </p:tgtEl>
                                        <p:attrNameLst>
                                          <p:attrName>style.visibility</p:attrName>
                                        </p:attrNameLst>
                                      </p:cBhvr>
                                      <p:to>
                                        <p:strVal val="visible"/>
                                      </p:to>
                                    </p:set>
                                    <p:anim calcmode="lin" valueType="num">
                                      <p:cBhvr additive="base">
                                        <p:cTn id="24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43"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2" presetClass="entr" presetSubtype="4" fill="hold" nodeType="clickEffect">
                                  <p:stCondLst>
                                    <p:cond delay="0"/>
                                  </p:stCondLst>
                                  <p:childTnLst>
                                    <p:set>
                                      <p:cBhvr>
                                        <p:cTn id="247" dur="1" fill="hold">
                                          <p:stCondLst>
                                            <p:cond delay="0"/>
                                          </p:stCondLst>
                                        </p:cTn>
                                        <p:tgtEl>
                                          <p:spTgt spid="62">
                                            <p:txEl>
                                              <p:pRg st="0" end="0"/>
                                            </p:txEl>
                                          </p:spTgt>
                                        </p:tgtEl>
                                        <p:attrNameLst>
                                          <p:attrName>style.visibility</p:attrName>
                                        </p:attrNameLst>
                                      </p:cBhvr>
                                      <p:to>
                                        <p:strVal val="visible"/>
                                      </p:to>
                                    </p:set>
                                    <p:anim calcmode="lin" valueType="num">
                                      <p:cBhvr additive="base">
                                        <p:cTn id="248"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249"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0" fill="hold">
                      <p:stCondLst>
                        <p:cond delay="indefinite"/>
                      </p:stCondLst>
                      <p:childTnLst>
                        <p:par>
                          <p:cTn id="251" fill="hold">
                            <p:stCondLst>
                              <p:cond delay="0"/>
                            </p:stCondLst>
                            <p:childTnLst>
                              <p:par>
                                <p:cTn id="252" presetID="2" presetClass="entr" presetSubtype="4" fill="hold" nodeType="clickEffect">
                                  <p:stCondLst>
                                    <p:cond delay="0"/>
                                  </p:stCondLst>
                                  <p:childTnLst>
                                    <p:set>
                                      <p:cBhvr>
                                        <p:cTn id="253" dur="1" fill="hold">
                                          <p:stCondLst>
                                            <p:cond delay="0"/>
                                          </p:stCondLst>
                                        </p:cTn>
                                        <p:tgtEl>
                                          <p:spTgt spid="63">
                                            <p:txEl>
                                              <p:pRg st="0" end="0"/>
                                            </p:txEl>
                                          </p:spTgt>
                                        </p:tgtEl>
                                        <p:attrNameLst>
                                          <p:attrName>style.visibility</p:attrName>
                                        </p:attrNameLst>
                                      </p:cBhvr>
                                      <p:to>
                                        <p:strVal val="visible"/>
                                      </p:to>
                                    </p:set>
                                    <p:anim calcmode="lin" valueType="num">
                                      <p:cBhvr additive="base">
                                        <p:cTn id="25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255"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6" fill="hold">
                      <p:stCondLst>
                        <p:cond delay="indefinite"/>
                      </p:stCondLst>
                      <p:childTnLst>
                        <p:par>
                          <p:cTn id="257" fill="hold">
                            <p:stCondLst>
                              <p:cond delay="0"/>
                            </p:stCondLst>
                            <p:childTnLst>
                              <p:par>
                                <p:cTn id="258" presetID="2" presetClass="entr" presetSubtype="4" fill="hold" nodeType="clickEffect">
                                  <p:stCondLst>
                                    <p:cond delay="0"/>
                                  </p:stCondLst>
                                  <p:childTnLst>
                                    <p:set>
                                      <p:cBhvr>
                                        <p:cTn id="259" dur="1" fill="hold">
                                          <p:stCondLst>
                                            <p:cond delay="0"/>
                                          </p:stCondLst>
                                        </p:cTn>
                                        <p:tgtEl>
                                          <p:spTgt spid="64">
                                            <p:txEl>
                                              <p:pRg st="0" end="0"/>
                                            </p:txEl>
                                          </p:spTgt>
                                        </p:tgtEl>
                                        <p:attrNameLst>
                                          <p:attrName>style.visibility</p:attrName>
                                        </p:attrNameLst>
                                      </p:cBhvr>
                                      <p:to>
                                        <p:strVal val="visible"/>
                                      </p:to>
                                    </p:set>
                                    <p:anim calcmode="lin" valueType="num">
                                      <p:cBhvr additive="base">
                                        <p:cTn id="260"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261"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16" presetClass="entr" presetSubtype="21" fill="hold" nodeType="clickEffect">
                                  <p:stCondLst>
                                    <p:cond delay="0"/>
                                  </p:stCondLst>
                                  <p:childTnLst>
                                    <p:set>
                                      <p:cBhvr>
                                        <p:cTn id="265" dur="1" fill="hold">
                                          <p:stCondLst>
                                            <p:cond delay="0"/>
                                          </p:stCondLst>
                                        </p:cTn>
                                        <p:tgtEl>
                                          <p:spTgt spid="65">
                                            <p:txEl>
                                              <p:pRg st="0" end="0"/>
                                            </p:txEl>
                                          </p:spTgt>
                                        </p:tgtEl>
                                        <p:attrNameLst>
                                          <p:attrName>style.visibility</p:attrName>
                                        </p:attrNameLst>
                                      </p:cBhvr>
                                      <p:to>
                                        <p:strVal val="visible"/>
                                      </p:to>
                                    </p:set>
                                    <p:animEffect transition="in" filter="barn(inVertical)">
                                      <p:cBhvr>
                                        <p:cTn id="266" dur="500"/>
                                        <p:tgtEl>
                                          <p:spTgt spid="65">
                                            <p:txEl>
                                              <p:pRg st="0" end="0"/>
                                            </p:txEl>
                                          </p:spTgt>
                                        </p:tgtEl>
                                      </p:cBhvr>
                                    </p:animEffect>
                                  </p:childTnLst>
                                </p:cTn>
                              </p:par>
                            </p:childTnLst>
                          </p:cTn>
                        </p:par>
                      </p:childTnLst>
                    </p:cTn>
                  </p:par>
                  <p:par>
                    <p:cTn id="267" fill="hold">
                      <p:stCondLst>
                        <p:cond delay="indefinite"/>
                      </p:stCondLst>
                      <p:childTnLst>
                        <p:par>
                          <p:cTn id="268" fill="hold">
                            <p:stCondLst>
                              <p:cond delay="0"/>
                            </p:stCondLst>
                            <p:childTnLst>
                              <p:par>
                                <p:cTn id="269" presetID="14" presetClass="entr" presetSubtype="10" fill="hold" nodeType="clickEffect">
                                  <p:stCondLst>
                                    <p:cond delay="0"/>
                                  </p:stCondLst>
                                  <p:childTnLst>
                                    <p:set>
                                      <p:cBhvr>
                                        <p:cTn id="270"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271" dur="500"/>
                                        <p:tgtEl>
                                          <p:spTgt spid="66">
                                            <p:txEl>
                                              <p:pRg st="0" end="0"/>
                                            </p:txEl>
                                          </p:spTgt>
                                        </p:tgtEl>
                                      </p:cBhvr>
                                    </p:animEffect>
                                  </p:childTnLst>
                                </p:cTn>
                              </p:par>
                            </p:childTnLst>
                          </p:cTn>
                        </p:par>
                      </p:childTnLst>
                    </p:cTn>
                  </p:par>
                  <p:par>
                    <p:cTn id="272" fill="hold">
                      <p:stCondLst>
                        <p:cond delay="indefinite"/>
                      </p:stCondLst>
                      <p:childTnLst>
                        <p:par>
                          <p:cTn id="273" fill="hold">
                            <p:stCondLst>
                              <p:cond delay="0"/>
                            </p:stCondLst>
                            <p:childTnLst>
                              <p:par>
                                <p:cTn id="274" presetID="31" presetClass="entr" presetSubtype="0" fill="hold" nodeType="clickEffect">
                                  <p:stCondLst>
                                    <p:cond delay="0"/>
                                  </p:stCondLst>
                                  <p:childTnLst>
                                    <p:set>
                                      <p:cBhvr>
                                        <p:cTn id="275" dur="1" fill="hold">
                                          <p:stCondLst>
                                            <p:cond delay="0"/>
                                          </p:stCondLst>
                                        </p:cTn>
                                        <p:tgtEl>
                                          <p:spTgt spid="67">
                                            <p:txEl>
                                              <p:pRg st="0" end="0"/>
                                            </p:txEl>
                                          </p:spTgt>
                                        </p:tgtEl>
                                        <p:attrNameLst>
                                          <p:attrName>style.visibility</p:attrName>
                                        </p:attrNameLst>
                                      </p:cBhvr>
                                      <p:to>
                                        <p:strVal val="visible"/>
                                      </p:to>
                                    </p:set>
                                    <p:anim calcmode="lin" valueType="num">
                                      <p:cBhvr>
                                        <p:cTn id="276" dur="10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277" dur="1000" fill="hold"/>
                                        <p:tgtEl>
                                          <p:spTgt spid="67">
                                            <p:txEl>
                                              <p:pRg st="0" end="0"/>
                                            </p:txEl>
                                          </p:spTgt>
                                        </p:tgtEl>
                                        <p:attrNameLst>
                                          <p:attrName>ppt_h</p:attrName>
                                        </p:attrNameLst>
                                      </p:cBhvr>
                                      <p:tavLst>
                                        <p:tav tm="0">
                                          <p:val>
                                            <p:fltVal val="0"/>
                                          </p:val>
                                        </p:tav>
                                        <p:tav tm="100000">
                                          <p:val>
                                            <p:strVal val="#ppt_h"/>
                                          </p:val>
                                        </p:tav>
                                      </p:tavLst>
                                    </p:anim>
                                    <p:anim calcmode="lin" valueType="num">
                                      <p:cBhvr>
                                        <p:cTn id="278" dur="1000" fill="hold"/>
                                        <p:tgtEl>
                                          <p:spTgt spid="67">
                                            <p:txEl>
                                              <p:pRg st="0" end="0"/>
                                            </p:txEl>
                                          </p:spTgt>
                                        </p:tgtEl>
                                        <p:attrNameLst>
                                          <p:attrName>style.rotation</p:attrName>
                                        </p:attrNameLst>
                                      </p:cBhvr>
                                      <p:tavLst>
                                        <p:tav tm="0">
                                          <p:val>
                                            <p:fltVal val="90"/>
                                          </p:val>
                                        </p:tav>
                                        <p:tav tm="100000">
                                          <p:val>
                                            <p:fltVal val="0"/>
                                          </p:val>
                                        </p:tav>
                                      </p:tavLst>
                                    </p:anim>
                                    <p:animEffect transition="in" filter="fade">
                                      <p:cBhvr>
                                        <p:cTn id="279" dur="1000"/>
                                        <p:tgtEl>
                                          <p:spTgt spid="67">
                                            <p:txEl>
                                              <p:pRg st="0" end="0"/>
                                            </p:txEl>
                                          </p:spTgt>
                                        </p:tgtEl>
                                      </p:cBhvr>
                                    </p:animEffect>
                                  </p:childTnLst>
                                </p:cTn>
                              </p:par>
                            </p:childTnLst>
                          </p:cTn>
                        </p:par>
                      </p:childTnLst>
                    </p:cTn>
                  </p:par>
                  <p:par>
                    <p:cTn id="280" fill="hold">
                      <p:stCondLst>
                        <p:cond delay="indefinite"/>
                      </p:stCondLst>
                      <p:childTnLst>
                        <p:par>
                          <p:cTn id="281" fill="hold">
                            <p:stCondLst>
                              <p:cond delay="0"/>
                            </p:stCondLst>
                            <p:childTnLst>
                              <p:par>
                                <p:cTn id="282" presetID="53" presetClass="entr" presetSubtype="16" fill="hold" grpId="0" nodeType="clickEffect">
                                  <p:stCondLst>
                                    <p:cond delay="0"/>
                                  </p:stCondLst>
                                  <p:childTnLst>
                                    <p:set>
                                      <p:cBhvr>
                                        <p:cTn id="283" dur="1" fill="hold">
                                          <p:stCondLst>
                                            <p:cond delay="0"/>
                                          </p:stCondLst>
                                        </p:cTn>
                                        <p:tgtEl>
                                          <p:spTgt spid="68"/>
                                        </p:tgtEl>
                                        <p:attrNameLst>
                                          <p:attrName>style.visibility</p:attrName>
                                        </p:attrNameLst>
                                      </p:cBhvr>
                                      <p:to>
                                        <p:strVal val="visible"/>
                                      </p:to>
                                    </p:set>
                                    <p:anim calcmode="lin" valueType="num">
                                      <p:cBhvr>
                                        <p:cTn id="284" dur="500" fill="hold"/>
                                        <p:tgtEl>
                                          <p:spTgt spid="68"/>
                                        </p:tgtEl>
                                        <p:attrNameLst>
                                          <p:attrName>ppt_w</p:attrName>
                                        </p:attrNameLst>
                                      </p:cBhvr>
                                      <p:tavLst>
                                        <p:tav tm="0">
                                          <p:val>
                                            <p:fltVal val="0"/>
                                          </p:val>
                                        </p:tav>
                                        <p:tav tm="100000">
                                          <p:val>
                                            <p:strVal val="#ppt_w"/>
                                          </p:val>
                                        </p:tav>
                                      </p:tavLst>
                                    </p:anim>
                                    <p:anim calcmode="lin" valueType="num">
                                      <p:cBhvr>
                                        <p:cTn id="285" dur="500" fill="hold"/>
                                        <p:tgtEl>
                                          <p:spTgt spid="68"/>
                                        </p:tgtEl>
                                        <p:attrNameLst>
                                          <p:attrName>ppt_h</p:attrName>
                                        </p:attrNameLst>
                                      </p:cBhvr>
                                      <p:tavLst>
                                        <p:tav tm="0">
                                          <p:val>
                                            <p:fltVal val="0"/>
                                          </p:val>
                                        </p:tav>
                                        <p:tav tm="100000">
                                          <p:val>
                                            <p:strVal val="#ppt_h"/>
                                          </p:val>
                                        </p:tav>
                                      </p:tavLst>
                                    </p:anim>
                                    <p:animEffect transition="in" filter="fade">
                                      <p:cBhvr>
                                        <p:cTn id="286" dur="500"/>
                                        <p:tgtEl>
                                          <p:spTgt spid="68"/>
                                        </p:tgtEl>
                                      </p:cBhvr>
                                    </p:animEffect>
                                  </p:childTnLst>
                                </p:cTn>
                              </p:par>
                            </p:childTnLst>
                          </p:cTn>
                        </p:par>
                      </p:childTnLst>
                    </p:cTn>
                  </p:par>
                  <p:par>
                    <p:cTn id="287" fill="hold">
                      <p:stCondLst>
                        <p:cond delay="indefinite"/>
                      </p:stCondLst>
                      <p:childTnLst>
                        <p:par>
                          <p:cTn id="288" fill="hold">
                            <p:stCondLst>
                              <p:cond delay="0"/>
                            </p:stCondLst>
                            <p:childTnLst>
                              <p:par>
                                <p:cTn id="289" presetID="6" presetClass="entr" presetSubtype="16" fill="hold" nodeType="clickEffect">
                                  <p:stCondLst>
                                    <p:cond delay="0"/>
                                  </p:stCondLst>
                                  <p:childTnLst>
                                    <p:set>
                                      <p:cBhvr>
                                        <p:cTn id="290" dur="1" fill="hold">
                                          <p:stCondLst>
                                            <p:cond delay="0"/>
                                          </p:stCondLst>
                                        </p:cTn>
                                        <p:tgtEl>
                                          <p:spTgt spid="69">
                                            <p:txEl>
                                              <p:pRg st="0" end="0"/>
                                            </p:txEl>
                                          </p:spTgt>
                                        </p:tgtEl>
                                        <p:attrNameLst>
                                          <p:attrName>style.visibility</p:attrName>
                                        </p:attrNameLst>
                                      </p:cBhvr>
                                      <p:to>
                                        <p:strVal val="visible"/>
                                      </p:to>
                                    </p:set>
                                    <p:animEffect transition="in" filter="circle(in)">
                                      <p:cBhvr>
                                        <p:cTn id="291" dur="2000"/>
                                        <p:tgtEl>
                                          <p:spTgt spid="69">
                                            <p:txEl>
                                              <p:pRg st="0" end="0"/>
                                            </p:txEl>
                                          </p:spTgt>
                                        </p:tgtEl>
                                      </p:cBhvr>
                                    </p:animEffect>
                                  </p:childTnLst>
                                </p:cTn>
                              </p:par>
                            </p:childTnLst>
                          </p:cTn>
                        </p:par>
                        <p:par>
                          <p:cTn id="292" fill="hold">
                            <p:stCondLst>
                              <p:cond delay="2000"/>
                            </p:stCondLst>
                            <p:childTnLst>
                              <p:par>
                                <p:cTn id="293" presetID="1" presetClass="entr" presetSubtype="0" fill="hold" grpId="0" nodeType="afterEffect">
                                  <p:stCondLst>
                                    <p:cond delay="250"/>
                                  </p:stCondLst>
                                  <p:childTnLst>
                                    <p:set>
                                      <p:cBhvr>
                                        <p:cTn id="294" dur="1" fill="hold">
                                          <p:stCondLst>
                                            <p:cond delay="0"/>
                                          </p:stCondLst>
                                        </p:cTn>
                                        <p:tgtEl>
                                          <p:spTgt spid="71"/>
                                        </p:tgtEl>
                                        <p:attrNameLst>
                                          <p:attrName>style.visibility</p:attrName>
                                        </p:attrNameLst>
                                      </p:cBhvr>
                                      <p:to>
                                        <p:strVal val="visible"/>
                                      </p:to>
                                    </p:set>
                                  </p:childTnLst>
                                </p:cTn>
                              </p:par>
                            </p:childTnLst>
                          </p:cTn>
                        </p:par>
                        <p:par>
                          <p:cTn id="295" fill="hold">
                            <p:stCondLst>
                              <p:cond delay="2250"/>
                            </p:stCondLst>
                            <p:childTnLst>
                              <p:par>
                                <p:cTn id="296" presetID="1" presetClass="entr" presetSubtype="0" fill="hold" grpId="0" nodeType="afterEffect">
                                  <p:stCondLst>
                                    <p:cond delay="0"/>
                                  </p:stCondLst>
                                  <p:childTnLst>
                                    <p:set>
                                      <p:cBhvr>
                                        <p:cTn id="297"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8" grpId="0"/>
      <p:bldP spid="70" grpId="0"/>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lefantti ja poikanen ruohoaukealla">
            <a:extLst>
              <a:ext uri="{FF2B5EF4-FFF2-40B4-BE49-F238E27FC236}">
                <a16:creationId xmlns:a16="http://schemas.microsoft.com/office/drawing/2014/main" id="{74FB898C-4A82-4E19-8DE7-F0AEA58FDBAB}"/>
              </a:ext>
            </a:extLst>
          </p:cNvPr>
          <p:cNvPicPr>
            <a:picLocks noChangeAspect="1"/>
          </p:cNvPicPr>
          <p:nvPr/>
        </p:nvPicPr>
        <p:blipFill rotWithShape="1">
          <a:blip r:embed="rId2">
            <a:alphaModFix amt="17000"/>
          </a:blip>
          <a:srcRect r="11334"/>
          <a:stretch/>
        </p:blipFill>
        <p:spPr>
          <a:xfrm>
            <a:off x="0" y="-2"/>
            <a:ext cx="9144000" cy="6858005"/>
          </a:xfrm>
          <a:prstGeom prst="rect">
            <a:avLst/>
          </a:prstGeom>
        </p:spPr>
      </p:pic>
      <p:sp>
        <p:nvSpPr>
          <p:cNvPr id="2" name="Title 1">
            <a:extLst>
              <a:ext uri="{FF2B5EF4-FFF2-40B4-BE49-F238E27FC236}">
                <a16:creationId xmlns:a16="http://schemas.microsoft.com/office/drawing/2014/main" id="{115D63F7-7667-FA46-8971-67224D695431}"/>
              </a:ext>
            </a:extLst>
          </p:cNvPr>
          <p:cNvSpPr>
            <a:spLocks noGrp="1"/>
          </p:cNvSpPr>
          <p:nvPr>
            <p:ph type="title"/>
          </p:nvPr>
        </p:nvSpPr>
        <p:spPr>
          <a:xfrm>
            <a:off x="1212490" y="222195"/>
            <a:ext cx="6626099" cy="754822"/>
          </a:xfrm>
          <a:solidFill>
            <a:srgbClr val="404040">
              <a:alpha val="84706"/>
            </a:srgbClr>
          </a:solidFill>
          <a:ln w="38100" cap="sq">
            <a:solidFill>
              <a:srgbClr val="FFFFFF"/>
            </a:solidFill>
            <a:miter lim="800000"/>
          </a:ln>
        </p:spPr>
        <p:txBody>
          <a:bodyPr vert="horz" wrap="square" lIns="91440" tIns="45720" rIns="91440" bIns="45720" rtlCol="0" anchor="ctr">
            <a:normAutofit/>
          </a:bodyPr>
          <a:lstStyle/>
          <a:p>
            <a:pPr algn="ctr">
              <a:lnSpc>
                <a:spcPct val="90000"/>
              </a:lnSpc>
            </a:pPr>
            <a:r>
              <a:rPr lang="en-US" sz="2450" kern="1200" dirty="0" err="1">
                <a:solidFill>
                  <a:srgbClr val="FFFFFF"/>
                </a:solidFill>
                <a:latin typeface="+mj-lt"/>
                <a:ea typeface="+mj-ea"/>
                <a:cs typeface="+mj-cs"/>
              </a:rPr>
              <a:t>Lajien</a:t>
            </a:r>
            <a:r>
              <a:rPr lang="en-US" sz="2450" kern="1200" dirty="0">
                <a:solidFill>
                  <a:srgbClr val="FFFFFF"/>
                </a:solidFill>
                <a:latin typeface="+mj-lt"/>
                <a:ea typeface="+mj-ea"/>
                <a:cs typeface="+mj-cs"/>
              </a:rPr>
              <a:t> </a:t>
            </a:r>
            <a:r>
              <a:rPr lang="en-US" sz="2450" kern="1200" dirty="0" err="1">
                <a:solidFill>
                  <a:srgbClr val="FFFFFF"/>
                </a:solidFill>
                <a:latin typeface="+mj-lt"/>
                <a:ea typeface="+mj-ea"/>
                <a:cs typeface="+mj-cs"/>
              </a:rPr>
              <a:t>synty</a:t>
            </a:r>
            <a:endParaRPr lang="en-US" sz="2450" kern="1200" dirty="0">
              <a:solidFill>
                <a:srgbClr val="FFFFFF"/>
              </a:solidFill>
              <a:latin typeface="+mj-lt"/>
              <a:ea typeface="+mj-ea"/>
              <a:cs typeface="+mj-cs"/>
            </a:endParaRPr>
          </a:p>
        </p:txBody>
      </p:sp>
      <p:graphicFrame>
        <p:nvGraphicFramePr>
          <p:cNvPr id="6" name="Content Placeholder 3">
            <a:extLst>
              <a:ext uri="{FF2B5EF4-FFF2-40B4-BE49-F238E27FC236}">
                <a16:creationId xmlns:a16="http://schemas.microsoft.com/office/drawing/2014/main" id="{514390AA-B84E-1947-B063-C70DBFE82EBE}"/>
              </a:ext>
            </a:extLst>
          </p:cNvPr>
          <p:cNvGraphicFramePr>
            <a:graphicFrameLocks/>
          </p:cNvGraphicFramePr>
          <p:nvPr>
            <p:extLst>
              <p:ext uri="{D42A27DB-BD31-4B8C-83A1-F6EECF244321}">
                <p14:modId xmlns:p14="http://schemas.microsoft.com/office/powerpoint/2010/main" val="2026687696"/>
              </p:ext>
            </p:extLst>
          </p:nvPr>
        </p:nvGraphicFramePr>
        <p:xfrm>
          <a:off x="-161855" y="977017"/>
          <a:ext cx="9162300" cy="5506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A7F6C005-B8C4-1747-B2C0-83247B03C4DD}"/>
              </a:ext>
            </a:extLst>
          </p:cNvPr>
          <p:cNvCxnSpPr/>
          <p:nvPr/>
        </p:nvCxnSpPr>
        <p:spPr>
          <a:xfrm>
            <a:off x="754375" y="6024985"/>
            <a:ext cx="458115" cy="305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C3C412-B21F-7341-9F8C-54F287074284}"/>
              </a:ext>
            </a:extLst>
          </p:cNvPr>
          <p:cNvSpPr txBox="1"/>
          <p:nvPr/>
        </p:nvSpPr>
        <p:spPr>
          <a:xfrm>
            <a:off x="143555" y="6380358"/>
            <a:ext cx="3817625" cy="369332"/>
          </a:xfrm>
          <a:prstGeom prst="rect">
            <a:avLst/>
          </a:prstGeom>
          <a:noFill/>
        </p:spPr>
        <p:txBody>
          <a:bodyPr wrap="square" rtlCol="0">
            <a:spAutoFit/>
          </a:bodyPr>
          <a:lstStyle/>
          <a:p>
            <a:r>
              <a:rPr lang="en-FI" dirty="0"/>
              <a:t>Next generation: Fliteboard / Ehydro</a:t>
            </a:r>
          </a:p>
        </p:txBody>
      </p:sp>
      <p:cxnSp>
        <p:nvCxnSpPr>
          <p:cNvPr id="10" name="Curved Connector 9">
            <a:extLst>
              <a:ext uri="{FF2B5EF4-FFF2-40B4-BE49-F238E27FC236}">
                <a16:creationId xmlns:a16="http://schemas.microsoft.com/office/drawing/2014/main" id="{6CD61310-F12E-2F49-B442-0B44187E636F}"/>
              </a:ext>
            </a:extLst>
          </p:cNvPr>
          <p:cNvCxnSpPr>
            <a:cxnSpLocks/>
          </p:cNvCxnSpPr>
          <p:nvPr/>
        </p:nvCxnSpPr>
        <p:spPr>
          <a:xfrm>
            <a:off x="4113885" y="5502590"/>
            <a:ext cx="1068935" cy="81348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FFFE288-1AE7-1B45-9552-0C6E095354E3}"/>
              </a:ext>
            </a:extLst>
          </p:cNvPr>
          <p:cNvSpPr txBox="1"/>
          <p:nvPr/>
        </p:nvSpPr>
        <p:spPr>
          <a:xfrm>
            <a:off x="5335525" y="6177690"/>
            <a:ext cx="1985165" cy="646331"/>
          </a:xfrm>
          <a:prstGeom prst="rect">
            <a:avLst/>
          </a:prstGeom>
          <a:noFill/>
        </p:spPr>
        <p:txBody>
          <a:bodyPr wrap="square" rtlCol="0">
            <a:spAutoFit/>
          </a:bodyPr>
          <a:lstStyle/>
          <a:p>
            <a:r>
              <a:rPr lang="en-FI" dirty="0"/>
              <a:t>Splitboard etc. freeride. </a:t>
            </a:r>
          </a:p>
        </p:txBody>
      </p:sp>
    </p:spTree>
    <p:extLst>
      <p:ext uri="{BB962C8B-B14F-4D97-AF65-F5344CB8AC3E}">
        <p14:creationId xmlns:p14="http://schemas.microsoft.com/office/powerpoint/2010/main" val="11569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8" repeatCount="indefinite" restart="whenNotActive" fill="hold" evtFilter="cancelBubble" nodeType="interactiveSeq">
                <p:stCondLst>
                  <p:cond delay="indefinite"/>
                  <p:cond evt="onBegin" delay="0">
                    <p:tn val="1"/>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 0 L 0.00181 -0.05193" pathEditMode="relative" ptsTypes="AA">
                                      <p:cBhvr>
                                        <p:cTn id="12" dur="30000" fill="hold"/>
                                        <p:tgtEl>
                                          <p:spTgt spid="5"/>
                                        </p:tgtEl>
                                        <p:attrNameLst>
                                          <p:attrName>ppt_x</p:attrName>
                                          <p:attrName>ppt_y</p:attrName>
                                        </p:attrNameLst>
                                      </p:cBhvr>
                                    </p:animMotion>
                                  </p:childTnLst>
                                </p:cTn>
                              </p:par>
                              <p:par>
                                <p:cTn id="13" presetID="6" presetClass="emph" presetSubtype="0" accel="50000" decel="50000" fill="hold" nodeType="withEffect">
                                  <p:stCondLst>
                                    <p:cond delay="0"/>
                                  </p:stCondLst>
                                  <p:childTnLst>
                                    <p:animScale>
                                      <p:cBhvr>
                                        <p:cTn id="14" dur="30000" fill="hold"/>
                                        <p:tgtEl>
                                          <p:spTgt spid="5"/>
                                        </p:tgtEl>
                                      </p:cBhvr>
                                      <p:by x="150000" y="150000"/>
                                    </p:animScale>
                                  </p:childTnLst>
                                </p:cTn>
                              </p:par>
                            </p:childTnLst>
                          </p:cTn>
                        </p:par>
                        <p:par>
                          <p:cTn id="15" fill="hold">
                            <p:stCondLst>
                              <p:cond delay="30000"/>
                            </p:stCondLst>
                            <p:childTnLst>
                              <p:par>
                                <p:cTn id="16" presetID="0" presetClass="path" presetSubtype="0" accel="50000" decel="50000" fill="hold" nodeType="afterEffect">
                                  <p:stCondLst>
                                    <p:cond delay="5000"/>
                                  </p:stCondLst>
                                  <p:childTnLst>
                                    <p:animMotion origin="layout" path="M 0.00181 -0.05193 L 0 0" pathEditMode="relative" ptsTypes="AA">
                                      <p:cBhvr>
                                        <p:cTn id="17" dur="30000" fill="hold"/>
                                        <p:tgtEl>
                                          <p:spTgt spid="5"/>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5"/>
                                        </p:tgtEl>
                                      </p:cBhvr>
                                      <p:by x="150000" y="150000"/>
                                      <p:to x="100000" y="100000"/>
                                    </p:animScale>
                                  </p:childTnLst>
                                </p:cTn>
                              </p:par>
                            </p:childTnLst>
                          </p:cTn>
                        </p:par>
                        <p:par>
                          <p:cTn id="20" fill="hold">
                            <p:stCondLst>
                              <p:cond delay="65000"/>
                            </p:stCondLst>
                            <p:childTnLst>
                              <p:par>
                                <p:cTn id="21" presetID="0" presetClass="path" presetSubtype="0" accel="50000" decel="50000" fill="hold" nodeType="afterEffect">
                                  <p:stCondLst>
                                    <p:cond delay="0"/>
                                  </p:stCondLst>
                                  <p:childTnLst>
                                    <p:animMotion origin="layout" path="M -0.00243 0.05486 L -0.00243 0.05509 " pathEditMode="relative" rAng="0" ptsTypes="AA">
                                      <p:cBhvr>
                                        <p:cTn id="22" dur="5000" fill="hold"/>
                                        <p:tgtEl>
                                          <p:spTgt spid="5"/>
                                        </p:tgtEl>
                                        <p:attrNameLst>
                                          <p:attrName>ppt_x</p:attrName>
                                          <p:attrName>ppt_y</p:attrName>
                                        </p:attrNameLst>
                                      </p:cBhvr>
                                      <p:rCtr x="0" y="0"/>
                                    </p:animMotion>
                                  </p:childTnLst>
                                </p:cTn>
                              </p:par>
                            </p:childTnLst>
                          </p:cTn>
                        </p:par>
                      </p:childTnLst>
                    </p:cTn>
                  </p:par>
                </p:childTnLst>
              </p:cTn>
            </p:seq>
          </p:childTnLst>
        </p:cTn>
      </p:par>
    </p:tnLst>
    <p:bldLst>
      <p:bldGraphic spid="6"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39D5C-6F81-2B41-89B7-6A2E35AC65E3}"/>
              </a:ext>
            </a:extLst>
          </p:cNvPr>
          <p:cNvSpPr>
            <a:spLocks noGrp="1"/>
          </p:cNvSpPr>
          <p:nvPr>
            <p:ph type="title"/>
          </p:nvPr>
        </p:nvSpPr>
        <p:spPr>
          <a:xfrm>
            <a:off x="774954" y="954284"/>
            <a:ext cx="7884829" cy="2943432"/>
          </a:xfrm>
        </p:spPr>
        <p:txBody>
          <a:bodyPr vert="horz" lIns="91440" tIns="45720" rIns="91440" bIns="45720" rtlCol="0" anchor="b">
            <a:normAutofit/>
          </a:bodyPr>
          <a:lstStyle/>
          <a:p>
            <a:pPr>
              <a:lnSpc>
                <a:spcPct val="90000"/>
              </a:lnSpc>
            </a:pPr>
            <a:endParaRPr lang="en-US" sz="7000" kern="1200" dirty="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1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Content Placeholder 3">
            <a:extLst>
              <a:ext uri="{FF2B5EF4-FFF2-40B4-BE49-F238E27FC236}">
                <a16:creationId xmlns:a16="http://schemas.microsoft.com/office/drawing/2014/main" id="{91F6D7FE-6B50-C545-BBAE-1E740DF09C91}"/>
              </a:ext>
            </a:extLst>
          </p:cNvPr>
          <p:cNvGraphicFramePr>
            <a:graphicFrameLocks noGrp="1"/>
          </p:cNvGraphicFramePr>
          <p:nvPr>
            <p:ph idx="1"/>
            <p:extLst>
              <p:ext uri="{D42A27DB-BD31-4B8C-83A1-F6EECF244321}">
                <p14:modId xmlns:p14="http://schemas.microsoft.com/office/powerpoint/2010/main" val="1906233727"/>
              </p:ext>
            </p:extLst>
          </p:nvPr>
        </p:nvGraphicFramePr>
        <p:xfrm>
          <a:off x="457200" y="2206625"/>
          <a:ext cx="8229600" cy="3919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4" name="Diagram 33">
            <a:extLst>
              <a:ext uri="{FF2B5EF4-FFF2-40B4-BE49-F238E27FC236}">
                <a16:creationId xmlns:a16="http://schemas.microsoft.com/office/drawing/2014/main" id="{127E3CEA-FB4C-A54A-9138-50FD27B40A69}"/>
              </a:ext>
            </a:extLst>
          </p:cNvPr>
          <p:cNvGraphicFramePr/>
          <p:nvPr>
            <p:extLst>
              <p:ext uri="{D42A27DB-BD31-4B8C-83A1-F6EECF244321}">
                <p14:modId xmlns:p14="http://schemas.microsoft.com/office/powerpoint/2010/main" val="3950064752"/>
              </p:ext>
            </p:extLst>
          </p:nvPr>
        </p:nvGraphicFramePr>
        <p:xfrm>
          <a:off x="10255" y="211377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5" name="Group 34">
            <a:extLst>
              <a:ext uri="{FF2B5EF4-FFF2-40B4-BE49-F238E27FC236}">
                <a16:creationId xmlns:a16="http://schemas.microsoft.com/office/drawing/2014/main" id="{CFB16C3E-6296-4240-837C-4CABFF6B719E}"/>
              </a:ext>
            </a:extLst>
          </p:cNvPr>
          <p:cNvGrpSpPr/>
          <p:nvPr/>
        </p:nvGrpSpPr>
        <p:grpSpPr>
          <a:xfrm>
            <a:off x="296260" y="4803345"/>
            <a:ext cx="904168" cy="704618"/>
            <a:chOff x="916159" y="1374354"/>
            <a:chExt cx="904168" cy="704618"/>
          </a:xfrm>
        </p:grpSpPr>
        <p:sp>
          <p:nvSpPr>
            <p:cNvPr id="36" name="Oval 35">
              <a:extLst>
                <a:ext uri="{FF2B5EF4-FFF2-40B4-BE49-F238E27FC236}">
                  <a16:creationId xmlns:a16="http://schemas.microsoft.com/office/drawing/2014/main" id="{42B7B4B0-8245-8C43-95CE-834EFE29ECEB}"/>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4">
              <a:extLst>
                <a:ext uri="{FF2B5EF4-FFF2-40B4-BE49-F238E27FC236}">
                  <a16:creationId xmlns:a16="http://schemas.microsoft.com/office/drawing/2014/main" id="{6E8BDE32-18D7-B44A-89D5-DF5DDE651483}"/>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err="1"/>
                <a:t>Foot-volley</a:t>
              </a:r>
              <a:endParaRPr lang="fi-FI" sz="1400" kern="1200" dirty="0"/>
            </a:p>
          </p:txBody>
        </p:sp>
      </p:grpSp>
      <p:grpSp>
        <p:nvGrpSpPr>
          <p:cNvPr id="38" name="Group 37">
            <a:extLst>
              <a:ext uri="{FF2B5EF4-FFF2-40B4-BE49-F238E27FC236}">
                <a16:creationId xmlns:a16="http://schemas.microsoft.com/office/drawing/2014/main" id="{421E6FE2-CB0E-2A40-AEBD-A5967702364D}"/>
              </a:ext>
            </a:extLst>
          </p:cNvPr>
          <p:cNvGrpSpPr/>
          <p:nvPr/>
        </p:nvGrpSpPr>
        <p:grpSpPr>
          <a:xfrm>
            <a:off x="163848" y="3581705"/>
            <a:ext cx="904168" cy="704618"/>
            <a:chOff x="916159" y="1374354"/>
            <a:chExt cx="904168" cy="704618"/>
          </a:xfrm>
        </p:grpSpPr>
        <p:sp>
          <p:nvSpPr>
            <p:cNvPr id="39" name="Oval 38">
              <a:extLst>
                <a:ext uri="{FF2B5EF4-FFF2-40B4-BE49-F238E27FC236}">
                  <a16:creationId xmlns:a16="http://schemas.microsoft.com/office/drawing/2014/main" id="{2479DC7F-26F5-E548-8E31-FE4A6AF44595}"/>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l 4">
              <a:extLst>
                <a:ext uri="{FF2B5EF4-FFF2-40B4-BE49-F238E27FC236}">
                  <a16:creationId xmlns:a16="http://schemas.microsoft.com/office/drawing/2014/main" id="{CDC7527C-E051-154A-B362-F1D156D458D6}"/>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dirty="0" err="1"/>
                <a:t>Kickball</a:t>
              </a:r>
              <a:endParaRPr lang="fi-FI" sz="1400" kern="1200" dirty="0"/>
            </a:p>
          </p:txBody>
        </p:sp>
      </p:grpSp>
      <p:grpSp>
        <p:nvGrpSpPr>
          <p:cNvPr id="41" name="Group 40">
            <a:extLst>
              <a:ext uri="{FF2B5EF4-FFF2-40B4-BE49-F238E27FC236}">
                <a16:creationId xmlns:a16="http://schemas.microsoft.com/office/drawing/2014/main" id="{F6C436BF-527B-A046-8F76-599C61D34CCD}"/>
              </a:ext>
            </a:extLst>
          </p:cNvPr>
          <p:cNvGrpSpPr/>
          <p:nvPr/>
        </p:nvGrpSpPr>
        <p:grpSpPr>
          <a:xfrm>
            <a:off x="296260" y="5872280"/>
            <a:ext cx="904168" cy="704618"/>
            <a:chOff x="916159" y="1374354"/>
            <a:chExt cx="904168" cy="704618"/>
          </a:xfrm>
        </p:grpSpPr>
        <p:sp>
          <p:nvSpPr>
            <p:cNvPr id="42" name="Oval 41">
              <a:extLst>
                <a:ext uri="{FF2B5EF4-FFF2-40B4-BE49-F238E27FC236}">
                  <a16:creationId xmlns:a16="http://schemas.microsoft.com/office/drawing/2014/main" id="{A99085C5-C1D1-EF41-B8F3-1980E99FDB08}"/>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Oval 4">
              <a:extLst>
                <a:ext uri="{FF2B5EF4-FFF2-40B4-BE49-F238E27FC236}">
                  <a16:creationId xmlns:a16="http://schemas.microsoft.com/office/drawing/2014/main" id="{B6EE79D8-1644-744E-964C-B275EBBD47D6}"/>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dirty="0" err="1"/>
                <a:t>Kronum</a:t>
              </a:r>
              <a:endParaRPr lang="fi-FI" sz="1400" kern="1200" dirty="0"/>
            </a:p>
          </p:txBody>
        </p:sp>
      </p:grpSp>
      <p:grpSp>
        <p:nvGrpSpPr>
          <p:cNvPr id="44" name="Group 43">
            <a:extLst>
              <a:ext uri="{FF2B5EF4-FFF2-40B4-BE49-F238E27FC236}">
                <a16:creationId xmlns:a16="http://schemas.microsoft.com/office/drawing/2014/main" id="{375E0D5A-BFBB-DF41-8D37-20FED236D80B}"/>
              </a:ext>
            </a:extLst>
          </p:cNvPr>
          <p:cNvGrpSpPr/>
          <p:nvPr/>
        </p:nvGrpSpPr>
        <p:grpSpPr>
          <a:xfrm>
            <a:off x="296260" y="2427222"/>
            <a:ext cx="904168" cy="704618"/>
            <a:chOff x="916159" y="1374354"/>
            <a:chExt cx="904168" cy="704618"/>
          </a:xfrm>
        </p:grpSpPr>
        <p:sp>
          <p:nvSpPr>
            <p:cNvPr id="45" name="Oval 44">
              <a:extLst>
                <a:ext uri="{FF2B5EF4-FFF2-40B4-BE49-F238E27FC236}">
                  <a16:creationId xmlns:a16="http://schemas.microsoft.com/office/drawing/2014/main" id="{E341924A-D9A2-5349-A771-E290741DE9A4}"/>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Oval 4">
              <a:extLst>
                <a:ext uri="{FF2B5EF4-FFF2-40B4-BE49-F238E27FC236}">
                  <a16:creationId xmlns:a16="http://schemas.microsoft.com/office/drawing/2014/main" id="{6055DC0A-42DD-C84D-A3E7-9960CBE035D1}"/>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dirty="0" err="1"/>
                <a:t>Matball</a:t>
              </a:r>
              <a:endParaRPr lang="fi-FI" sz="1400" kern="1200" dirty="0"/>
            </a:p>
          </p:txBody>
        </p:sp>
      </p:grpSp>
      <p:grpSp>
        <p:nvGrpSpPr>
          <p:cNvPr id="47" name="Group 46">
            <a:extLst>
              <a:ext uri="{FF2B5EF4-FFF2-40B4-BE49-F238E27FC236}">
                <a16:creationId xmlns:a16="http://schemas.microsoft.com/office/drawing/2014/main" id="{AE126A0C-CD05-2E4F-AC21-8F7C015E978E}"/>
              </a:ext>
            </a:extLst>
          </p:cNvPr>
          <p:cNvGrpSpPr/>
          <p:nvPr/>
        </p:nvGrpSpPr>
        <p:grpSpPr>
          <a:xfrm>
            <a:off x="1517900" y="2485505"/>
            <a:ext cx="904168" cy="704618"/>
            <a:chOff x="916159" y="1374354"/>
            <a:chExt cx="904168" cy="704618"/>
          </a:xfrm>
        </p:grpSpPr>
        <p:sp>
          <p:nvSpPr>
            <p:cNvPr id="48" name="Oval 47">
              <a:extLst>
                <a:ext uri="{FF2B5EF4-FFF2-40B4-BE49-F238E27FC236}">
                  <a16:creationId xmlns:a16="http://schemas.microsoft.com/office/drawing/2014/main" id="{79C331EF-BDB0-A148-BDB5-F8D2DA36820D}"/>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Oval 4">
              <a:extLst>
                <a:ext uri="{FF2B5EF4-FFF2-40B4-BE49-F238E27FC236}">
                  <a16:creationId xmlns:a16="http://schemas.microsoft.com/office/drawing/2014/main" id="{184B297D-A5C7-ED46-AC25-B0B5A4384465}"/>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dirty="0"/>
                <a:t>Samoa </a:t>
              </a:r>
              <a:r>
                <a:rPr lang="fi-FI" sz="1400" dirty="0" err="1"/>
                <a:t>Rules</a:t>
              </a:r>
              <a:endParaRPr lang="fi-FI" sz="1400" kern="1200" dirty="0"/>
            </a:p>
          </p:txBody>
        </p:sp>
      </p:grpSp>
      <p:grpSp>
        <p:nvGrpSpPr>
          <p:cNvPr id="50" name="Group 49">
            <a:extLst>
              <a:ext uri="{FF2B5EF4-FFF2-40B4-BE49-F238E27FC236}">
                <a16:creationId xmlns:a16="http://schemas.microsoft.com/office/drawing/2014/main" id="{5250FDBD-5E05-9D47-9A8A-97E54E97616F}"/>
              </a:ext>
            </a:extLst>
          </p:cNvPr>
          <p:cNvGrpSpPr/>
          <p:nvPr/>
        </p:nvGrpSpPr>
        <p:grpSpPr>
          <a:xfrm>
            <a:off x="1650312" y="4906534"/>
            <a:ext cx="904168" cy="704618"/>
            <a:chOff x="916159" y="1374354"/>
            <a:chExt cx="904168" cy="704618"/>
          </a:xfrm>
        </p:grpSpPr>
        <p:sp>
          <p:nvSpPr>
            <p:cNvPr id="51" name="Oval 50">
              <a:extLst>
                <a:ext uri="{FF2B5EF4-FFF2-40B4-BE49-F238E27FC236}">
                  <a16:creationId xmlns:a16="http://schemas.microsoft.com/office/drawing/2014/main" id="{AAA82CB5-5413-7E49-B456-76C5BE55C474}"/>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Oval 4">
              <a:extLst>
                <a:ext uri="{FF2B5EF4-FFF2-40B4-BE49-F238E27FC236}">
                  <a16:creationId xmlns:a16="http://schemas.microsoft.com/office/drawing/2014/main" id="{35659ABD-231F-174C-B1EA-19DEE557160A}"/>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err="1"/>
                <a:t>Speed-ball</a:t>
              </a:r>
              <a:endParaRPr lang="fi-FI" sz="1400" kern="1200" dirty="0"/>
            </a:p>
          </p:txBody>
        </p:sp>
      </p:grpSp>
      <p:grpSp>
        <p:nvGrpSpPr>
          <p:cNvPr id="53" name="Group 52">
            <a:extLst>
              <a:ext uri="{FF2B5EF4-FFF2-40B4-BE49-F238E27FC236}">
                <a16:creationId xmlns:a16="http://schemas.microsoft.com/office/drawing/2014/main" id="{61424980-2B34-5443-B15F-78B845907C7C}"/>
              </a:ext>
            </a:extLst>
          </p:cNvPr>
          <p:cNvGrpSpPr/>
          <p:nvPr/>
        </p:nvGrpSpPr>
        <p:grpSpPr>
          <a:xfrm>
            <a:off x="1839559" y="5882523"/>
            <a:ext cx="904168" cy="704618"/>
            <a:chOff x="916159" y="1374354"/>
            <a:chExt cx="904168" cy="704618"/>
          </a:xfrm>
        </p:grpSpPr>
        <p:sp>
          <p:nvSpPr>
            <p:cNvPr id="54" name="Oval 53">
              <a:extLst>
                <a:ext uri="{FF2B5EF4-FFF2-40B4-BE49-F238E27FC236}">
                  <a16:creationId xmlns:a16="http://schemas.microsoft.com/office/drawing/2014/main" id="{D93E6E61-FCEB-2E47-9DDD-8F5273E9A276}"/>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Oval 4">
              <a:extLst>
                <a:ext uri="{FF2B5EF4-FFF2-40B4-BE49-F238E27FC236}">
                  <a16:creationId xmlns:a16="http://schemas.microsoft.com/office/drawing/2014/main" id="{20D6C84D-84B5-BA44-986D-6F1FC6CEF375}"/>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err="1"/>
                <a:t>Swedish</a:t>
              </a:r>
              <a:r>
                <a:rPr lang="fi-FI" sz="1400" kern="1200" dirty="0"/>
                <a:t> </a:t>
              </a:r>
              <a:r>
                <a:rPr lang="fi-FI" sz="1400" kern="1200" dirty="0" err="1"/>
                <a:t>football</a:t>
              </a:r>
              <a:endParaRPr lang="fi-FI" sz="1400" kern="1200" dirty="0"/>
            </a:p>
          </p:txBody>
        </p:sp>
      </p:grpSp>
      <p:grpSp>
        <p:nvGrpSpPr>
          <p:cNvPr id="56" name="Group 55">
            <a:extLst>
              <a:ext uri="{FF2B5EF4-FFF2-40B4-BE49-F238E27FC236}">
                <a16:creationId xmlns:a16="http://schemas.microsoft.com/office/drawing/2014/main" id="{7905952A-2E00-9A4A-95F6-A8B17FF45514}"/>
              </a:ext>
            </a:extLst>
          </p:cNvPr>
          <p:cNvGrpSpPr/>
          <p:nvPr/>
        </p:nvGrpSpPr>
        <p:grpSpPr>
          <a:xfrm>
            <a:off x="1068016" y="4252564"/>
            <a:ext cx="1034380" cy="704618"/>
            <a:chOff x="916159" y="1374354"/>
            <a:chExt cx="904168" cy="704618"/>
          </a:xfrm>
        </p:grpSpPr>
        <p:sp>
          <p:nvSpPr>
            <p:cNvPr id="57" name="Oval 56">
              <a:extLst>
                <a:ext uri="{FF2B5EF4-FFF2-40B4-BE49-F238E27FC236}">
                  <a16:creationId xmlns:a16="http://schemas.microsoft.com/office/drawing/2014/main" id="{79E3E122-3EFC-6448-B806-C281104BA8A2}"/>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Oval 4">
              <a:extLst>
                <a:ext uri="{FF2B5EF4-FFF2-40B4-BE49-F238E27FC236}">
                  <a16:creationId xmlns:a16="http://schemas.microsoft.com/office/drawing/2014/main" id="{89C28388-9A6C-2440-A420-46906E5C69CB}"/>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a:t>Universal </a:t>
              </a:r>
              <a:r>
                <a:rPr lang="fi-FI" sz="1400" kern="1200" dirty="0" err="1"/>
                <a:t>football</a:t>
              </a:r>
              <a:endParaRPr lang="fi-FI" sz="1400" kern="1200" dirty="0"/>
            </a:p>
          </p:txBody>
        </p:sp>
      </p:grpSp>
      <p:grpSp>
        <p:nvGrpSpPr>
          <p:cNvPr id="59" name="Group 58">
            <a:extLst>
              <a:ext uri="{FF2B5EF4-FFF2-40B4-BE49-F238E27FC236}">
                <a16:creationId xmlns:a16="http://schemas.microsoft.com/office/drawing/2014/main" id="{7C7E578A-0193-C742-9E88-156DAEA0923A}"/>
              </a:ext>
            </a:extLst>
          </p:cNvPr>
          <p:cNvGrpSpPr/>
          <p:nvPr/>
        </p:nvGrpSpPr>
        <p:grpSpPr>
          <a:xfrm>
            <a:off x="1046747" y="5432773"/>
            <a:ext cx="904168" cy="704618"/>
            <a:chOff x="916159" y="1374354"/>
            <a:chExt cx="904168" cy="704618"/>
          </a:xfrm>
        </p:grpSpPr>
        <p:sp>
          <p:nvSpPr>
            <p:cNvPr id="60" name="Oval 59">
              <a:extLst>
                <a:ext uri="{FF2B5EF4-FFF2-40B4-BE49-F238E27FC236}">
                  <a16:creationId xmlns:a16="http://schemas.microsoft.com/office/drawing/2014/main" id="{5C7A2D0B-D4A0-2C4E-A64A-B886BFC06927}"/>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Oval 4">
              <a:extLst>
                <a:ext uri="{FF2B5EF4-FFF2-40B4-BE49-F238E27FC236}">
                  <a16:creationId xmlns:a16="http://schemas.microsoft.com/office/drawing/2014/main" id="{E1561B49-08CA-EF40-AB2E-0A1CFC833C8E}"/>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err="1"/>
                <a:t>Volata</a:t>
              </a:r>
              <a:endParaRPr lang="fi-FI" sz="1400" kern="1200" dirty="0"/>
            </a:p>
          </p:txBody>
        </p:sp>
      </p:grpSp>
      <p:grpSp>
        <p:nvGrpSpPr>
          <p:cNvPr id="62" name="Group 61">
            <a:extLst>
              <a:ext uri="{FF2B5EF4-FFF2-40B4-BE49-F238E27FC236}">
                <a16:creationId xmlns:a16="http://schemas.microsoft.com/office/drawing/2014/main" id="{73131AB9-C76D-D047-B8BB-7BB9B347FB6C}"/>
              </a:ext>
            </a:extLst>
          </p:cNvPr>
          <p:cNvGrpSpPr/>
          <p:nvPr/>
        </p:nvGrpSpPr>
        <p:grpSpPr>
          <a:xfrm>
            <a:off x="7167985" y="2437465"/>
            <a:ext cx="904168" cy="704618"/>
            <a:chOff x="916159" y="1374354"/>
            <a:chExt cx="904168" cy="704618"/>
          </a:xfrm>
        </p:grpSpPr>
        <p:sp>
          <p:nvSpPr>
            <p:cNvPr id="63" name="Oval 62">
              <a:extLst>
                <a:ext uri="{FF2B5EF4-FFF2-40B4-BE49-F238E27FC236}">
                  <a16:creationId xmlns:a16="http://schemas.microsoft.com/office/drawing/2014/main" id="{23D2DBBB-48F1-1940-A4EA-D4D5CBBA105B}"/>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Oval 4">
              <a:extLst>
                <a:ext uri="{FF2B5EF4-FFF2-40B4-BE49-F238E27FC236}">
                  <a16:creationId xmlns:a16="http://schemas.microsoft.com/office/drawing/2014/main" id="{635335DB-AB7F-A547-B689-650091E02534}"/>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a:t>Rugby</a:t>
              </a:r>
            </a:p>
          </p:txBody>
        </p:sp>
      </p:grpSp>
      <p:grpSp>
        <p:nvGrpSpPr>
          <p:cNvPr id="65" name="Group 64">
            <a:extLst>
              <a:ext uri="{FF2B5EF4-FFF2-40B4-BE49-F238E27FC236}">
                <a16:creationId xmlns:a16="http://schemas.microsoft.com/office/drawing/2014/main" id="{1617F2D3-5C1D-0A49-BC75-B9BB56A20124}"/>
              </a:ext>
            </a:extLst>
          </p:cNvPr>
          <p:cNvGrpSpPr/>
          <p:nvPr/>
        </p:nvGrpSpPr>
        <p:grpSpPr>
          <a:xfrm>
            <a:off x="7167985" y="3678120"/>
            <a:ext cx="904168" cy="704618"/>
            <a:chOff x="916159" y="1374354"/>
            <a:chExt cx="904168" cy="704618"/>
          </a:xfrm>
        </p:grpSpPr>
        <p:sp>
          <p:nvSpPr>
            <p:cNvPr id="66" name="Oval 65">
              <a:extLst>
                <a:ext uri="{FF2B5EF4-FFF2-40B4-BE49-F238E27FC236}">
                  <a16:creationId xmlns:a16="http://schemas.microsoft.com/office/drawing/2014/main" id="{25B1819F-1E8F-884C-B5ED-8BCBFAED40CF}"/>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Oval 4">
              <a:extLst>
                <a:ext uri="{FF2B5EF4-FFF2-40B4-BE49-F238E27FC236}">
                  <a16:creationId xmlns:a16="http://schemas.microsoft.com/office/drawing/2014/main" id="{80DAFE83-8D4F-1A40-824A-C97C3BFF0A44}"/>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err="1"/>
                <a:t>Aussie</a:t>
              </a:r>
              <a:r>
                <a:rPr lang="fi-FI" sz="1400" kern="1200" dirty="0"/>
                <a:t> </a:t>
              </a:r>
              <a:r>
                <a:rPr lang="fi-FI" sz="1400" kern="1200" dirty="0" err="1"/>
                <a:t>Rules</a:t>
              </a:r>
              <a:endParaRPr lang="fi-FI" sz="1400" kern="1200" dirty="0"/>
            </a:p>
          </p:txBody>
        </p:sp>
      </p:grpSp>
      <p:grpSp>
        <p:nvGrpSpPr>
          <p:cNvPr id="68" name="Group 67">
            <a:extLst>
              <a:ext uri="{FF2B5EF4-FFF2-40B4-BE49-F238E27FC236}">
                <a16:creationId xmlns:a16="http://schemas.microsoft.com/office/drawing/2014/main" id="{B315E214-B1B7-8B4F-A327-1C00C6767C42}"/>
              </a:ext>
            </a:extLst>
          </p:cNvPr>
          <p:cNvGrpSpPr/>
          <p:nvPr/>
        </p:nvGrpSpPr>
        <p:grpSpPr>
          <a:xfrm>
            <a:off x="7234191" y="5052465"/>
            <a:ext cx="904168" cy="704618"/>
            <a:chOff x="982365" y="1415730"/>
            <a:chExt cx="904168" cy="704618"/>
          </a:xfrm>
        </p:grpSpPr>
        <p:sp>
          <p:nvSpPr>
            <p:cNvPr id="69" name="Oval 68">
              <a:extLst>
                <a:ext uri="{FF2B5EF4-FFF2-40B4-BE49-F238E27FC236}">
                  <a16:creationId xmlns:a16="http://schemas.microsoft.com/office/drawing/2014/main" id="{F13848CD-61E8-8A4B-B9C4-663C2C5F49F1}"/>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Oval 4">
              <a:extLst>
                <a:ext uri="{FF2B5EF4-FFF2-40B4-BE49-F238E27FC236}">
                  <a16:creationId xmlns:a16="http://schemas.microsoft.com/office/drawing/2014/main" id="{5447D30B-D534-7B4D-AE9A-CEB015045825}"/>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kern="1200" dirty="0"/>
                <a:t>Am. jalkapallo</a:t>
              </a:r>
            </a:p>
          </p:txBody>
        </p:sp>
      </p:grpSp>
      <p:grpSp>
        <p:nvGrpSpPr>
          <p:cNvPr id="71" name="Group 70">
            <a:extLst>
              <a:ext uri="{FF2B5EF4-FFF2-40B4-BE49-F238E27FC236}">
                <a16:creationId xmlns:a16="http://schemas.microsoft.com/office/drawing/2014/main" id="{E91C6AB9-FB39-D44D-9892-2BDB9FBD0E79}"/>
              </a:ext>
            </a:extLst>
          </p:cNvPr>
          <p:cNvGrpSpPr/>
          <p:nvPr/>
        </p:nvGrpSpPr>
        <p:grpSpPr>
          <a:xfrm>
            <a:off x="7394027" y="5908333"/>
            <a:ext cx="452084" cy="458115"/>
            <a:chOff x="982365" y="1415730"/>
            <a:chExt cx="904168" cy="704618"/>
          </a:xfrm>
        </p:grpSpPr>
        <p:sp>
          <p:nvSpPr>
            <p:cNvPr id="72" name="Oval 71">
              <a:extLst>
                <a:ext uri="{FF2B5EF4-FFF2-40B4-BE49-F238E27FC236}">
                  <a16:creationId xmlns:a16="http://schemas.microsoft.com/office/drawing/2014/main" id="{10CADBC6-9C62-0B4D-BE9B-8D732470D32C}"/>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Oval 4">
              <a:extLst>
                <a:ext uri="{FF2B5EF4-FFF2-40B4-BE49-F238E27FC236}">
                  <a16:creationId xmlns:a16="http://schemas.microsoft.com/office/drawing/2014/main" id="{03492FCF-8631-9843-8A33-F6E6D8F9BEDB}"/>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74" name="Group 73">
            <a:extLst>
              <a:ext uri="{FF2B5EF4-FFF2-40B4-BE49-F238E27FC236}">
                <a16:creationId xmlns:a16="http://schemas.microsoft.com/office/drawing/2014/main" id="{53BACA09-84B6-6647-AFA2-D32834AF66B5}"/>
              </a:ext>
            </a:extLst>
          </p:cNvPr>
          <p:cNvGrpSpPr/>
          <p:nvPr/>
        </p:nvGrpSpPr>
        <p:grpSpPr>
          <a:xfrm>
            <a:off x="8138359" y="5902388"/>
            <a:ext cx="452084" cy="458115"/>
            <a:chOff x="982365" y="1415730"/>
            <a:chExt cx="904168" cy="704618"/>
          </a:xfrm>
        </p:grpSpPr>
        <p:sp>
          <p:nvSpPr>
            <p:cNvPr id="75" name="Oval 74">
              <a:extLst>
                <a:ext uri="{FF2B5EF4-FFF2-40B4-BE49-F238E27FC236}">
                  <a16:creationId xmlns:a16="http://schemas.microsoft.com/office/drawing/2014/main" id="{BAD770A0-6647-2241-AB5E-F1214E809C1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6" name="Oval 4">
              <a:extLst>
                <a:ext uri="{FF2B5EF4-FFF2-40B4-BE49-F238E27FC236}">
                  <a16:creationId xmlns:a16="http://schemas.microsoft.com/office/drawing/2014/main" id="{E27C874B-7743-3342-AAC0-0FF7AF74480D}"/>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77" name="Group 76">
            <a:extLst>
              <a:ext uri="{FF2B5EF4-FFF2-40B4-BE49-F238E27FC236}">
                <a16:creationId xmlns:a16="http://schemas.microsoft.com/office/drawing/2014/main" id="{CCB26EC2-0399-1D49-8583-F99A17946111}"/>
              </a:ext>
            </a:extLst>
          </p:cNvPr>
          <p:cNvGrpSpPr/>
          <p:nvPr/>
        </p:nvGrpSpPr>
        <p:grpSpPr>
          <a:xfrm>
            <a:off x="8331297" y="5203715"/>
            <a:ext cx="452084" cy="458115"/>
            <a:chOff x="982365" y="1415730"/>
            <a:chExt cx="904168" cy="704618"/>
          </a:xfrm>
        </p:grpSpPr>
        <p:sp>
          <p:nvSpPr>
            <p:cNvPr id="78" name="Oval 77">
              <a:extLst>
                <a:ext uri="{FF2B5EF4-FFF2-40B4-BE49-F238E27FC236}">
                  <a16:creationId xmlns:a16="http://schemas.microsoft.com/office/drawing/2014/main" id="{7D74A237-8172-4042-BB14-46AE4E953259}"/>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Oval 4">
              <a:extLst>
                <a:ext uri="{FF2B5EF4-FFF2-40B4-BE49-F238E27FC236}">
                  <a16:creationId xmlns:a16="http://schemas.microsoft.com/office/drawing/2014/main" id="{8116E381-802E-9141-9B4B-6D6350CCC3CC}"/>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80" name="Group 79">
            <a:extLst>
              <a:ext uri="{FF2B5EF4-FFF2-40B4-BE49-F238E27FC236}">
                <a16:creationId xmlns:a16="http://schemas.microsoft.com/office/drawing/2014/main" id="{34E201FD-3FFA-1940-BB4A-E652CE1378BF}"/>
              </a:ext>
            </a:extLst>
          </p:cNvPr>
          <p:cNvGrpSpPr/>
          <p:nvPr/>
        </p:nvGrpSpPr>
        <p:grpSpPr>
          <a:xfrm>
            <a:off x="7813008" y="6366448"/>
            <a:ext cx="452084" cy="458115"/>
            <a:chOff x="982365" y="1415730"/>
            <a:chExt cx="904168" cy="704618"/>
          </a:xfrm>
        </p:grpSpPr>
        <p:sp>
          <p:nvSpPr>
            <p:cNvPr id="81" name="Oval 80">
              <a:extLst>
                <a:ext uri="{FF2B5EF4-FFF2-40B4-BE49-F238E27FC236}">
                  <a16:creationId xmlns:a16="http://schemas.microsoft.com/office/drawing/2014/main" id="{6978EB7B-C667-6340-9FBC-CA02566C27A8}"/>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2" name="Oval 4">
              <a:extLst>
                <a:ext uri="{FF2B5EF4-FFF2-40B4-BE49-F238E27FC236}">
                  <a16:creationId xmlns:a16="http://schemas.microsoft.com/office/drawing/2014/main" id="{1D36D998-AED7-9A44-AC28-D3FAD0B54D41}"/>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83" name="Group 82">
            <a:extLst>
              <a:ext uri="{FF2B5EF4-FFF2-40B4-BE49-F238E27FC236}">
                <a16:creationId xmlns:a16="http://schemas.microsoft.com/office/drawing/2014/main" id="{E62B29A7-CE18-7949-A05E-921CAE038F64}"/>
              </a:ext>
            </a:extLst>
          </p:cNvPr>
          <p:cNvGrpSpPr/>
          <p:nvPr/>
        </p:nvGrpSpPr>
        <p:grpSpPr>
          <a:xfrm>
            <a:off x="8557339" y="6360503"/>
            <a:ext cx="452084" cy="458115"/>
            <a:chOff x="982365" y="1415730"/>
            <a:chExt cx="904168" cy="704618"/>
          </a:xfrm>
        </p:grpSpPr>
        <p:sp>
          <p:nvSpPr>
            <p:cNvPr id="84" name="Oval 83">
              <a:extLst>
                <a:ext uri="{FF2B5EF4-FFF2-40B4-BE49-F238E27FC236}">
                  <a16:creationId xmlns:a16="http://schemas.microsoft.com/office/drawing/2014/main" id="{9981497F-91A7-A444-830E-5BDDB80E7BD3}"/>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Oval 4">
              <a:extLst>
                <a:ext uri="{FF2B5EF4-FFF2-40B4-BE49-F238E27FC236}">
                  <a16:creationId xmlns:a16="http://schemas.microsoft.com/office/drawing/2014/main" id="{D944D04E-06D2-9E47-9E68-976DFE1A09FD}"/>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86" name="Group 85">
            <a:extLst>
              <a:ext uri="{FF2B5EF4-FFF2-40B4-BE49-F238E27FC236}">
                <a16:creationId xmlns:a16="http://schemas.microsoft.com/office/drawing/2014/main" id="{2CD63177-E418-7244-AFB1-1545BB47F397}"/>
              </a:ext>
            </a:extLst>
          </p:cNvPr>
          <p:cNvGrpSpPr/>
          <p:nvPr/>
        </p:nvGrpSpPr>
        <p:grpSpPr>
          <a:xfrm>
            <a:off x="6844757" y="4456229"/>
            <a:ext cx="452084" cy="458115"/>
            <a:chOff x="982365" y="1415730"/>
            <a:chExt cx="904168" cy="704618"/>
          </a:xfrm>
        </p:grpSpPr>
        <p:sp>
          <p:nvSpPr>
            <p:cNvPr id="87" name="Oval 86">
              <a:extLst>
                <a:ext uri="{FF2B5EF4-FFF2-40B4-BE49-F238E27FC236}">
                  <a16:creationId xmlns:a16="http://schemas.microsoft.com/office/drawing/2014/main" id="{32913AE6-6464-E14A-9D9A-0EA914D7DA87}"/>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8" name="Oval 4">
              <a:extLst>
                <a:ext uri="{FF2B5EF4-FFF2-40B4-BE49-F238E27FC236}">
                  <a16:creationId xmlns:a16="http://schemas.microsoft.com/office/drawing/2014/main" id="{D7BB171B-9B77-6949-9CA3-7951D1B7CC4E}"/>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89" name="Group 88">
            <a:extLst>
              <a:ext uri="{FF2B5EF4-FFF2-40B4-BE49-F238E27FC236}">
                <a16:creationId xmlns:a16="http://schemas.microsoft.com/office/drawing/2014/main" id="{C0D936AA-E642-0A49-871B-99403E757354}"/>
              </a:ext>
            </a:extLst>
          </p:cNvPr>
          <p:cNvGrpSpPr/>
          <p:nvPr/>
        </p:nvGrpSpPr>
        <p:grpSpPr>
          <a:xfrm>
            <a:off x="7607128" y="4442943"/>
            <a:ext cx="452084" cy="458115"/>
            <a:chOff x="982365" y="1415730"/>
            <a:chExt cx="904168" cy="704618"/>
          </a:xfrm>
        </p:grpSpPr>
        <p:sp>
          <p:nvSpPr>
            <p:cNvPr id="90" name="Oval 89">
              <a:extLst>
                <a:ext uri="{FF2B5EF4-FFF2-40B4-BE49-F238E27FC236}">
                  <a16:creationId xmlns:a16="http://schemas.microsoft.com/office/drawing/2014/main" id="{4D2FCB0E-F53D-434D-941F-EB5535CA3938}"/>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1" name="Oval 4">
              <a:extLst>
                <a:ext uri="{FF2B5EF4-FFF2-40B4-BE49-F238E27FC236}">
                  <a16:creationId xmlns:a16="http://schemas.microsoft.com/office/drawing/2014/main" id="{D8E39D2A-F90C-0840-AB77-02921DCCECEF}"/>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92" name="Group 91">
            <a:extLst>
              <a:ext uri="{FF2B5EF4-FFF2-40B4-BE49-F238E27FC236}">
                <a16:creationId xmlns:a16="http://schemas.microsoft.com/office/drawing/2014/main" id="{9C413F09-EC4D-F043-9078-1820FFD22133}"/>
              </a:ext>
            </a:extLst>
          </p:cNvPr>
          <p:cNvGrpSpPr/>
          <p:nvPr/>
        </p:nvGrpSpPr>
        <p:grpSpPr>
          <a:xfrm>
            <a:off x="8364401" y="4416041"/>
            <a:ext cx="452084" cy="458115"/>
            <a:chOff x="982365" y="1415730"/>
            <a:chExt cx="904168" cy="704618"/>
          </a:xfrm>
        </p:grpSpPr>
        <p:sp>
          <p:nvSpPr>
            <p:cNvPr id="93" name="Oval 92">
              <a:extLst>
                <a:ext uri="{FF2B5EF4-FFF2-40B4-BE49-F238E27FC236}">
                  <a16:creationId xmlns:a16="http://schemas.microsoft.com/office/drawing/2014/main" id="{3163CE84-D05A-F540-AD7D-802D5DA6F356}"/>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Oval 4">
              <a:extLst>
                <a:ext uri="{FF2B5EF4-FFF2-40B4-BE49-F238E27FC236}">
                  <a16:creationId xmlns:a16="http://schemas.microsoft.com/office/drawing/2014/main" id="{7A91D6BD-E7B8-5441-A88A-57B23C153C1A}"/>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95" name="Group 94">
            <a:extLst>
              <a:ext uri="{FF2B5EF4-FFF2-40B4-BE49-F238E27FC236}">
                <a16:creationId xmlns:a16="http://schemas.microsoft.com/office/drawing/2014/main" id="{E0A31D40-189B-E14F-85E2-4387CB1AAE48}"/>
              </a:ext>
            </a:extLst>
          </p:cNvPr>
          <p:cNvGrpSpPr/>
          <p:nvPr/>
        </p:nvGrpSpPr>
        <p:grpSpPr>
          <a:xfrm>
            <a:off x="6355652" y="2077587"/>
            <a:ext cx="452084" cy="458115"/>
            <a:chOff x="982365" y="1415730"/>
            <a:chExt cx="904168" cy="704618"/>
          </a:xfrm>
        </p:grpSpPr>
        <p:sp>
          <p:nvSpPr>
            <p:cNvPr id="96" name="Oval 95">
              <a:extLst>
                <a:ext uri="{FF2B5EF4-FFF2-40B4-BE49-F238E27FC236}">
                  <a16:creationId xmlns:a16="http://schemas.microsoft.com/office/drawing/2014/main" id="{88CA9708-F283-E243-818E-A1C022B17453}"/>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7" name="Oval 4">
              <a:extLst>
                <a:ext uri="{FF2B5EF4-FFF2-40B4-BE49-F238E27FC236}">
                  <a16:creationId xmlns:a16="http://schemas.microsoft.com/office/drawing/2014/main" id="{5C910514-3647-5A46-BE74-87845A48B697}"/>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98" name="Group 97">
            <a:extLst>
              <a:ext uri="{FF2B5EF4-FFF2-40B4-BE49-F238E27FC236}">
                <a16:creationId xmlns:a16="http://schemas.microsoft.com/office/drawing/2014/main" id="{69DB0495-EDB0-7D4C-A5D6-51BF69BA3971}"/>
              </a:ext>
            </a:extLst>
          </p:cNvPr>
          <p:cNvGrpSpPr/>
          <p:nvPr/>
        </p:nvGrpSpPr>
        <p:grpSpPr>
          <a:xfrm>
            <a:off x="6909721" y="1888717"/>
            <a:ext cx="452084" cy="458115"/>
            <a:chOff x="982365" y="1415730"/>
            <a:chExt cx="904168" cy="704618"/>
          </a:xfrm>
        </p:grpSpPr>
        <p:sp>
          <p:nvSpPr>
            <p:cNvPr id="99" name="Oval 98">
              <a:extLst>
                <a:ext uri="{FF2B5EF4-FFF2-40B4-BE49-F238E27FC236}">
                  <a16:creationId xmlns:a16="http://schemas.microsoft.com/office/drawing/2014/main" id="{D40EB941-4500-B041-B50E-A10FF09CE14C}"/>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0" name="Oval 4">
              <a:extLst>
                <a:ext uri="{FF2B5EF4-FFF2-40B4-BE49-F238E27FC236}">
                  <a16:creationId xmlns:a16="http://schemas.microsoft.com/office/drawing/2014/main" id="{3A19CF87-529D-F64E-81C9-3663190FC9B1}"/>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01" name="Group 100">
            <a:extLst>
              <a:ext uri="{FF2B5EF4-FFF2-40B4-BE49-F238E27FC236}">
                <a16:creationId xmlns:a16="http://schemas.microsoft.com/office/drawing/2014/main" id="{44D258E3-4DBE-0445-BCA9-60617210E7BD}"/>
              </a:ext>
            </a:extLst>
          </p:cNvPr>
          <p:cNvGrpSpPr/>
          <p:nvPr/>
        </p:nvGrpSpPr>
        <p:grpSpPr>
          <a:xfrm>
            <a:off x="7574025" y="1794726"/>
            <a:ext cx="452084" cy="458115"/>
            <a:chOff x="982365" y="1415730"/>
            <a:chExt cx="904168" cy="704618"/>
          </a:xfrm>
        </p:grpSpPr>
        <p:sp>
          <p:nvSpPr>
            <p:cNvPr id="102" name="Oval 101">
              <a:extLst>
                <a:ext uri="{FF2B5EF4-FFF2-40B4-BE49-F238E27FC236}">
                  <a16:creationId xmlns:a16="http://schemas.microsoft.com/office/drawing/2014/main" id="{0D76F762-1922-ED4A-AF4C-625AF2580FEE}"/>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3" name="Oval 4">
              <a:extLst>
                <a:ext uri="{FF2B5EF4-FFF2-40B4-BE49-F238E27FC236}">
                  <a16:creationId xmlns:a16="http://schemas.microsoft.com/office/drawing/2014/main" id="{B222A3F2-F71F-884F-9254-7CD7612FD935}"/>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04" name="Group 103">
            <a:extLst>
              <a:ext uri="{FF2B5EF4-FFF2-40B4-BE49-F238E27FC236}">
                <a16:creationId xmlns:a16="http://schemas.microsoft.com/office/drawing/2014/main" id="{34AD1AE4-29CF-1343-8417-AD33F1D5DF61}"/>
              </a:ext>
            </a:extLst>
          </p:cNvPr>
          <p:cNvGrpSpPr/>
          <p:nvPr/>
        </p:nvGrpSpPr>
        <p:grpSpPr>
          <a:xfrm>
            <a:off x="8231989" y="1929792"/>
            <a:ext cx="452084" cy="458115"/>
            <a:chOff x="982365" y="1415730"/>
            <a:chExt cx="904168" cy="704618"/>
          </a:xfrm>
        </p:grpSpPr>
        <p:sp>
          <p:nvSpPr>
            <p:cNvPr id="105" name="Oval 104">
              <a:extLst>
                <a:ext uri="{FF2B5EF4-FFF2-40B4-BE49-F238E27FC236}">
                  <a16:creationId xmlns:a16="http://schemas.microsoft.com/office/drawing/2014/main" id="{924E6813-8D85-4F40-B49F-4778AB9C27BD}"/>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6" name="Oval 4">
              <a:extLst>
                <a:ext uri="{FF2B5EF4-FFF2-40B4-BE49-F238E27FC236}">
                  <a16:creationId xmlns:a16="http://schemas.microsoft.com/office/drawing/2014/main" id="{CBF967EC-3EC9-314A-A0F8-6E1204501B32}"/>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07" name="Group 106">
            <a:extLst>
              <a:ext uri="{FF2B5EF4-FFF2-40B4-BE49-F238E27FC236}">
                <a16:creationId xmlns:a16="http://schemas.microsoft.com/office/drawing/2014/main" id="{E60076A8-9EC4-7040-8F87-01A7522F43E9}"/>
              </a:ext>
            </a:extLst>
          </p:cNvPr>
          <p:cNvGrpSpPr/>
          <p:nvPr/>
        </p:nvGrpSpPr>
        <p:grpSpPr>
          <a:xfrm>
            <a:off x="8574562" y="2405573"/>
            <a:ext cx="452084" cy="458115"/>
            <a:chOff x="982365" y="1415730"/>
            <a:chExt cx="904168" cy="704618"/>
          </a:xfrm>
        </p:grpSpPr>
        <p:sp>
          <p:nvSpPr>
            <p:cNvPr id="108" name="Oval 107">
              <a:extLst>
                <a:ext uri="{FF2B5EF4-FFF2-40B4-BE49-F238E27FC236}">
                  <a16:creationId xmlns:a16="http://schemas.microsoft.com/office/drawing/2014/main" id="{88A35128-3B20-C948-AAC9-F9091CC1EE38}"/>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9" name="Oval 4">
              <a:extLst>
                <a:ext uri="{FF2B5EF4-FFF2-40B4-BE49-F238E27FC236}">
                  <a16:creationId xmlns:a16="http://schemas.microsoft.com/office/drawing/2014/main" id="{B5A3FE3F-7E89-C94B-B2DE-7EA49A738131}"/>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10" name="Group 109">
            <a:extLst>
              <a:ext uri="{FF2B5EF4-FFF2-40B4-BE49-F238E27FC236}">
                <a16:creationId xmlns:a16="http://schemas.microsoft.com/office/drawing/2014/main" id="{7352C098-D5EB-1847-BA5A-1ECBE98CFAF7}"/>
              </a:ext>
            </a:extLst>
          </p:cNvPr>
          <p:cNvGrpSpPr/>
          <p:nvPr/>
        </p:nvGrpSpPr>
        <p:grpSpPr>
          <a:xfrm>
            <a:off x="6457637" y="2673725"/>
            <a:ext cx="452084" cy="458115"/>
            <a:chOff x="982365" y="1415730"/>
            <a:chExt cx="904168" cy="704618"/>
          </a:xfrm>
        </p:grpSpPr>
        <p:sp>
          <p:nvSpPr>
            <p:cNvPr id="111" name="Oval 110">
              <a:extLst>
                <a:ext uri="{FF2B5EF4-FFF2-40B4-BE49-F238E27FC236}">
                  <a16:creationId xmlns:a16="http://schemas.microsoft.com/office/drawing/2014/main" id="{DCEC61CB-7E20-4E43-BCE6-6CA00EFE62CB}"/>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2" name="Oval 4">
              <a:extLst>
                <a:ext uri="{FF2B5EF4-FFF2-40B4-BE49-F238E27FC236}">
                  <a16:creationId xmlns:a16="http://schemas.microsoft.com/office/drawing/2014/main" id="{7A77F383-5D8F-B648-991B-325202BB1920}"/>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13" name="Group 112">
            <a:extLst>
              <a:ext uri="{FF2B5EF4-FFF2-40B4-BE49-F238E27FC236}">
                <a16:creationId xmlns:a16="http://schemas.microsoft.com/office/drawing/2014/main" id="{F1C11967-87C5-5540-91CD-C165E7039D26}"/>
              </a:ext>
            </a:extLst>
          </p:cNvPr>
          <p:cNvGrpSpPr/>
          <p:nvPr/>
        </p:nvGrpSpPr>
        <p:grpSpPr>
          <a:xfrm>
            <a:off x="6826493" y="620271"/>
            <a:ext cx="452084" cy="458115"/>
            <a:chOff x="982365" y="1415730"/>
            <a:chExt cx="904168" cy="704618"/>
          </a:xfrm>
        </p:grpSpPr>
        <p:sp>
          <p:nvSpPr>
            <p:cNvPr id="114" name="Oval 113">
              <a:extLst>
                <a:ext uri="{FF2B5EF4-FFF2-40B4-BE49-F238E27FC236}">
                  <a16:creationId xmlns:a16="http://schemas.microsoft.com/office/drawing/2014/main" id="{3FA0E2B4-3F1A-FE45-A274-AB7548AF7216}"/>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5" name="Oval 4">
              <a:extLst>
                <a:ext uri="{FF2B5EF4-FFF2-40B4-BE49-F238E27FC236}">
                  <a16:creationId xmlns:a16="http://schemas.microsoft.com/office/drawing/2014/main" id="{2CCA3130-4F9F-A641-BE3E-77EB21062476}"/>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16" name="Group 115">
            <a:extLst>
              <a:ext uri="{FF2B5EF4-FFF2-40B4-BE49-F238E27FC236}">
                <a16:creationId xmlns:a16="http://schemas.microsoft.com/office/drawing/2014/main" id="{C32F6044-164E-DB4C-9659-1E6DCDA8A89B}"/>
              </a:ext>
            </a:extLst>
          </p:cNvPr>
          <p:cNvGrpSpPr/>
          <p:nvPr/>
        </p:nvGrpSpPr>
        <p:grpSpPr>
          <a:xfrm>
            <a:off x="8583440" y="2961065"/>
            <a:ext cx="452084" cy="458115"/>
            <a:chOff x="982365" y="1415730"/>
            <a:chExt cx="904168" cy="704618"/>
          </a:xfrm>
        </p:grpSpPr>
        <p:sp>
          <p:nvSpPr>
            <p:cNvPr id="117" name="Oval 116">
              <a:extLst>
                <a:ext uri="{FF2B5EF4-FFF2-40B4-BE49-F238E27FC236}">
                  <a16:creationId xmlns:a16="http://schemas.microsoft.com/office/drawing/2014/main" id="{EBEAF929-43C2-544F-A23F-06EAE714B511}"/>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8" name="Oval 4">
              <a:extLst>
                <a:ext uri="{FF2B5EF4-FFF2-40B4-BE49-F238E27FC236}">
                  <a16:creationId xmlns:a16="http://schemas.microsoft.com/office/drawing/2014/main" id="{1331FB1E-6599-5841-A819-0194BAA5EF2A}"/>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19" name="Group 118">
            <a:extLst>
              <a:ext uri="{FF2B5EF4-FFF2-40B4-BE49-F238E27FC236}">
                <a16:creationId xmlns:a16="http://schemas.microsoft.com/office/drawing/2014/main" id="{B6430DD2-A2D2-8943-B330-8D516B44D151}"/>
              </a:ext>
            </a:extLst>
          </p:cNvPr>
          <p:cNvGrpSpPr/>
          <p:nvPr/>
        </p:nvGrpSpPr>
        <p:grpSpPr>
          <a:xfrm>
            <a:off x="8663419" y="1507267"/>
            <a:ext cx="452084" cy="458115"/>
            <a:chOff x="982365" y="1415730"/>
            <a:chExt cx="904168" cy="704618"/>
          </a:xfrm>
        </p:grpSpPr>
        <p:sp>
          <p:nvSpPr>
            <p:cNvPr id="120" name="Oval 119">
              <a:extLst>
                <a:ext uri="{FF2B5EF4-FFF2-40B4-BE49-F238E27FC236}">
                  <a16:creationId xmlns:a16="http://schemas.microsoft.com/office/drawing/2014/main" id="{CF5686F2-EA09-D44F-AE94-7B2130BB4DB6}"/>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1" name="Oval 4">
              <a:extLst>
                <a:ext uri="{FF2B5EF4-FFF2-40B4-BE49-F238E27FC236}">
                  <a16:creationId xmlns:a16="http://schemas.microsoft.com/office/drawing/2014/main" id="{0873CBFF-C429-6246-8A22-5802F1DC97EF}"/>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22" name="Group 121">
            <a:extLst>
              <a:ext uri="{FF2B5EF4-FFF2-40B4-BE49-F238E27FC236}">
                <a16:creationId xmlns:a16="http://schemas.microsoft.com/office/drawing/2014/main" id="{49D98312-DD80-C941-A3F9-3F56F77B266D}"/>
              </a:ext>
            </a:extLst>
          </p:cNvPr>
          <p:cNvGrpSpPr/>
          <p:nvPr/>
        </p:nvGrpSpPr>
        <p:grpSpPr>
          <a:xfrm>
            <a:off x="8191209" y="1318397"/>
            <a:ext cx="452084" cy="458115"/>
            <a:chOff x="982365" y="1415730"/>
            <a:chExt cx="904168" cy="704618"/>
          </a:xfrm>
        </p:grpSpPr>
        <p:sp>
          <p:nvSpPr>
            <p:cNvPr id="123" name="Oval 122">
              <a:extLst>
                <a:ext uri="{FF2B5EF4-FFF2-40B4-BE49-F238E27FC236}">
                  <a16:creationId xmlns:a16="http://schemas.microsoft.com/office/drawing/2014/main" id="{8B965505-D16C-A042-8465-70BBA5CAFF6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4" name="Oval 4">
              <a:extLst>
                <a:ext uri="{FF2B5EF4-FFF2-40B4-BE49-F238E27FC236}">
                  <a16:creationId xmlns:a16="http://schemas.microsoft.com/office/drawing/2014/main" id="{FA4AD79F-CAA1-E945-8E33-1438D930FBD5}"/>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25" name="Group 124">
            <a:extLst>
              <a:ext uri="{FF2B5EF4-FFF2-40B4-BE49-F238E27FC236}">
                <a16:creationId xmlns:a16="http://schemas.microsoft.com/office/drawing/2014/main" id="{83AA8719-9200-2F49-92C5-D1FD6F21624E}"/>
              </a:ext>
            </a:extLst>
          </p:cNvPr>
          <p:cNvGrpSpPr/>
          <p:nvPr/>
        </p:nvGrpSpPr>
        <p:grpSpPr>
          <a:xfrm>
            <a:off x="7369042" y="1224406"/>
            <a:ext cx="452084" cy="458115"/>
            <a:chOff x="982365" y="1415730"/>
            <a:chExt cx="904168" cy="704618"/>
          </a:xfrm>
        </p:grpSpPr>
        <p:sp>
          <p:nvSpPr>
            <p:cNvPr id="126" name="Oval 125">
              <a:extLst>
                <a:ext uri="{FF2B5EF4-FFF2-40B4-BE49-F238E27FC236}">
                  <a16:creationId xmlns:a16="http://schemas.microsoft.com/office/drawing/2014/main" id="{7C530448-3066-1341-B17C-D62479BDC28C}"/>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7" name="Oval 4">
              <a:extLst>
                <a:ext uri="{FF2B5EF4-FFF2-40B4-BE49-F238E27FC236}">
                  <a16:creationId xmlns:a16="http://schemas.microsoft.com/office/drawing/2014/main" id="{426D450A-865A-5741-8728-7C5936D28E70}"/>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28" name="Group 127">
            <a:extLst>
              <a:ext uri="{FF2B5EF4-FFF2-40B4-BE49-F238E27FC236}">
                <a16:creationId xmlns:a16="http://schemas.microsoft.com/office/drawing/2014/main" id="{455E9ACC-8C95-764D-B27F-86058E0B5BF9}"/>
              </a:ext>
            </a:extLst>
          </p:cNvPr>
          <p:cNvGrpSpPr/>
          <p:nvPr/>
        </p:nvGrpSpPr>
        <p:grpSpPr>
          <a:xfrm>
            <a:off x="6715369" y="1197504"/>
            <a:ext cx="452084" cy="458115"/>
            <a:chOff x="982365" y="1415730"/>
            <a:chExt cx="904168" cy="704618"/>
          </a:xfrm>
        </p:grpSpPr>
        <p:sp>
          <p:nvSpPr>
            <p:cNvPr id="129" name="Oval 128">
              <a:extLst>
                <a:ext uri="{FF2B5EF4-FFF2-40B4-BE49-F238E27FC236}">
                  <a16:creationId xmlns:a16="http://schemas.microsoft.com/office/drawing/2014/main" id="{069ABF70-7B35-4C45-B190-0FDEB4C1129C}"/>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Oval 4">
              <a:extLst>
                <a:ext uri="{FF2B5EF4-FFF2-40B4-BE49-F238E27FC236}">
                  <a16:creationId xmlns:a16="http://schemas.microsoft.com/office/drawing/2014/main" id="{C647F63D-226B-5245-9A71-DF6FD503D145}"/>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31" name="Group 130">
            <a:extLst>
              <a:ext uri="{FF2B5EF4-FFF2-40B4-BE49-F238E27FC236}">
                <a16:creationId xmlns:a16="http://schemas.microsoft.com/office/drawing/2014/main" id="{F54E6E12-34E5-414D-B17C-05E69CCA053A}"/>
              </a:ext>
            </a:extLst>
          </p:cNvPr>
          <p:cNvGrpSpPr/>
          <p:nvPr/>
        </p:nvGrpSpPr>
        <p:grpSpPr>
          <a:xfrm>
            <a:off x="6062475" y="1460349"/>
            <a:ext cx="452084" cy="458115"/>
            <a:chOff x="982365" y="1415730"/>
            <a:chExt cx="904168" cy="704618"/>
          </a:xfrm>
        </p:grpSpPr>
        <p:sp>
          <p:nvSpPr>
            <p:cNvPr id="132" name="Oval 131">
              <a:extLst>
                <a:ext uri="{FF2B5EF4-FFF2-40B4-BE49-F238E27FC236}">
                  <a16:creationId xmlns:a16="http://schemas.microsoft.com/office/drawing/2014/main" id="{7F4B916C-C987-F641-BF88-757473759E5F}"/>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3" name="Oval 4">
              <a:extLst>
                <a:ext uri="{FF2B5EF4-FFF2-40B4-BE49-F238E27FC236}">
                  <a16:creationId xmlns:a16="http://schemas.microsoft.com/office/drawing/2014/main" id="{F1232444-C41B-0445-9394-4883EA8B442E}"/>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34" name="Group 133">
            <a:extLst>
              <a:ext uri="{FF2B5EF4-FFF2-40B4-BE49-F238E27FC236}">
                <a16:creationId xmlns:a16="http://schemas.microsoft.com/office/drawing/2014/main" id="{BE279430-3A3E-E94A-97D5-4E6A31F7CE5A}"/>
              </a:ext>
            </a:extLst>
          </p:cNvPr>
          <p:cNvGrpSpPr/>
          <p:nvPr/>
        </p:nvGrpSpPr>
        <p:grpSpPr>
          <a:xfrm>
            <a:off x="7487657" y="647173"/>
            <a:ext cx="452084" cy="458115"/>
            <a:chOff x="982365" y="1415730"/>
            <a:chExt cx="904168" cy="704618"/>
          </a:xfrm>
        </p:grpSpPr>
        <p:sp>
          <p:nvSpPr>
            <p:cNvPr id="135" name="Oval 134">
              <a:extLst>
                <a:ext uri="{FF2B5EF4-FFF2-40B4-BE49-F238E27FC236}">
                  <a16:creationId xmlns:a16="http://schemas.microsoft.com/office/drawing/2014/main" id="{FF5B2075-76E4-4D47-9B8B-EF132446ECC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6" name="Oval 4">
              <a:extLst>
                <a:ext uri="{FF2B5EF4-FFF2-40B4-BE49-F238E27FC236}">
                  <a16:creationId xmlns:a16="http://schemas.microsoft.com/office/drawing/2014/main" id="{AEC89CFD-B14A-5747-92A9-6D1D86248785}"/>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37" name="Group 136">
            <a:extLst>
              <a:ext uri="{FF2B5EF4-FFF2-40B4-BE49-F238E27FC236}">
                <a16:creationId xmlns:a16="http://schemas.microsoft.com/office/drawing/2014/main" id="{557162DC-4A68-2046-87C6-4D1F6B0E6AF5}"/>
              </a:ext>
            </a:extLst>
          </p:cNvPr>
          <p:cNvGrpSpPr/>
          <p:nvPr/>
        </p:nvGrpSpPr>
        <p:grpSpPr>
          <a:xfrm>
            <a:off x="8606905" y="731670"/>
            <a:ext cx="452084" cy="458115"/>
            <a:chOff x="982365" y="1415730"/>
            <a:chExt cx="904168" cy="704618"/>
          </a:xfrm>
        </p:grpSpPr>
        <p:sp>
          <p:nvSpPr>
            <p:cNvPr id="138" name="Oval 137">
              <a:extLst>
                <a:ext uri="{FF2B5EF4-FFF2-40B4-BE49-F238E27FC236}">
                  <a16:creationId xmlns:a16="http://schemas.microsoft.com/office/drawing/2014/main" id="{DD0FD494-2189-A34F-BFE2-E1B37029959B}"/>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9" name="Oval 4">
              <a:extLst>
                <a:ext uri="{FF2B5EF4-FFF2-40B4-BE49-F238E27FC236}">
                  <a16:creationId xmlns:a16="http://schemas.microsoft.com/office/drawing/2014/main" id="{C38D19A2-F56A-034A-A140-5B88274FD2C7}"/>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40" name="Group 139">
            <a:extLst>
              <a:ext uri="{FF2B5EF4-FFF2-40B4-BE49-F238E27FC236}">
                <a16:creationId xmlns:a16="http://schemas.microsoft.com/office/drawing/2014/main" id="{137BA531-2B72-6B47-9DFE-D558C0F250C8}"/>
              </a:ext>
            </a:extLst>
          </p:cNvPr>
          <p:cNvGrpSpPr/>
          <p:nvPr/>
        </p:nvGrpSpPr>
        <p:grpSpPr>
          <a:xfrm>
            <a:off x="8039050" y="806479"/>
            <a:ext cx="452084" cy="458115"/>
            <a:chOff x="982365" y="1415730"/>
            <a:chExt cx="904168" cy="704618"/>
          </a:xfrm>
        </p:grpSpPr>
        <p:sp>
          <p:nvSpPr>
            <p:cNvPr id="141" name="Oval 140">
              <a:extLst>
                <a:ext uri="{FF2B5EF4-FFF2-40B4-BE49-F238E27FC236}">
                  <a16:creationId xmlns:a16="http://schemas.microsoft.com/office/drawing/2014/main" id="{3105DC0F-4A0F-1743-89E5-95910DA42F91}"/>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2" name="Oval 4">
              <a:extLst>
                <a:ext uri="{FF2B5EF4-FFF2-40B4-BE49-F238E27FC236}">
                  <a16:creationId xmlns:a16="http://schemas.microsoft.com/office/drawing/2014/main" id="{DD50D89F-4630-5D49-8777-643BEC14AD23}"/>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43" name="Group 142">
            <a:extLst>
              <a:ext uri="{FF2B5EF4-FFF2-40B4-BE49-F238E27FC236}">
                <a16:creationId xmlns:a16="http://schemas.microsoft.com/office/drawing/2014/main" id="{4D0E4104-75B2-3C47-A460-7199F5D68850}"/>
              </a:ext>
            </a:extLst>
          </p:cNvPr>
          <p:cNvGrpSpPr/>
          <p:nvPr/>
        </p:nvGrpSpPr>
        <p:grpSpPr>
          <a:xfrm>
            <a:off x="6407512" y="6171632"/>
            <a:ext cx="452084" cy="458115"/>
            <a:chOff x="982365" y="1415730"/>
            <a:chExt cx="904168" cy="704618"/>
          </a:xfrm>
        </p:grpSpPr>
        <p:sp>
          <p:nvSpPr>
            <p:cNvPr id="144" name="Oval 143">
              <a:extLst>
                <a:ext uri="{FF2B5EF4-FFF2-40B4-BE49-F238E27FC236}">
                  <a16:creationId xmlns:a16="http://schemas.microsoft.com/office/drawing/2014/main" id="{D42C4CDB-E546-1D43-86C0-F3E6D8FEEC6B}"/>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5" name="Oval 4">
              <a:extLst>
                <a:ext uri="{FF2B5EF4-FFF2-40B4-BE49-F238E27FC236}">
                  <a16:creationId xmlns:a16="http://schemas.microsoft.com/office/drawing/2014/main" id="{B875610C-6A7D-1F4E-8A9B-BD4B2F8CD4F7}"/>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46" name="Group 145">
            <a:extLst>
              <a:ext uri="{FF2B5EF4-FFF2-40B4-BE49-F238E27FC236}">
                <a16:creationId xmlns:a16="http://schemas.microsoft.com/office/drawing/2014/main" id="{9687255A-0B8C-F645-9C73-3980F9499FE9}"/>
              </a:ext>
            </a:extLst>
          </p:cNvPr>
          <p:cNvGrpSpPr/>
          <p:nvPr/>
        </p:nvGrpSpPr>
        <p:grpSpPr>
          <a:xfrm>
            <a:off x="6600451" y="5535962"/>
            <a:ext cx="452084" cy="458115"/>
            <a:chOff x="982365" y="1415730"/>
            <a:chExt cx="904168" cy="704618"/>
          </a:xfrm>
        </p:grpSpPr>
        <p:sp>
          <p:nvSpPr>
            <p:cNvPr id="147" name="Oval 146">
              <a:extLst>
                <a:ext uri="{FF2B5EF4-FFF2-40B4-BE49-F238E27FC236}">
                  <a16:creationId xmlns:a16="http://schemas.microsoft.com/office/drawing/2014/main" id="{221A4799-25A5-854B-A018-05FB2C67B4BE}"/>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8" name="Oval 4">
              <a:extLst>
                <a:ext uri="{FF2B5EF4-FFF2-40B4-BE49-F238E27FC236}">
                  <a16:creationId xmlns:a16="http://schemas.microsoft.com/office/drawing/2014/main" id="{172EDA3D-A977-AD4B-A3B3-7A08C86BE0EC}"/>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49" name="Group 148">
            <a:extLst>
              <a:ext uri="{FF2B5EF4-FFF2-40B4-BE49-F238E27FC236}">
                <a16:creationId xmlns:a16="http://schemas.microsoft.com/office/drawing/2014/main" id="{7C6692C7-A707-274D-A086-0F706ACF6CA1}"/>
              </a:ext>
            </a:extLst>
          </p:cNvPr>
          <p:cNvGrpSpPr/>
          <p:nvPr/>
        </p:nvGrpSpPr>
        <p:grpSpPr>
          <a:xfrm>
            <a:off x="6935475" y="6311892"/>
            <a:ext cx="452084" cy="458115"/>
            <a:chOff x="982365" y="1415730"/>
            <a:chExt cx="904168" cy="704618"/>
          </a:xfrm>
        </p:grpSpPr>
        <p:sp>
          <p:nvSpPr>
            <p:cNvPr id="150" name="Oval 149">
              <a:extLst>
                <a:ext uri="{FF2B5EF4-FFF2-40B4-BE49-F238E27FC236}">
                  <a16:creationId xmlns:a16="http://schemas.microsoft.com/office/drawing/2014/main" id="{905D3B2F-5774-E040-B43A-153455F083AD}"/>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Oval 4">
              <a:extLst>
                <a:ext uri="{FF2B5EF4-FFF2-40B4-BE49-F238E27FC236}">
                  <a16:creationId xmlns:a16="http://schemas.microsoft.com/office/drawing/2014/main" id="{FF8D0665-B424-4347-9B05-CD8D1146A870}"/>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52" name="Group 151">
            <a:extLst>
              <a:ext uri="{FF2B5EF4-FFF2-40B4-BE49-F238E27FC236}">
                <a16:creationId xmlns:a16="http://schemas.microsoft.com/office/drawing/2014/main" id="{71B11471-E3DC-564D-8A4D-79BF868EA9EE}"/>
              </a:ext>
            </a:extLst>
          </p:cNvPr>
          <p:cNvGrpSpPr/>
          <p:nvPr/>
        </p:nvGrpSpPr>
        <p:grpSpPr>
          <a:xfrm>
            <a:off x="4266590" y="941545"/>
            <a:ext cx="452084" cy="458115"/>
            <a:chOff x="982365" y="1415730"/>
            <a:chExt cx="904168" cy="704618"/>
          </a:xfrm>
        </p:grpSpPr>
        <p:sp>
          <p:nvSpPr>
            <p:cNvPr id="153" name="Oval 152">
              <a:extLst>
                <a:ext uri="{FF2B5EF4-FFF2-40B4-BE49-F238E27FC236}">
                  <a16:creationId xmlns:a16="http://schemas.microsoft.com/office/drawing/2014/main" id="{C2F6B98A-FF1A-5F43-AD01-153F8AFAE893}"/>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4" name="Oval 4">
              <a:extLst>
                <a:ext uri="{FF2B5EF4-FFF2-40B4-BE49-F238E27FC236}">
                  <a16:creationId xmlns:a16="http://schemas.microsoft.com/office/drawing/2014/main" id="{9E54020D-BA46-824A-92F1-82EDB013DE60}"/>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55" name="Group 154">
            <a:extLst>
              <a:ext uri="{FF2B5EF4-FFF2-40B4-BE49-F238E27FC236}">
                <a16:creationId xmlns:a16="http://schemas.microsoft.com/office/drawing/2014/main" id="{C65EBA78-342F-F445-94D9-20FDF247AFF3}"/>
              </a:ext>
            </a:extLst>
          </p:cNvPr>
          <p:cNvGrpSpPr/>
          <p:nvPr/>
        </p:nvGrpSpPr>
        <p:grpSpPr>
          <a:xfrm>
            <a:off x="2899024" y="1585143"/>
            <a:ext cx="452084" cy="458115"/>
            <a:chOff x="982365" y="1415730"/>
            <a:chExt cx="904168" cy="704618"/>
          </a:xfrm>
        </p:grpSpPr>
        <p:sp>
          <p:nvSpPr>
            <p:cNvPr id="156" name="Oval 155">
              <a:extLst>
                <a:ext uri="{FF2B5EF4-FFF2-40B4-BE49-F238E27FC236}">
                  <a16:creationId xmlns:a16="http://schemas.microsoft.com/office/drawing/2014/main" id="{7D2E2D47-DCE0-8645-A9BD-4149C5E4989E}"/>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7" name="Oval 4">
              <a:extLst>
                <a:ext uri="{FF2B5EF4-FFF2-40B4-BE49-F238E27FC236}">
                  <a16:creationId xmlns:a16="http://schemas.microsoft.com/office/drawing/2014/main" id="{F4D18D8E-8566-774D-BDD1-8DAAB9865EB9}"/>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58" name="Group 157">
            <a:extLst>
              <a:ext uri="{FF2B5EF4-FFF2-40B4-BE49-F238E27FC236}">
                <a16:creationId xmlns:a16="http://schemas.microsoft.com/office/drawing/2014/main" id="{0C9AA00E-8F28-7E4E-800E-2B7662EEBAC3}"/>
              </a:ext>
            </a:extLst>
          </p:cNvPr>
          <p:cNvGrpSpPr/>
          <p:nvPr/>
        </p:nvGrpSpPr>
        <p:grpSpPr>
          <a:xfrm>
            <a:off x="4008528" y="1413276"/>
            <a:ext cx="452084" cy="458115"/>
            <a:chOff x="982365" y="1415730"/>
            <a:chExt cx="904168" cy="704618"/>
          </a:xfrm>
        </p:grpSpPr>
        <p:sp>
          <p:nvSpPr>
            <p:cNvPr id="159" name="Oval 158">
              <a:extLst>
                <a:ext uri="{FF2B5EF4-FFF2-40B4-BE49-F238E27FC236}">
                  <a16:creationId xmlns:a16="http://schemas.microsoft.com/office/drawing/2014/main" id="{1C4A487F-5650-FF43-A2F3-BFF5117A8062}"/>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0" name="Oval 4">
              <a:extLst>
                <a:ext uri="{FF2B5EF4-FFF2-40B4-BE49-F238E27FC236}">
                  <a16:creationId xmlns:a16="http://schemas.microsoft.com/office/drawing/2014/main" id="{B161A0CA-BC21-0542-8D76-88608C21958F}"/>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61" name="Group 160">
            <a:extLst>
              <a:ext uri="{FF2B5EF4-FFF2-40B4-BE49-F238E27FC236}">
                <a16:creationId xmlns:a16="http://schemas.microsoft.com/office/drawing/2014/main" id="{A4A9697C-A70D-B645-91D3-E8D51EFD168D}"/>
              </a:ext>
            </a:extLst>
          </p:cNvPr>
          <p:cNvGrpSpPr/>
          <p:nvPr/>
        </p:nvGrpSpPr>
        <p:grpSpPr>
          <a:xfrm>
            <a:off x="4772053" y="1450077"/>
            <a:ext cx="452084" cy="458115"/>
            <a:chOff x="982365" y="1415730"/>
            <a:chExt cx="904168" cy="704618"/>
          </a:xfrm>
        </p:grpSpPr>
        <p:sp>
          <p:nvSpPr>
            <p:cNvPr id="162" name="Oval 161">
              <a:extLst>
                <a:ext uri="{FF2B5EF4-FFF2-40B4-BE49-F238E27FC236}">
                  <a16:creationId xmlns:a16="http://schemas.microsoft.com/office/drawing/2014/main" id="{FC832BB3-3BCF-8640-A79E-937B0F2A0402}"/>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3" name="Oval 4">
              <a:extLst>
                <a:ext uri="{FF2B5EF4-FFF2-40B4-BE49-F238E27FC236}">
                  <a16:creationId xmlns:a16="http://schemas.microsoft.com/office/drawing/2014/main" id="{5DA4F8B5-55AD-7E41-A910-AE568FE701A6}"/>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64" name="Group 163">
            <a:extLst>
              <a:ext uri="{FF2B5EF4-FFF2-40B4-BE49-F238E27FC236}">
                <a16:creationId xmlns:a16="http://schemas.microsoft.com/office/drawing/2014/main" id="{BB2C4E50-6C5D-C74C-9833-A481B19D5FD3}"/>
              </a:ext>
            </a:extLst>
          </p:cNvPr>
          <p:cNvGrpSpPr/>
          <p:nvPr/>
        </p:nvGrpSpPr>
        <p:grpSpPr>
          <a:xfrm>
            <a:off x="3782486" y="391214"/>
            <a:ext cx="452084" cy="458115"/>
            <a:chOff x="982365" y="1415730"/>
            <a:chExt cx="904168" cy="704618"/>
          </a:xfrm>
        </p:grpSpPr>
        <p:sp>
          <p:nvSpPr>
            <p:cNvPr id="165" name="Oval 164">
              <a:extLst>
                <a:ext uri="{FF2B5EF4-FFF2-40B4-BE49-F238E27FC236}">
                  <a16:creationId xmlns:a16="http://schemas.microsoft.com/office/drawing/2014/main" id="{7016A828-F55E-EB4A-AFB9-12E90DE7DEE1}"/>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6" name="Oval 4">
              <a:extLst>
                <a:ext uri="{FF2B5EF4-FFF2-40B4-BE49-F238E27FC236}">
                  <a16:creationId xmlns:a16="http://schemas.microsoft.com/office/drawing/2014/main" id="{063B78D9-D93B-CD41-9920-12F8F61FE363}"/>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67" name="Group 166">
            <a:extLst>
              <a:ext uri="{FF2B5EF4-FFF2-40B4-BE49-F238E27FC236}">
                <a16:creationId xmlns:a16="http://schemas.microsoft.com/office/drawing/2014/main" id="{AA71ADB3-2D6B-FD40-A8A7-F50B4B0C6CE1}"/>
              </a:ext>
            </a:extLst>
          </p:cNvPr>
          <p:cNvGrpSpPr/>
          <p:nvPr/>
        </p:nvGrpSpPr>
        <p:grpSpPr>
          <a:xfrm>
            <a:off x="4546011" y="428015"/>
            <a:ext cx="452084" cy="458115"/>
            <a:chOff x="982365" y="1415730"/>
            <a:chExt cx="904168" cy="704618"/>
          </a:xfrm>
        </p:grpSpPr>
        <p:sp>
          <p:nvSpPr>
            <p:cNvPr id="168" name="Oval 167">
              <a:extLst>
                <a:ext uri="{FF2B5EF4-FFF2-40B4-BE49-F238E27FC236}">
                  <a16:creationId xmlns:a16="http://schemas.microsoft.com/office/drawing/2014/main" id="{0F0BC829-5E90-C842-B200-5782732E5FA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9" name="Oval 4">
              <a:extLst>
                <a:ext uri="{FF2B5EF4-FFF2-40B4-BE49-F238E27FC236}">
                  <a16:creationId xmlns:a16="http://schemas.microsoft.com/office/drawing/2014/main" id="{9343A330-3B21-3B4D-91FE-CBB2E3E8DD8F}"/>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70" name="Group 169">
            <a:extLst>
              <a:ext uri="{FF2B5EF4-FFF2-40B4-BE49-F238E27FC236}">
                <a16:creationId xmlns:a16="http://schemas.microsoft.com/office/drawing/2014/main" id="{09F7042E-39D1-BA4D-90D2-FD4F4328450B}"/>
              </a:ext>
            </a:extLst>
          </p:cNvPr>
          <p:cNvGrpSpPr/>
          <p:nvPr/>
        </p:nvGrpSpPr>
        <p:grpSpPr>
          <a:xfrm>
            <a:off x="2328438" y="334024"/>
            <a:ext cx="452084" cy="458115"/>
            <a:chOff x="982365" y="1415730"/>
            <a:chExt cx="904168" cy="704618"/>
          </a:xfrm>
        </p:grpSpPr>
        <p:sp>
          <p:nvSpPr>
            <p:cNvPr id="171" name="Oval 170">
              <a:extLst>
                <a:ext uri="{FF2B5EF4-FFF2-40B4-BE49-F238E27FC236}">
                  <a16:creationId xmlns:a16="http://schemas.microsoft.com/office/drawing/2014/main" id="{E884C50B-5BDD-2D4D-9DEF-8EE42AA1423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2" name="Oval 4">
              <a:extLst>
                <a:ext uri="{FF2B5EF4-FFF2-40B4-BE49-F238E27FC236}">
                  <a16:creationId xmlns:a16="http://schemas.microsoft.com/office/drawing/2014/main" id="{572F25A2-472E-1B4A-B2B5-0B585858E2A0}"/>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73" name="Group 172">
            <a:extLst>
              <a:ext uri="{FF2B5EF4-FFF2-40B4-BE49-F238E27FC236}">
                <a16:creationId xmlns:a16="http://schemas.microsoft.com/office/drawing/2014/main" id="{1E0E23B2-6CB2-054E-A0F6-06301B2124B9}"/>
              </a:ext>
            </a:extLst>
          </p:cNvPr>
          <p:cNvGrpSpPr/>
          <p:nvPr/>
        </p:nvGrpSpPr>
        <p:grpSpPr>
          <a:xfrm>
            <a:off x="3091963" y="370825"/>
            <a:ext cx="452084" cy="458115"/>
            <a:chOff x="982365" y="1415730"/>
            <a:chExt cx="904168" cy="704618"/>
          </a:xfrm>
        </p:grpSpPr>
        <p:sp>
          <p:nvSpPr>
            <p:cNvPr id="174" name="Oval 173">
              <a:extLst>
                <a:ext uri="{FF2B5EF4-FFF2-40B4-BE49-F238E27FC236}">
                  <a16:creationId xmlns:a16="http://schemas.microsoft.com/office/drawing/2014/main" id="{18032507-02A3-CF47-A445-478B0781C766}"/>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5" name="Oval 4">
              <a:extLst>
                <a:ext uri="{FF2B5EF4-FFF2-40B4-BE49-F238E27FC236}">
                  <a16:creationId xmlns:a16="http://schemas.microsoft.com/office/drawing/2014/main" id="{810EDCCE-AABA-1741-818F-5B81D7DD8A1F}"/>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76" name="Group 175">
            <a:extLst>
              <a:ext uri="{FF2B5EF4-FFF2-40B4-BE49-F238E27FC236}">
                <a16:creationId xmlns:a16="http://schemas.microsoft.com/office/drawing/2014/main" id="{CC6F4314-522A-924E-8C73-0C6F829D6C92}"/>
              </a:ext>
            </a:extLst>
          </p:cNvPr>
          <p:cNvGrpSpPr/>
          <p:nvPr/>
        </p:nvGrpSpPr>
        <p:grpSpPr>
          <a:xfrm>
            <a:off x="2435690" y="1093945"/>
            <a:ext cx="452084" cy="458115"/>
            <a:chOff x="982365" y="1415730"/>
            <a:chExt cx="904168" cy="704618"/>
          </a:xfrm>
        </p:grpSpPr>
        <p:sp>
          <p:nvSpPr>
            <p:cNvPr id="177" name="Oval 176">
              <a:extLst>
                <a:ext uri="{FF2B5EF4-FFF2-40B4-BE49-F238E27FC236}">
                  <a16:creationId xmlns:a16="http://schemas.microsoft.com/office/drawing/2014/main" id="{AA48548A-14CC-354C-8FA7-AD3899537590}"/>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8" name="Oval 4">
              <a:extLst>
                <a:ext uri="{FF2B5EF4-FFF2-40B4-BE49-F238E27FC236}">
                  <a16:creationId xmlns:a16="http://schemas.microsoft.com/office/drawing/2014/main" id="{B4AE932E-E981-6E4D-AF65-B7C1883BF22D}"/>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79" name="Group 178">
            <a:extLst>
              <a:ext uri="{FF2B5EF4-FFF2-40B4-BE49-F238E27FC236}">
                <a16:creationId xmlns:a16="http://schemas.microsoft.com/office/drawing/2014/main" id="{165D65A7-A068-AA44-9877-930A04BF40F3}"/>
              </a:ext>
            </a:extLst>
          </p:cNvPr>
          <p:cNvGrpSpPr/>
          <p:nvPr/>
        </p:nvGrpSpPr>
        <p:grpSpPr>
          <a:xfrm>
            <a:off x="3199215" y="1130746"/>
            <a:ext cx="452084" cy="458115"/>
            <a:chOff x="982365" y="1415730"/>
            <a:chExt cx="904168" cy="704618"/>
          </a:xfrm>
        </p:grpSpPr>
        <p:sp>
          <p:nvSpPr>
            <p:cNvPr id="180" name="Oval 179">
              <a:extLst>
                <a:ext uri="{FF2B5EF4-FFF2-40B4-BE49-F238E27FC236}">
                  <a16:creationId xmlns:a16="http://schemas.microsoft.com/office/drawing/2014/main" id="{29682949-B5E9-A940-B573-E6EE04A883A1}"/>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1" name="Oval 4">
              <a:extLst>
                <a:ext uri="{FF2B5EF4-FFF2-40B4-BE49-F238E27FC236}">
                  <a16:creationId xmlns:a16="http://schemas.microsoft.com/office/drawing/2014/main" id="{963938EB-3876-3F46-9525-407B159052C1}"/>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82" name="Group 181">
            <a:extLst>
              <a:ext uri="{FF2B5EF4-FFF2-40B4-BE49-F238E27FC236}">
                <a16:creationId xmlns:a16="http://schemas.microsoft.com/office/drawing/2014/main" id="{418DE233-0833-C64C-9ACB-0095F60C10D4}"/>
              </a:ext>
            </a:extLst>
          </p:cNvPr>
          <p:cNvGrpSpPr/>
          <p:nvPr/>
        </p:nvGrpSpPr>
        <p:grpSpPr>
          <a:xfrm>
            <a:off x="5127410" y="562163"/>
            <a:ext cx="452084" cy="458115"/>
            <a:chOff x="982365" y="1415730"/>
            <a:chExt cx="904168" cy="704618"/>
          </a:xfrm>
        </p:grpSpPr>
        <p:sp>
          <p:nvSpPr>
            <p:cNvPr id="183" name="Oval 182">
              <a:extLst>
                <a:ext uri="{FF2B5EF4-FFF2-40B4-BE49-F238E27FC236}">
                  <a16:creationId xmlns:a16="http://schemas.microsoft.com/office/drawing/2014/main" id="{ED6A4881-561C-354F-9B94-256FFC939961}"/>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4" name="Oval 4">
              <a:extLst>
                <a:ext uri="{FF2B5EF4-FFF2-40B4-BE49-F238E27FC236}">
                  <a16:creationId xmlns:a16="http://schemas.microsoft.com/office/drawing/2014/main" id="{05B94427-96C9-C34D-B9D0-D5FAB49D910B}"/>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85" name="Group 184">
            <a:extLst>
              <a:ext uri="{FF2B5EF4-FFF2-40B4-BE49-F238E27FC236}">
                <a16:creationId xmlns:a16="http://schemas.microsoft.com/office/drawing/2014/main" id="{237D20AA-9D8E-DE4B-B4BA-AE443A979E0C}"/>
              </a:ext>
            </a:extLst>
          </p:cNvPr>
          <p:cNvGrpSpPr/>
          <p:nvPr/>
        </p:nvGrpSpPr>
        <p:grpSpPr>
          <a:xfrm>
            <a:off x="5182515" y="1130746"/>
            <a:ext cx="452084" cy="458115"/>
            <a:chOff x="982365" y="1415730"/>
            <a:chExt cx="904168" cy="704618"/>
          </a:xfrm>
        </p:grpSpPr>
        <p:sp>
          <p:nvSpPr>
            <p:cNvPr id="186" name="Oval 185">
              <a:extLst>
                <a:ext uri="{FF2B5EF4-FFF2-40B4-BE49-F238E27FC236}">
                  <a16:creationId xmlns:a16="http://schemas.microsoft.com/office/drawing/2014/main" id="{84EB6337-44FA-D147-A1D0-EF85BBDAE59B}"/>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7" name="Oval 4">
              <a:extLst>
                <a:ext uri="{FF2B5EF4-FFF2-40B4-BE49-F238E27FC236}">
                  <a16:creationId xmlns:a16="http://schemas.microsoft.com/office/drawing/2014/main" id="{375247F9-0E15-2546-9497-F4C648B9605F}"/>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88" name="Group 187">
            <a:extLst>
              <a:ext uri="{FF2B5EF4-FFF2-40B4-BE49-F238E27FC236}">
                <a16:creationId xmlns:a16="http://schemas.microsoft.com/office/drawing/2014/main" id="{A2E0A801-ED4D-FA4C-A932-A3BF07C45611}"/>
              </a:ext>
            </a:extLst>
          </p:cNvPr>
          <p:cNvGrpSpPr/>
          <p:nvPr/>
        </p:nvGrpSpPr>
        <p:grpSpPr>
          <a:xfrm>
            <a:off x="1027228" y="782239"/>
            <a:ext cx="452084" cy="458115"/>
            <a:chOff x="982365" y="1415730"/>
            <a:chExt cx="904168" cy="704618"/>
          </a:xfrm>
        </p:grpSpPr>
        <p:sp>
          <p:nvSpPr>
            <p:cNvPr id="189" name="Oval 188">
              <a:extLst>
                <a:ext uri="{FF2B5EF4-FFF2-40B4-BE49-F238E27FC236}">
                  <a16:creationId xmlns:a16="http://schemas.microsoft.com/office/drawing/2014/main" id="{B0851E8A-CBFA-904D-9F01-531765F923EE}"/>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0" name="Oval 4">
              <a:extLst>
                <a:ext uri="{FF2B5EF4-FFF2-40B4-BE49-F238E27FC236}">
                  <a16:creationId xmlns:a16="http://schemas.microsoft.com/office/drawing/2014/main" id="{8CE32B98-A8EE-4C4D-A490-839E3053AC2B}"/>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91" name="Group 190">
            <a:extLst>
              <a:ext uri="{FF2B5EF4-FFF2-40B4-BE49-F238E27FC236}">
                <a16:creationId xmlns:a16="http://schemas.microsoft.com/office/drawing/2014/main" id="{0EA99B35-9138-BD45-A182-2659B00233F0}"/>
              </a:ext>
            </a:extLst>
          </p:cNvPr>
          <p:cNvGrpSpPr/>
          <p:nvPr/>
        </p:nvGrpSpPr>
        <p:grpSpPr>
          <a:xfrm>
            <a:off x="1790753" y="819040"/>
            <a:ext cx="452084" cy="458115"/>
            <a:chOff x="982365" y="1415730"/>
            <a:chExt cx="904168" cy="704618"/>
          </a:xfrm>
        </p:grpSpPr>
        <p:sp>
          <p:nvSpPr>
            <p:cNvPr id="192" name="Oval 191">
              <a:extLst>
                <a:ext uri="{FF2B5EF4-FFF2-40B4-BE49-F238E27FC236}">
                  <a16:creationId xmlns:a16="http://schemas.microsoft.com/office/drawing/2014/main" id="{C651E37A-A330-B743-AF8F-ACC1457B0A1D}"/>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3" name="Oval 4">
              <a:extLst>
                <a:ext uri="{FF2B5EF4-FFF2-40B4-BE49-F238E27FC236}">
                  <a16:creationId xmlns:a16="http://schemas.microsoft.com/office/drawing/2014/main" id="{5607A002-60C2-5D41-9EC7-4666FFD3B787}"/>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94" name="Group 193">
            <a:extLst>
              <a:ext uri="{FF2B5EF4-FFF2-40B4-BE49-F238E27FC236}">
                <a16:creationId xmlns:a16="http://schemas.microsoft.com/office/drawing/2014/main" id="{69FEB716-7D45-7F46-842D-68E367CE762C}"/>
              </a:ext>
            </a:extLst>
          </p:cNvPr>
          <p:cNvGrpSpPr/>
          <p:nvPr/>
        </p:nvGrpSpPr>
        <p:grpSpPr>
          <a:xfrm>
            <a:off x="202630" y="145154"/>
            <a:ext cx="452084" cy="458115"/>
            <a:chOff x="982365" y="1415730"/>
            <a:chExt cx="904168" cy="704618"/>
          </a:xfrm>
        </p:grpSpPr>
        <p:sp>
          <p:nvSpPr>
            <p:cNvPr id="195" name="Oval 194">
              <a:extLst>
                <a:ext uri="{FF2B5EF4-FFF2-40B4-BE49-F238E27FC236}">
                  <a16:creationId xmlns:a16="http://schemas.microsoft.com/office/drawing/2014/main" id="{F2E899D2-2075-D14D-97C4-1AB6462AD38B}"/>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6" name="Oval 4">
              <a:extLst>
                <a:ext uri="{FF2B5EF4-FFF2-40B4-BE49-F238E27FC236}">
                  <a16:creationId xmlns:a16="http://schemas.microsoft.com/office/drawing/2014/main" id="{1300B0A5-67BC-F54B-B32A-EF5F7728A5A0}"/>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197" name="Group 196">
            <a:extLst>
              <a:ext uri="{FF2B5EF4-FFF2-40B4-BE49-F238E27FC236}">
                <a16:creationId xmlns:a16="http://schemas.microsoft.com/office/drawing/2014/main" id="{69A24459-CF31-4B4E-A711-982CE98E638C}"/>
              </a:ext>
            </a:extLst>
          </p:cNvPr>
          <p:cNvGrpSpPr/>
          <p:nvPr/>
        </p:nvGrpSpPr>
        <p:grpSpPr>
          <a:xfrm>
            <a:off x="306656" y="704768"/>
            <a:ext cx="452084" cy="458115"/>
            <a:chOff x="982365" y="1415730"/>
            <a:chExt cx="904168" cy="704618"/>
          </a:xfrm>
        </p:grpSpPr>
        <p:sp>
          <p:nvSpPr>
            <p:cNvPr id="198" name="Oval 197">
              <a:extLst>
                <a:ext uri="{FF2B5EF4-FFF2-40B4-BE49-F238E27FC236}">
                  <a16:creationId xmlns:a16="http://schemas.microsoft.com/office/drawing/2014/main" id="{F71D899D-AC03-F541-A188-1FA1EFAAF1CE}"/>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9" name="Oval 4">
              <a:extLst>
                <a:ext uri="{FF2B5EF4-FFF2-40B4-BE49-F238E27FC236}">
                  <a16:creationId xmlns:a16="http://schemas.microsoft.com/office/drawing/2014/main" id="{218B3E29-6416-FB4C-A718-5655DD6BB06C}"/>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00" name="Group 199">
            <a:extLst>
              <a:ext uri="{FF2B5EF4-FFF2-40B4-BE49-F238E27FC236}">
                <a16:creationId xmlns:a16="http://schemas.microsoft.com/office/drawing/2014/main" id="{F9CBA762-2CB3-6E41-95B4-76D00CCC3C8C}"/>
              </a:ext>
            </a:extLst>
          </p:cNvPr>
          <p:cNvGrpSpPr/>
          <p:nvPr/>
        </p:nvGrpSpPr>
        <p:grpSpPr>
          <a:xfrm>
            <a:off x="594663" y="1268114"/>
            <a:ext cx="452084" cy="458115"/>
            <a:chOff x="982365" y="1415730"/>
            <a:chExt cx="904168" cy="704618"/>
          </a:xfrm>
        </p:grpSpPr>
        <p:sp>
          <p:nvSpPr>
            <p:cNvPr id="201" name="Oval 200">
              <a:extLst>
                <a:ext uri="{FF2B5EF4-FFF2-40B4-BE49-F238E27FC236}">
                  <a16:creationId xmlns:a16="http://schemas.microsoft.com/office/drawing/2014/main" id="{B421AB1F-81FE-BC49-9454-E82513BF69F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2" name="Oval 4">
              <a:extLst>
                <a:ext uri="{FF2B5EF4-FFF2-40B4-BE49-F238E27FC236}">
                  <a16:creationId xmlns:a16="http://schemas.microsoft.com/office/drawing/2014/main" id="{BF8933C1-C779-5941-BA6F-ABC8AE69754E}"/>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03" name="Group 202">
            <a:extLst>
              <a:ext uri="{FF2B5EF4-FFF2-40B4-BE49-F238E27FC236}">
                <a16:creationId xmlns:a16="http://schemas.microsoft.com/office/drawing/2014/main" id="{00A5266F-DDEA-A647-9CF0-6671D798D9D6}"/>
              </a:ext>
            </a:extLst>
          </p:cNvPr>
          <p:cNvGrpSpPr/>
          <p:nvPr/>
        </p:nvGrpSpPr>
        <p:grpSpPr>
          <a:xfrm>
            <a:off x="1446209" y="364312"/>
            <a:ext cx="452084" cy="458115"/>
            <a:chOff x="982365" y="1415730"/>
            <a:chExt cx="904168" cy="704618"/>
          </a:xfrm>
        </p:grpSpPr>
        <p:sp>
          <p:nvSpPr>
            <p:cNvPr id="204" name="Oval 203">
              <a:extLst>
                <a:ext uri="{FF2B5EF4-FFF2-40B4-BE49-F238E27FC236}">
                  <a16:creationId xmlns:a16="http://schemas.microsoft.com/office/drawing/2014/main" id="{71ACD7E3-0F1E-B24B-91FE-1AA3A1AF5C25}"/>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5" name="Oval 4">
              <a:extLst>
                <a:ext uri="{FF2B5EF4-FFF2-40B4-BE49-F238E27FC236}">
                  <a16:creationId xmlns:a16="http://schemas.microsoft.com/office/drawing/2014/main" id="{D90AEB0A-9081-3E40-8479-C8914A15FF6D}"/>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06" name="Group 205">
            <a:extLst>
              <a:ext uri="{FF2B5EF4-FFF2-40B4-BE49-F238E27FC236}">
                <a16:creationId xmlns:a16="http://schemas.microsoft.com/office/drawing/2014/main" id="{DAC88E25-3E1C-C542-86A1-FC99C2FCB028}"/>
              </a:ext>
            </a:extLst>
          </p:cNvPr>
          <p:cNvGrpSpPr/>
          <p:nvPr/>
        </p:nvGrpSpPr>
        <p:grpSpPr>
          <a:xfrm>
            <a:off x="4920863" y="16484"/>
            <a:ext cx="452084" cy="458115"/>
            <a:chOff x="982365" y="1415730"/>
            <a:chExt cx="904168" cy="704618"/>
          </a:xfrm>
        </p:grpSpPr>
        <p:sp>
          <p:nvSpPr>
            <p:cNvPr id="207" name="Oval 206">
              <a:extLst>
                <a:ext uri="{FF2B5EF4-FFF2-40B4-BE49-F238E27FC236}">
                  <a16:creationId xmlns:a16="http://schemas.microsoft.com/office/drawing/2014/main" id="{AD2C9D28-586D-6D4E-8473-9E75F87AD47C}"/>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8" name="Oval 4">
              <a:extLst>
                <a:ext uri="{FF2B5EF4-FFF2-40B4-BE49-F238E27FC236}">
                  <a16:creationId xmlns:a16="http://schemas.microsoft.com/office/drawing/2014/main" id="{23F94DBA-8360-564B-ACB2-8F66622A0EF9}"/>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09" name="Group 208">
            <a:extLst>
              <a:ext uri="{FF2B5EF4-FFF2-40B4-BE49-F238E27FC236}">
                <a16:creationId xmlns:a16="http://schemas.microsoft.com/office/drawing/2014/main" id="{1629F8B2-CC9F-4044-8415-DAAAECD278F5}"/>
              </a:ext>
            </a:extLst>
          </p:cNvPr>
          <p:cNvGrpSpPr/>
          <p:nvPr/>
        </p:nvGrpSpPr>
        <p:grpSpPr>
          <a:xfrm>
            <a:off x="4160133" y="16484"/>
            <a:ext cx="452084" cy="458115"/>
            <a:chOff x="982365" y="1415730"/>
            <a:chExt cx="904168" cy="704618"/>
          </a:xfrm>
        </p:grpSpPr>
        <p:sp>
          <p:nvSpPr>
            <p:cNvPr id="210" name="Oval 209">
              <a:extLst>
                <a:ext uri="{FF2B5EF4-FFF2-40B4-BE49-F238E27FC236}">
                  <a16:creationId xmlns:a16="http://schemas.microsoft.com/office/drawing/2014/main" id="{AFB41128-F3A3-374B-B9AD-B8149652E652}"/>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1" name="Oval 4">
              <a:extLst>
                <a:ext uri="{FF2B5EF4-FFF2-40B4-BE49-F238E27FC236}">
                  <a16:creationId xmlns:a16="http://schemas.microsoft.com/office/drawing/2014/main" id="{47F1F018-36D6-4741-8149-D217BD8D281D}"/>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12" name="Group 211">
            <a:extLst>
              <a:ext uri="{FF2B5EF4-FFF2-40B4-BE49-F238E27FC236}">
                <a16:creationId xmlns:a16="http://schemas.microsoft.com/office/drawing/2014/main" id="{91009A0B-2D69-3441-B83A-CB3D0380DA2E}"/>
              </a:ext>
            </a:extLst>
          </p:cNvPr>
          <p:cNvGrpSpPr/>
          <p:nvPr/>
        </p:nvGrpSpPr>
        <p:grpSpPr>
          <a:xfrm>
            <a:off x="1391823" y="1660868"/>
            <a:ext cx="452084" cy="458115"/>
            <a:chOff x="982365" y="1415730"/>
            <a:chExt cx="904168" cy="704618"/>
          </a:xfrm>
        </p:grpSpPr>
        <p:sp>
          <p:nvSpPr>
            <p:cNvPr id="213" name="Oval 212">
              <a:extLst>
                <a:ext uri="{FF2B5EF4-FFF2-40B4-BE49-F238E27FC236}">
                  <a16:creationId xmlns:a16="http://schemas.microsoft.com/office/drawing/2014/main" id="{0C7199C4-A875-7C4C-81D0-6E7E2EA8874F}"/>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4" name="Oval 4">
              <a:extLst>
                <a:ext uri="{FF2B5EF4-FFF2-40B4-BE49-F238E27FC236}">
                  <a16:creationId xmlns:a16="http://schemas.microsoft.com/office/drawing/2014/main" id="{29E6C30D-978E-024B-99E6-4410796C3DCA}"/>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15" name="Group 214">
            <a:extLst>
              <a:ext uri="{FF2B5EF4-FFF2-40B4-BE49-F238E27FC236}">
                <a16:creationId xmlns:a16="http://schemas.microsoft.com/office/drawing/2014/main" id="{CCB5B89C-FA70-0C4F-8A96-E057ABD99E1E}"/>
              </a:ext>
            </a:extLst>
          </p:cNvPr>
          <p:cNvGrpSpPr/>
          <p:nvPr/>
        </p:nvGrpSpPr>
        <p:grpSpPr>
          <a:xfrm>
            <a:off x="2155348" y="1697669"/>
            <a:ext cx="452084" cy="458115"/>
            <a:chOff x="982365" y="1415730"/>
            <a:chExt cx="904168" cy="704618"/>
          </a:xfrm>
        </p:grpSpPr>
        <p:sp>
          <p:nvSpPr>
            <p:cNvPr id="216" name="Oval 215">
              <a:extLst>
                <a:ext uri="{FF2B5EF4-FFF2-40B4-BE49-F238E27FC236}">
                  <a16:creationId xmlns:a16="http://schemas.microsoft.com/office/drawing/2014/main" id="{AE3971D6-59FF-3449-9565-777A07AF0727}"/>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7" name="Oval 4">
              <a:extLst>
                <a:ext uri="{FF2B5EF4-FFF2-40B4-BE49-F238E27FC236}">
                  <a16:creationId xmlns:a16="http://schemas.microsoft.com/office/drawing/2014/main" id="{17721655-0397-FC4A-9DFE-955A2D2711F4}"/>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grpSp>
        <p:nvGrpSpPr>
          <p:cNvPr id="218" name="Group 217">
            <a:extLst>
              <a:ext uri="{FF2B5EF4-FFF2-40B4-BE49-F238E27FC236}">
                <a16:creationId xmlns:a16="http://schemas.microsoft.com/office/drawing/2014/main" id="{91E02A93-8EAF-A149-A3E0-60A334B0605E}"/>
              </a:ext>
            </a:extLst>
          </p:cNvPr>
          <p:cNvGrpSpPr/>
          <p:nvPr/>
        </p:nvGrpSpPr>
        <p:grpSpPr>
          <a:xfrm>
            <a:off x="3678538" y="914643"/>
            <a:ext cx="452084" cy="458115"/>
            <a:chOff x="982365" y="1415730"/>
            <a:chExt cx="904168" cy="704618"/>
          </a:xfrm>
        </p:grpSpPr>
        <p:sp>
          <p:nvSpPr>
            <p:cNvPr id="219" name="Oval 218">
              <a:extLst>
                <a:ext uri="{FF2B5EF4-FFF2-40B4-BE49-F238E27FC236}">
                  <a16:creationId xmlns:a16="http://schemas.microsoft.com/office/drawing/2014/main" id="{3362A974-D2C0-9A47-8901-E7A9106721B8}"/>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0" name="Oval 4">
              <a:extLst>
                <a:ext uri="{FF2B5EF4-FFF2-40B4-BE49-F238E27FC236}">
                  <a16:creationId xmlns:a16="http://schemas.microsoft.com/office/drawing/2014/main" id="{41777887-D4D4-6C4C-968A-3DB2465708B9}"/>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sp>
        <p:nvSpPr>
          <p:cNvPr id="221" name="TextBox 220">
            <a:extLst>
              <a:ext uri="{FF2B5EF4-FFF2-40B4-BE49-F238E27FC236}">
                <a16:creationId xmlns:a16="http://schemas.microsoft.com/office/drawing/2014/main" id="{3C4915B5-117F-AF42-BFDF-77C0212C1C58}"/>
              </a:ext>
            </a:extLst>
          </p:cNvPr>
          <p:cNvSpPr txBox="1"/>
          <p:nvPr/>
        </p:nvSpPr>
        <p:spPr>
          <a:xfrm>
            <a:off x="2268619" y="-22022"/>
            <a:ext cx="1828900" cy="369332"/>
          </a:xfrm>
          <a:prstGeom prst="rect">
            <a:avLst/>
          </a:prstGeom>
          <a:noFill/>
        </p:spPr>
        <p:txBody>
          <a:bodyPr wrap="square" rtlCol="0">
            <a:spAutoFit/>
          </a:bodyPr>
          <a:lstStyle/>
          <a:p>
            <a:r>
              <a:rPr lang="fi-FI" dirty="0"/>
              <a:t>Historialliset pelit</a:t>
            </a:r>
          </a:p>
        </p:txBody>
      </p:sp>
      <p:sp>
        <p:nvSpPr>
          <p:cNvPr id="222" name="TextBox 221">
            <a:extLst>
              <a:ext uri="{FF2B5EF4-FFF2-40B4-BE49-F238E27FC236}">
                <a16:creationId xmlns:a16="http://schemas.microsoft.com/office/drawing/2014/main" id="{E66CFE9D-DEEF-5A45-BEDD-479AB9B921CB}"/>
              </a:ext>
            </a:extLst>
          </p:cNvPr>
          <p:cNvSpPr txBox="1"/>
          <p:nvPr/>
        </p:nvSpPr>
        <p:spPr>
          <a:xfrm>
            <a:off x="3678537" y="3131840"/>
            <a:ext cx="2050651" cy="400110"/>
          </a:xfrm>
          <a:prstGeom prst="rect">
            <a:avLst/>
          </a:prstGeom>
          <a:noFill/>
        </p:spPr>
        <p:txBody>
          <a:bodyPr wrap="square" rtlCol="0">
            <a:spAutoFit/>
          </a:bodyPr>
          <a:lstStyle/>
          <a:p>
            <a:r>
              <a:rPr lang="fi-FI" sz="2000" dirty="0">
                <a:solidFill>
                  <a:schemeClr val="bg1"/>
                </a:solidFill>
              </a:rPr>
              <a:t>Pyörää ei tarvitse</a:t>
            </a:r>
          </a:p>
        </p:txBody>
      </p:sp>
      <p:sp>
        <p:nvSpPr>
          <p:cNvPr id="223" name="TextBox 222">
            <a:extLst>
              <a:ext uri="{FF2B5EF4-FFF2-40B4-BE49-F238E27FC236}">
                <a16:creationId xmlns:a16="http://schemas.microsoft.com/office/drawing/2014/main" id="{88DA0D72-AA23-7243-A8B6-2DEB40CA0321}"/>
              </a:ext>
            </a:extLst>
          </p:cNvPr>
          <p:cNvSpPr txBox="1"/>
          <p:nvPr/>
        </p:nvSpPr>
        <p:spPr>
          <a:xfrm>
            <a:off x="3641953" y="4851901"/>
            <a:ext cx="2087236" cy="400110"/>
          </a:xfrm>
          <a:prstGeom prst="rect">
            <a:avLst/>
          </a:prstGeom>
          <a:noFill/>
        </p:spPr>
        <p:txBody>
          <a:bodyPr wrap="square" rtlCol="0">
            <a:spAutoFit/>
          </a:bodyPr>
          <a:lstStyle/>
          <a:p>
            <a:r>
              <a:rPr lang="fi-FI" sz="2000" dirty="0">
                <a:solidFill>
                  <a:schemeClr val="bg1"/>
                </a:solidFill>
              </a:rPr>
              <a:t>keksiä uudelleen!</a:t>
            </a:r>
          </a:p>
        </p:txBody>
      </p:sp>
      <p:grpSp>
        <p:nvGrpSpPr>
          <p:cNvPr id="224" name="Group 223">
            <a:extLst>
              <a:ext uri="{FF2B5EF4-FFF2-40B4-BE49-F238E27FC236}">
                <a16:creationId xmlns:a16="http://schemas.microsoft.com/office/drawing/2014/main" id="{1FE4C36C-F25D-764F-920E-F05FBC1ABEC9}"/>
              </a:ext>
            </a:extLst>
          </p:cNvPr>
          <p:cNvGrpSpPr/>
          <p:nvPr/>
        </p:nvGrpSpPr>
        <p:grpSpPr>
          <a:xfrm>
            <a:off x="3817834" y="6183447"/>
            <a:ext cx="1555113" cy="704618"/>
            <a:chOff x="916159" y="1374354"/>
            <a:chExt cx="904168" cy="704618"/>
          </a:xfrm>
        </p:grpSpPr>
        <p:sp>
          <p:nvSpPr>
            <p:cNvPr id="225" name="Oval 224">
              <a:extLst>
                <a:ext uri="{FF2B5EF4-FFF2-40B4-BE49-F238E27FC236}">
                  <a16:creationId xmlns:a16="http://schemas.microsoft.com/office/drawing/2014/main" id="{488E3D7A-ADE4-5E4D-979E-F63FC16AA061}"/>
                </a:ext>
              </a:extLst>
            </p:cNvPr>
            <p:cNvSpPr/>
            <p:nvPr/>
          </p:nvSpPr>
          <p:spPr>
            <a:xfrm>
              <a:off x="916159" y="1374354"/>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6" name="Oval 4">
              <a:extLst>
                <a:ext uri="{FF2B5EF4-FFF2-40B4-BE49-F238E27FC236}">
                  <a16:creationId xmlns:a16="http://schemas.microsoft.com/office/drawing/2014/main" id="{60860FCF-DA42-7548-B923-21066CBDFCF6}"/>
                </a:ext>
              </a:extLst>
            </p:cNvPr>
            <p:cNvSpPr/>
            <p:nvPr/>
          </p:nvSpPr>
          <p:spPr>
            <a:xfrm>
              <a:off x="1048571" y="1477543"/>
              <a:ext cx="639344"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i-FI" sz="1400" dirty="0"/>
                <a:t>Futiksen tarkkuuspelit</a:t>
              </a:r>
              <a:endParaRPr lang="fi-FI" sz="1400" kern="1200" dirty="0"/>
            </a:p>
          </p:txBody>
        </p:sp>
      </p:grpSp>
      <p:grpSp>
        <p:nvGrpSpPr>
          <p:cNvPr id="227" name="Group 226">
            <a:extLst>
              <a:ext uri="{FF2B5EF4-FFF2-40B4-BE49-F238E27FC236}">
                <a16:creationId xmlns:a16="http://schemas.microsoft.com/office/drawing/2014/main" id="{3DFE243F-93C1-1348-8CDE-520D238BF56E}"/>
              </a:ext>
            </a:extLst>
          </p:cNvPr>
          <p:cNvGrpSpPr/>
          <p:nvPr/>
        </p:nvGrpSpPr>
        <p:grpSpPr>
          <a:xfrm>
            <a:off x="3506525" y="6101314"/>
            <a:ext cx="178897" cy="185322"/>
            <a:chOff x="982365" y="1415730"/>
            <a:chExt cx="904168" cy="704618"/>
          </a:xfrm>
        </p:grpSpPr>
        <p:sp>
          <p:nvSpPr>
            <p:cNvPr id="228" name="Oval 227">
              <a:extLst>
                <a:ext uri="{FF2B5EF4-FFF2-40B4-BE49-F238E27FC236}">
                  <a16:creationId xmlns:a16="http://schemas.microsoft.com/office/drawing/2014/main" id="{1097EE0A-2EE0-EA47-9D6F-FC1787B18C88}"/>
                </a:ext>
              </a:extLst>
            </p:cNvPr>
            <p:cNvSpPr/>
            <p:nvPr/>
          </p:nvSpPr>
          <p:spPr>
            <a:xfrm>
              <a:off x="982365" y="1415730"/>
              <a:ext cx="904168" cy="704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9" name="Oval 4">
              <a:extLst>
                <a:ext uri="{FF2B5EF4-FFF2-40B4-BE49-F238E27FC236}">
                  <a16:creationId xmlns:a16="http://schemas.microsoft.com/office/drawing/2014/main" id="{4E1C47FC-9411-BD40-BF5B-A849A759450A}"/>
                </a:ext>
              </a:extLst>
            </p:cNvPr>
            <p:cNvSpPr/>
            <p:nvPr/>
          </p:nvSpPr>
          <p:spPr>
            <a:xfrm>
              <a:off x="1048571" y="1477543"/>
              <a:ext cx="771756" cy="4982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i-FI" sz="1400" kern="1200" dirty="0"/>
            </a:p>
          </p:txBody>
        </p:sp>
      </p:grpSp>
      <p:sp>
        <p:nvSpPr>
          <p:cNvPr id="230" name="Oval 229">
            <a:extLst>
              <a:ext uri="{FF2B5EF4-FFF2-40B4-BE49-F238E27FC236}">
                <a16:creationId xmlns:a16="http://schemas.microsoft.com/office/drawing/2014/main" id="{0CC77035-C2AB-8B40-AA7E-88749D164D1C}"/>
              </a:ext>
            </a:extLst>
          </p:cNvPr>
          <p:cNvSpPr/>
          <p:nvPr/>
        </p:nvSpPr>
        <p:spPr>
          <a:xfrm>
            <a:off x="3488308" y="6414324"/>
            <a:ext cx="178897" cy="1853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1" name="Oval 230">
            <a:extLst>
              <a:ext uri="{FF2B5EF4-FFF2-40B4-BE49-F238E27FC236}">
                <a16:creationId xmlns:a16="http://schemas.microsoft.com/office/drawing/2014/main" id="{5BCBDC9E-E47C-EB44-9DE5-45EFA207C456}"/>
              </a:ext>
            </a:extLst>
          </p:cNvPr>
          <p:cNvSpPr/>
          <p:nvPr/>
        </p:nvSpPr>
        <p:spPr>
          <a:xfrm>
            <a:off x="5466888" y="6179796"/>
            <a:ext cx="178897" cy="1853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2" name="Oval 231">
            <a:extLst>
              <a:ext uri="{FF2B5EF4-FFF2-40B4-BE49-F238E27FC236}">
                <a16:creationId xmlns:a16="http://schemas.microsoft.com/office/drawing/2014/main" id="{49755FDB-9127-2046-BCFF-C322ABACD76A}"/>
              </a:ext>
            </a:extLst>
          </p:cNvPr>
          <p:cNvSpPr/>
          <p:nvPr/>
        </p:nvSpPr>
        <p:spPr>
          <a:xfrm>
            <a:off x="5466887" y="6539305"/>
            <a:ext cx="178897" cy="1853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9620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2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2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2"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4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83"/>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6"/>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07"/>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04"/>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2"/>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40"/>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3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3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2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2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01"/>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98"/>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1"/>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95"/>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110"/>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21"/>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61"/>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85"/>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82"/>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206"/>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6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0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64"/>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52"/>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58"/>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218"/>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173"/>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179"/>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155"/>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176"/>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170"/>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203"/>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191"/>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212"/>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188"/>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200"/>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197"/>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194"/>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224"/>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Graphic spid="34" grpId="0">
        <p:bldAsOne/>
      </p:bldGraphic>
      <p:bldGraphic spid="34" grpId="1">
        <p:bldAsOne/>
      </p:bldGraphic>
      <p:bldGraphic spid="34" grpId="2">
        <p:bldAsOne/>
      </p:bldGraphic>
      <p:bldP spid="221" grpId="0"/>
      <p:bldP spid="222" grpId="0"/>
      <p:bldP spid="2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528AD-AD3E-9443-8D83-B321CA0B1B52}"/>
              </a:ext>
            </a:extLst>
          </p:cNvPr>
          <p:cNvSpPr>
            <a:spLocks noGrp="1"/>
          </p:cNvSpPr>
          <p:nvPr>
            <p:ph type="title"/>
          </p:nvPr>
        </p:nvSpPr>
        <p:spPr>
          <a:xfrm>
            <a:off x="774954" y="205531"/>
            <a:ext cx="8225491" cy="3692185"/>
          </a:xfrm>
        </p:spPr>
        <p:txBody>
          <a:bodyPr vert="horz" lIns="91440" tIns="45720" rIns="91440" bIns="45720" rtlCol="0" anchor="b">
            <a:normAutofit/>
          </a:bodyPr>
          <a:lstStyle/>
          <a:p>
            <a:pPr>
              <a:lnSpc>
                <a:spcPct val="90000"/>
              </a:lnSpc>
            </a:pPr>
            <a:r>
              <a:rPr lang="en-US" sz="7000" kern="1200" dirty="0" err="1">
                <a:solidFill>
                  <a:schemeClr val="tx1"/>
                </a:solidFill>
                <a:latin typeface="+mj-lt"/>
                <a:ea typeface="+mj-ea"/>
                <a:cs typeface="+mj-cs"/>
              </a:rPr>
              <a:t>Jotain</a:t>
            </a:r>
            <a:r>
              <a:rPr lang="en-US" sz="7000" kern="1200" dirty="0">
                <a:solidFill>
                  <a:schemeClr val="tx1"/>
                </a:solidFill>
                <a:latin typeface="+mj-lt"/>
                <a:ea typeface="+mj-ea"/>
                <a:cs typeface="+mj-cs"/>
              </a:rPr>
              <a:t> </a:t>
            </a:r>
            <a:r>
              <a:rPr lang="en-US" sz="7000" kern="1200" dirty="0" err="1">
                <a:solidFill>
                  <a:schemeClr val="tx1"/>
                </a:solidFill>
                <a:latin typeface="+mj-lt"/>
                <a:ea typeface="+mj-ea"/>
                <a:cs typeface="+mj-cs"/>
              </a:rPr>
              <a:t>todella</a:t>
            </a:r>
            <a:r>
              <a:rPr lang="en-US" sz="7000" kern="1200" dirty="0">
                <a:solidFill>
                  <a:schemeClr val="tx1"/>
                </a:solidFill>
                <a:latin typeface="+mj-lt"/>
                <a:ea typeface="+mj-ea"/>
                <a:cs typeface="+mj-cs"/>
              </a:rPr>
              <a:t> </a:t>
            </a:r>
            <a:r>
              <a:rPr lang="en-US" sz="7000" kern="1200" dirty="0" err="1">
                <a:solidFill>
                  <a:schemeClr val="tx1"/>
                </a:solidFill>
                <a:latin typeface="+mj-lt"/>
                <a:ea typeface="+mj-ea"/>
                <a:cs typeface="+mj-cs"/>
              </a:rPr>
              <a:t>uutta</a:t>
            </a:r>
            <a:r>
              <a:rPr lang="en-US" sz="7000" kern="1200" dirty="0">
                <a:solidFill>
                  <a:schemeClr val="tx1"/>
                </a:solidFill>
                <a:latin typeface="+mj-lt"/>
                <a:ea typeface="+mj-ea"/>
                <a:cs typeface="+mj-cs"/>
              </a:rPr>
              <a:t> </a:t>
            </a:r>
            <a:r>
              <a:rPr lang="en-US" sz="7000" kern="1200" dirty="0" err="1">
                <a:solidFill>
                  <a:schemeClr val="tx1"/>
                </a:solidFill>
                <a:latin typeface="+mj-lt"/>
                <a:ea typeface="+mj-ea"/>
                <a:cs typeface="+mj-cs"/>
              </a:rPr>
              <a:t>koululiikunnassa</a:t>
            </a:r>
            <a:r>
              <a:rPr lang="en-US" sz="7000" kern="1200" dirty="0">
                <a:solidFill>
                  <a:schemeClr val="tx1"/>
                </a:solidFill>
                <a:latin typeface="+mj-lt"/>
                <a:ea typeface="+mj-ea"/>
                <a:cs typeface="+mj-cs"/>
              </a:rPr>
              <a:t>? </a:t>
            </a:r>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13"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363225-1D83-254D-85BE-747CE499B9D9}"/>
              </a:ext>
            </a:extLst>
          </p:cNvPr>
          <p:cNvSpPr/>
          <p:nvPr/>
        </p:nvSpPr>
        <p:spPr>
          <a:xfrm>
            <a:off x="601670" y="4161293"/>
            <a:ext cx="7940660" cy="369332"/>
          </a:xfrm>
          <a:prstGeom prst="rect">
            <a:avLst/>
          </a:prstGeom>
        </p:spPr>
        <p:txBody>
          <a:bodyPr wrap="square">
            <a:spAutoFit/>
          </a:bodyPr>
          <a:lstStyle/>
          <a:p>
            <a:r>
              <a:rPr lang="fi-FI" dirty="0">
                <a:hlinkClick r:id="rId2"/>
              </a:rPr>
              <a:t>https://www.facebook.com/groups/266316226796046/?fref=ts</a:t>
            </a:r>
            <a:endParaRPr lang="fi-FI" dirty="0"/>
          </a:p>
        </p:txBody>
      </p:sp>
    </p:spTree>
    <p:extLst>
      <p:ext uri="{BB962C8B-B14F-4D97-AF65-F5344CB8AC3E}">
        <p14:creationId xmlns:p14="http://schemas.microsoft.com/office/powerpoint/2010/main" val="1710580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a:t>Joitakin ideoita: </a:t>
            </a:r>
          </a:p>
        </p:txBody>
      </p:sp>
      <p:sp>
        <p:nvSpPr>
          <p:cNvPr id="7" name="Content Placeholder 6"/>
          <p:cNvSpPr>
            <a:spLocks noGrp="1"/>
          </p:cNvSpPr>
          <p:nvPr>
            <p:ph sz="half" idx="1"/>
          </p:nvPr>
        </p:nvSpPr>
        <p:spPr>
          <a:xfrm>
            <a:off x="457200" y="1536192"/>
            <a:ext cx="3657600" cy="4946908"/>
          </a:xfrm>
        </p:spPr>
        <p:txBody>
          <a:bodyPr>
            <a:normAutofit fontScale="92500" lnSpcReduction="20000"/>
          </a:bodyPr>
          <a:lstStyle/>
          <a:p>
            <a:r>
              <a:rPr lang="fi-FI" dirty="0" err="1"/>
              <a:t>Fitness</a:t>
            </a:r>
            <a:r>
              <a:rPr lang="fi-FI" dirty="0"/>
              <a:t> &amp; </a:t>
            </a:r>
            <a:r>
              <a:rPr lang="fi-FI" dirty="0" err="1"/>
              <a:t>Dance</a:t>
            </a:r>
            <a:endParaRPr lang="fi-FI" dirty="0"/>
          </a:p>
          <a:p>
            <a:pPr>
              <a:buFontTx/>
              <a:buChar char="-"/>
            </a:pPr>
            <a:r>
              <a:rPr lang="fi-FI" dirty="0" err="1">
                <a:hlinkClick r:id="rId3"/>
              </a:rPr>
              <a:t>Pound</a:t>
            </a:r>
            <a:endParaRPr lang="fi-FI" dirty="0">
              <a:hlinkClick r:id="rId4"/>
            </a:endParaRPr>
          </a:p>
          <a:p>
            <a:pPr>
              <a:buFontTx/>
              <a:buChar char="-"/>
            </a:pPr>
            <a:r>
              <a:rPr lang="fi-FI" dirty="0" err="1">
                <a:hlinkClick r:id="rId4"/>
              </a:rPr>
              <a:t>Twentyfour</a:t>
            </a:r>
            <a:endParaRPr lang="fi-FI" dirty="0">
              <a:hlinkClick r:id="rId5"/>
            </a:endParaRPr>
          </a:p>
          <a:p>
            <a:pPr>
              <a:buFontTx/>
              <a:buChar char="-"/>
            </a:pPr>
            <a:r>
              <a:rPr lang="fi-FI" dirty="0" err="1">
                <a:hlinkClick r:id="rId5"/>
              </a:rPr>
              <a:t>Ugi</a:t>
            </a:r>
            <a:r>
              <a:rPr lang="fi-FI" dirty="0">
                <a:hlinkClick r:id="rId5"/>
              </a:rPr>
              <a:t> </a:t>
            </a:r>
            <a:r>
              <a:rPr lang="fi-FI" dirty="0" err="1">
                <a:hlinkClick r:id="rId5"/>
              </a:rPr>
              <a:t>fit</a:t>
            </a:r>
            <a:endParaRPr lang="fi-FI" dirty="0">
              <a:hlinkClick r:id="rId5"/>
            </a:endParaRPr>
          </a:p>
          <a:p>
            <a:pPr>
              <a:buFontTx/>
              <a:buChar char="-"/>
            </a:pPr>
            <a:r>
              <a:rPr lang="fi-FI" dirty="0" err="1">
                <a:hlinkClick r:id="rId5"/>
              </a:rPr>
              <a:t>Wave</a:t>
            </a:r>
            <a:r>
              <a:rPr lang="fi-FI" dirty="0">
                <a:hlinkClick r:id="rId5"/>
              </a:rPr>
              <a:t> </a:t>
            </a:r>
            <a:r>
              <a:rPr lang="fi-FI" dirty="0" err="1">
                <a:hlinkClick r:id="rId5"/>
              </a:rPr>
              <a:t>Shape</a:t>
            </a:r>
            <a:endParaRPr lang="fi-FI" dirty="0">
              <a:hlinkClick r:id="rId6"/>
            </a:endParaRPr>
          </a:p>
          <a:p>
            <a:pPr>
              <a:buFontTx/>
              <a:buChar char="-"/>
            </a:pPr>
            <a:r>
              <a:rPr lang="fi-FI" dirty="0">
                <a:hlinkClick r:id="rId6"/>
              </a:rPr>
              <a:t>La </a:t>
            </a:r>
            <a:r>
              <a:rPr lang="fi-FI" dirty="0" err="1">
                <a:hlinkClick r:id="rId6"/>
              </a:rPr>
              <a:t>Blast</a:t>
            </a:r>
            <a:endParaRPr lang="fi-FI" dirty="0">
              <a:hlinkClick r:id="rId7"/>
            </a:endParaRPr>
          </a:p>
          <a:p>
            <a:pPr>
              <a:buFontTx/>
              <a:buChar char="-"/>
            </a:pPr>
            <a:r>
              <a:rPr lang="fi-FI" dirty="0" err="1">
                <a:hlinkClick r:id="rId7"/>
              </a:rPr>
              <a:t>Bokwa</a:t>
            </a:r>
            <a:endParaRPr lang="fi-FI" dirty="0">
              <a:hlinkClick r:id="rId8"/>
            </a:endParaRPr>
          </a:p>
          <a:p>
            <a:pPr>
              <a:buFontTx/>
              <a:buChar char="-"/>
            </a:pPr>
            <a:r>
              <a:rPr lang="fi-FI" dirty="0" err="1">
                <a:hlinkClick r:id="rId8"/>
              </a:rPr>
              <a:t>Konga</a:t>
            </a:r>
            <a:r>
              <a:rPr lang="fi-FI" dirty="0">
                <a:hlinkClick r:id="rId8"/>
              </a:rPr>
              <a:t>/</a:t>
            </a:r>
            <a:r>
              <a:rPr lang="fi-FI" dirty="0" err="1">
                <a:hlinkClick r:id="rId8"/>
              </a:rPr>
              <a:t>Jekajo</a:t>
            </a:r>
            <a:endParaRPr lang="fi-FI" dirty="0"/>
          </a:p>
          <a:p>
            <a:pPr>
              <a:buFontTx/>
              <a:buChar char="-"/>
            </a:pPr>
            <a:r>
              <a:rPr lang="fi-FI" dirty="0">
                <a:hlinkClick r:id="rId9"/>
              </a:rPr>
              <a:t>Tanssipelit</a:t>
            </a:r>
            <a:r>
              <a:rPr lang="fi-FI" dirty="0"/>
              <a:t> </a:t>
            </a:r>
            <a:r>
              <a:rPr lang="fi-FI" sz="1700" dirty="0"/>
              <a:t>(</a:t>
            </a:r>
            <a:r>
              <a:rPr lang="fi-FI" sz="1700" dirty="0" err="1"/>
              <a:t>Jamo</a:t>
            </a:r>
            <a:r>
              <a:rPr lang="fi-FI" sz="1700" dirty="0"/>
              <a:t>, Just </a:t>
            </a:r>
            <a:r>
              <a:rPr lang="fi-FI" sz="1700" dirty="0" err="1"/>
              <a:t>dance</a:t>
            </a:r>
            <a:r>
              <a:rPr lang="fi-FI" sz="1700" dirty="0"/>
              <a:t> </a:t>
            </a:r>
            <a:r>
              <a:rPr lang="fi-FI" sz="1700" dirty="0" err="1"/>
              <a:t>now</a:t>
            </a:r>
            <a:r>
              <a:rPr lang="fi-FI" sz="1700" dirty="0"/>
              <a:t>)</a:t>
            </a:r>
          </a:p>
          <a:p>
            <a:pPr>
              <a:buFontTx/>
              <a:buChar char="-"/>
            </a:pPr>
            <a:r>
              <a:rPr lang="fi-FI" dirty="0">
                <a:hlinkClick r:id="rId10"/>
              </a:rPr>
              <a:t>Lavatanssijumppa</a:t>
            </a:r>
            <a:endParaRPr lang="fi-FI" dirty="0"/>
          </a:p>
          <a:p>
            <a:pPr>
              <a:buFontTx/>
              <a:buChar char="-"/>
            </a:pPr>
            <a:r>
              <a:rPr lang="fi-FI" dirty="0"/>
              <a:t>Ja paljon lisää: </a:t>
            </a:r>
            <a:r>
              <a:rPr lang="fi-FI" dirty="0" err="1">
                <a:hlinkClick r:id="rId11"/>
              </a:rPr>
              <a:t>healthline</a:t>
            </a:r>
            <a:endParaRPr lang="fi-FI" dirty="0"/>
          </a:p>
          <a:p>
            <a:pPr>
              <a:buFontTx/>
              <a:buChar char="-"/>
            </a:pPr>
            <a:endParaRPr lang="fi-FI" dirty="0"/>
          </a:p>
          <a:p>
            <a:pPr>
              <a:buFontTx/>
              <a:buChar char="-"/>
            </a:pPr>
            <a:endParaRPr lang="fi-FI" dirty="0"/>
          </a:p>
          <a:p>
            <a:pPr>
              <a:buFontTx/>
              <a:buChar char="-"/>
            </a:pPr>
            <a:endParaRPr lang="fi-FI" dirty="0"/>
          </a:p>
          <a:p>
            <a:pPr>
              <a:buFontTx/>
              <a:buChar char="-"/>
            </a:pPr>
            <a:endParaRPr lang="fi-FI" dirty="0"/>
          </a:p>
          <a:p>
            <a:pPr>
              <a:buFontTx/>
              <a:buChar char="-"/>
            </a:pPr>
            <a:endParaRPr lang="fi-FI" dirty="0"/>
          </a:p>
        </p:txBody>
      </p:sp>
      <p:sp>
        <p:nvSpPr>
          <p:cNvPr id="8" name="Content Placeholder 7"/>
          <p:cNvSpPr>
            <a:spLocks noGrp="1"/>
          </p:cNvSpPr>
          <p:nvPr>
            <p:ph sz="half" idx="2"/>
          </p:nvPr>
        </p:nvSpPr>
        <p:spPr>
          <a:xfrm>
            <a:off x="4113885" y="1536192"/>
            <a:ext cx="3963315" cy="4590288"/>
          </a:xfrm>
        </p:spPr>
        <p:txBody>
          <a:bodyPr>
            <a:normAutofit fontScale="92500" lnSpcReduction="20000"/>
          </a:bodyPr>
          <a:lstStyle/>
          <a:p>
            <a:r>
              <a:rPr lang="fi-FI" dirty="0"/>
              <a:t>Ball </a:t>
            </a:r>
            <a:r>
              <a:rPr lang="fi-FI" dirty="0" err="1"/>
              <a:t>games</a:t>
            </a:r>
            <a:endParaRPr lang="fi-FI" dirty="0"/>
          </a:p>
          <a:p>
            <a:pPr>
              <a:buFontTx/>
              <a:buChar char="-"/>
            </a:pPr>
            <a:r>
              <a:rPr lang="fi-FI" dirty="0" err="1">
                <a:hlinkClick r:id="rId12"/>
              </a:rPr>
              <a:t>Sabakiball/Tschoukball</a:t>
            </a:r>
            <a:endParaRPr lang="fi-FI" dirty="0">
              <a:hlinkClick r:id="rId13"/>
            </a:endParaRPr>
          </a:p>
          <a:p>
            <a:pPr>
              <a:buFontTx/>
              <a:buChar char="-"/>
            </a:pPr>
            <a:r>
              <a:rPr lang="fi-FI" dirty="0">
                <a:hlinkClick r:id="rId13"/>
              </a:rPr>
              <a:t>Power </a:t>
            </a:r>
            <a:r>
              <a:rPr lang="fi-FI" dirty="0" err="1">
                <a:hlinkClick r:id="rId13"/>
              </a:rPr>
              <a:t>Kickball</a:t>
            </a:r>
            <a:endParaRPr lang="fi-FI" dirty="0">
              <a:hlinkClick r:id="rId14"/>
            </a:endParaRPr>
          </a:p>
          <a:p>
            <a:pPr>
              <a:buFontTx/>
              <a:buChar char="-"/>
            </a:pPr>
            <a:r>
              <a:rPr lang="fi-FI" dirty="0" err="1">
                <a:hlinkClick r:id="rId14"/>
              </a:rPr>
              <a:t>Fastscoop</a:t>
            </a:r>
            <a:endParaRPr lang="fi-FI" dirty="0">
              <a:hlinkClick r:id="rId15"/>
            </a:endParaRPr>
          </a:p>
          <a:p>
            <a:pPr>
              <a:buFontTx/>
              <a:buChar char="-"/>
            </a:pPr>
            <a:r>
              <a:rPr lang="fi-FI" dirty="0" err="1">
                <a:hlinkClick r:id="rId15"/>
              </a:rPr>
              <a:t>Speedminton/beach</a:t>
            </a:r>
            <a:r>
              <a:rPr lang="fi-FI" dirty="0">
                <a:hlinkClick r:id="rId15"/>
              </a:rPr>
              <a:t> tennis</a:t>
            </a:r>
            <a:endParaRPr lang="fi-FI" dirty="0">
              <a:hlinkClick r:id="rId16"/>
            </a:endParaRPr>
          </a:p>
          <a:p>
            <a:pPr>
              <a:buFontTx/>
              <a:buChar char="-"/>
            </a:pPr>
            <a:r>
              <a:rPr lang="fi-FI" dirty="0" err="1">
                <a:hlinkClick r:id="rId16"/>
              </a:rPr>
              <a:t>Intercrosse</a:t>
            </a:r>
            <a:endParaRPr lang="fi-FI" dirty="0">
              <a:hlinkClick r:id="rId17"/>
            </a:endParaRPr>
          </a:p>
          <a:p>
            <a:pPr>
              <a:buFontTx/>
              <a:buChar char="-"/>
            </a:pPr>
            <a:r>
              <a:rPr lang="fi-FI" dirty="0" err="1">
                <a:hlinkClick r:id="rId17"/>
              </a:rPr>
              <a:t>Kinball</a:t>
            </a:r>
            <a:endParaRPr lang="fi-FI" dirty="0"/>
          </a:p>
          <a:p>
            <a:pPr>
              <a:buFontTx/>
              <a:buChar char="-"/>
            </a:pPr>
            <a:r>
              <a:rPr lang="fi-FI" dirty="0" err="1">
                <a:hlinkClick r:id="rId18"/>
              </a:rPr>
              <a:t>Street</a:t>
            </a:r>
            <a:r>
              <a:rPr lang="fi-FI" dirty="0">
                <a:hlinkClick r:id="rId18"/>
              </a:rPr>
              <a:t> </a:t>
            </a:r>
            <a:r>
              <a:rPr lang="fi-FI" dirty="0" err="1">
                <a:hlinkClick r:id="rId18"/>
              </a:rPr>
              <a:t>racket</a:t>
            </a:r>
            <a:endParaRPr lang="fi-FI" dirty="0"/>
          </a:p>
          <a:p>
            <a:pPr>
              <a:buFontTx/>
              <a:buChar char="-"/>
            </a:pPr>
            <a:r>
              <a:rPr lang="fi-FI" dirty="0" err="1">
                <a:hlinkClick r:id="rId19"/>
              </a:rPr>
              <a:t>Pickleball</a:t>
            </a:r>
            <a:endParaRPr lang="fi-FI" dirty="0"/>
          </a:p>
          <a:p>
            <a:pPr>
              <a:buFontTx/>
              <a:buChar char="-"/>
            </a:pPr>
            <a:endParaRPr lang="fi-FI" dirty="0"/>
          </a:p>
          <a:p>
            <a:pPr>
              <a:buFontTx/>
              <a:buChar char="-"/>
            </a:pPr>
            <a:endParaRPr lang="fi-FI" dirty="0"/>
          </a:p>
          <a:p>
            <a:pPr>
              <a:buFontTx/>
              <a:buChar char="-"/>
            </a:pPr>
            <a:endParaRPr lang="fi-FI" dirty="0"/>
          </a:p>
          <a:p>
            <a:endParaRPr lang="fi-FI" dirty="0"/>
          </a:p>
        </p:txBody>
      </p:sp>
    </p:spTree>
    <p:extLst>
      <p:ext uri="{BB962C8B-B14F-4D97-AF65-F5344CB8AC3E}">
        <p14:creationId xmlns:p14="http://schemas.microsoft.com/office/powerpoint/2010/main" val="453210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3" name="Content Placeholder 2"/>
          <p:cNvSpPr>
            <a:spLocks noGrp="1"/>
          </p:cNvSpPr>
          <p:nvPr>
            <p:ph sz="half" idx="1"/>
          </p:nvPr>
        </p:nvSpPr>
        <p:spPr/>
        <p:txBody>
          <a:bodyPr>
            <a:normAutofit fontScale="77500" lnSpcReduction="20000"/>
          </a:bodyPr>
          <a:lstStyle/>
          <a:p>
            <a:r>
              <a:rPr lang="fi-FI" dirty="0"/>
              <a:t>Vesiliikunta</a:t>
            </a:r>
          </a:p>
          <a:p>
            <a:pPr marL="114300" indent="0">
              <a:buNone/>
            </a:pPr>
            <a:r>
              <a:rPr lang="fi-FI" dirty="0">
                <a:hlinkClick r:id="rId2"/>
              </a:rPr>
              <a:t>- </a:t>
            </a:r>
            <a:r>
              <a:rPr lang="fi-FI" dirty="0" err="1">
                <a:hlinkClick r:id="rId2"/>
              </a:rPr>
              <a:t>Stand</a:t>
            </a:r>
            <a:r>
              <a:rPr lang="fi-FI" dirty="0">
                <a:hlinkClick r:id="rId2"/>
              </a:rPr>
              <a:t> </a:t>
            </a:r>
            <a:r>
              <a:rPr lang="fi-FI" dirty="0" err="1">
                <a:hlinkClick r:id="rId2"/>
              </a:rPr>
              <a:t>up</a:t>
            </a:r>
            <a:r>
              <a:rPr lang="fi-FI" dirty="0">
                <a:hlinkClick r:id="rId2"/>
              </a:rPr>
              <a:t> </a:t>
            </a:r>
            <a:r>
              <a:rPr lang="fi-FI" dirty="0" err="1">
                <a:hlinkClick r:id="rId2"/>
              </a:rPr>
              <a:t>Paddle</a:t>
            </a:r>
            <a:endParaRPr lang="fi-FI" dirty="0"/>
          </a:p>
          <a:p>
            <a:pPr>
              <a:buFontTx/>
              <a:buChar char="-"/>
            </a:pPr>
            <a:r>
              <a:rPr lang="fi-FI" dirty="0" err="1">
                <a:hlinkClick r:id="rId3"/>
              </a:rPr>
              <a:t>Water</a:t>
            </a:r>
            <a:r>
              <a:rPr lang="fi-FI" dirty="0">
                <a:hlinkClick r:id="rId3"/>
              </a:rPr>
              <a:t> yoga</a:t>
            </a:r>
            <a:endParaRPr lang="fi-FI" dirty="0"/>
          </a:p>
          <a:p>
            <a:pPr>
              <a:buFontTx/>
              <a:buChar char="-"/>
            </a:pPr>
            <a:r>
              <a:rPr lang="fi-FI" dirty="0" err="1">
                <a:hlinkClick r:id="rId4"/>
              </a:rPr>
              <a:t>Aquaphysical</a:t>
            </a:r>
            <a:r>
              <a:rPr lang="fi-FI" dirty="0">
                <a:hlinkClick r:id="rId4"/>
              </a:rPr>
              <a:t> </a:t>
            </a:r>
            <a:endParaRPr lang="fi-FI" dirty="0"/>
          </a:p>
          <a:p>
            <a:pPr>
              <a:buFontTx/>
              <a:buChar char="-"/>
            </a:pPr>
            <a:r>
              <a:rPr lang="fi-FI" dirty="0"/>
              <a:t>H20 HIIT / </a:t>
            </a:r>
            <a:r>
              <a:rPr lang="fi-FI" dirty="0" err="1"/>
              <a:t>Aqua</a:t>
            </a:r>
            <a:r>
              <a:rPr lang="fi-FI" dirty="0"/>
              <a:t> </a:t>
            </a:r>
            <a:r>
              <a:rPr lang="fi-FI" dirty="0" err="1"/>
              <a:t>Circuit</a:t>
            </a:r>
            <a:endParaRPr lang="fi-FI" dirty="0"/>
          </a:p>
          <a:p>
            <a:pPr>
              <a:buFontTx/>
              <a:buChar char="-"/>
            </a:pPr>
            <a:r>
              <a:rPr lang="fi-FI" dirty="0">
                <a:hlinkClick r:id="rId5"/>
              </a:rPr>
              <a:t>POOL </a:t>
            </a:r>
            <a:r>
              <a:rPr lang="fi-FI" dirty="0" err="1">
                <a:hlinkClick r:id="rId5"/>
              </a:rPr>
              <a:t>workout</a:t>
            </a:r>
            <a:endParaRPr lang="fi-FI" dirty="0"/>
          </a:p>
          <a:p>
            <a:r>
              <a:rPr lang="fi-FI" dirty="0"/>
              <a:t>Taito &amp; tasapaino</a:t>
            </a:r>
          </a:p>
          <a:p>
            <a:pPr>
              <a:buFontTx/>
              <a:buChar char="-"/>
            </a:pPr>
            <a:r>
              <a:rPr lang="fi-FI" dirty="0" err="1"/>
              <a:t>Acrojooga</a:t>
            </a:r>
            <a:endParaRPr lang="fi-FI" dirty="0"/>
          </a:p>
          <a:p>
            <a:pPr>
              <a:buFontTx/>
              <a:buChar char="-"/>
            </a:pPr>
            <a:r>
              <a:rPr lang="fi-FI" dirty="0"/>
              <a:t>Sirkus</a:t>
            </a:r>
          </a:p>
          <a:p>
            <a:pPr>
              <a:buFontTx/>
              <a:buChar char="-"/>
            </a:pPr>
            <a:r>
              <a:rPr lang="fi-FI" dirty="0" err="1">
                <a:hlinkClick r:id="rId6"/>
              </a:rPr>
              <a:t>Freegym</a:t>
            </a:r>
            <a:endParaRPr lang="fi-FI" dirty="0"/>
          </a:p>
          <a:p>
            <a:r>
              <a:rPr lang="fi-FI" dirty="0" err="1"/>
              <a:t>Wellness</a:t>
            </a:r>
            <a:endParaRPr lang="fi-FI" dirty="0"/>
          </a:p>
          <a:p>
            <a:pPr marL="114300" indent="0">
              <a:buNone/>
            </a:pPr>
            <a:r>
              <a:rPr lang="fi-FI" dirty="0"/>
              <a:t>- </a:t>
            </a:r>
            <a:r>
              <a:rPr lang="fi-FI" dirty="0" err="1"/>
              <a:t>Foamroller</a:t>
            </a:r>
            <a:r>
              <a:rPr lang="fi-FI" dirty="0"/>
              <a:t> ym. </a:t>
            </a:r>
          </a:p>
          <a:p>
            <a:pPr>
              <a:buFontTx/>
              <a:buChar char="-"/>
            </a:pPr>
            <a:endParaRPr lang="fi-FI" dirty="0"/>
          </a:p>
          <a:p>
            <a:pPr>
              <a:buFontTx/>
              <a:buChar char="-"/>
            </a:pPr>
            <a:endParaRPr lang="fi-FI" dirty="0"/>
          </a:p>
          <a:p>
            <a:pPr>
              <a:buFontTx/>
              <a:buChar char="-"/>
            </a:pPr>
            <a:endParaRPr lang="fi-FI" dirty="0"/>
          </a:p>
        </p:txBody>
      </p:sp>
      <p:sp>
        <p:nvSpPr>
          <p:cNvPr id="4" name="Content Placeholder 3"/>
          <p:cNvSpPr>
            <a:spLocks noGrp="1"/>
          </p:cNvSpPr>
          <p:nvPr>
            <p:ph sz="half" idx="2"/>
          </p:nvPr>
        </p:nvSpPr>
        <p:spPr/>
        <p:txBody>
          <a:bodyPr>
            <a:normAutofit fontScale="77500" lnSpcReduction="20000"/>
          </a:bodyPr>
          <a:lstStyle/>
          <a:p>
            <a:r>
              <a:rPr lang="fi-FI" dirty="0"/>
              <a:t>PE &amp; </a:t>
            </a:r>
            <a:r>
              <a:rPr lang="fi-FI" dirty="0" err="1"/>
              <a:t>technology</a:t>
            </a:r>
            <a:endParaRPr lang="fi-FI" dirty="0"/>
          </a:p>
          <a:p>
            <a:pPr>
              <a:buFontTx/>
              <a:buChar char="-"/>
            </a:pPr>
            <a:r>
              <a:rPr lang="fi-FI" dirty="0">
                <a:hlinkClick r:id="rId7"/>
              </a:rPr>
              <a:t>PE GEEK</a:t>
            </a:r>
            <a:endParaRPr lang="fi-FI" dirty="0"/>
          </a:p>
          <a:p>
            <a:r>
              <a:rPr lang="fi-FI" dirty="0"/>
              <a:t>Talviliikunta</a:t>
            </a:r>
          </a:p>
          <a:p>
            <a:pPr marL="114300" indent="0">
              <a:buNone/>
            </a:pPr>
            <a:r>
              <a:rPr lang="fi-FI" dirty="0"/>
              <a:t>- </a:t>
            </a:r>
            <a:r>
              <a:rPr lang="fi-FI" dirty="0">
                <a:hlinkClick r:id="rId8"/>
              </a:rPr>
              <a:t>Lumiluistelu</a:t>
            </a:r>
            <a:endParaRPr lang="fi-FI" dirty="0"/>
          </a:p>
          <a:p>
            <a:pPr marL="114300" indent="0">
              <a:buNone/>
            </a:pPr>
            <a:r>
              <a:rPr lang="fi-FI" dirty="0"/>
              <a:t>- Kaikki, mitä voi viedä sisältä lumeen… </a:t>
            </a:r>
          </a:p>
          <a:p>
            <a:r>
              <a:rPr lang="fi-FI" dirty="0"/>
              <a:t>Muita:</a:t>
            </a:r>
          </a:p>
          <a:p>
            <a:pPr>
              <a:buFontTx/>
              <a:buChar char="-"/>
            </a:pPr>
            <a:r>
              <a:rPr lang="fi-FI" dirty="0"/>
              <a:t>Frisbeegolf</a:t>
            </a:r>
          </a:p>
          <a:p>
            <a:pPr>
              <a:buFontTx/>
              <a:buChar char="-"/>
            </a:pPr>
            <a:r>
              <a:rPr lang="fi-FI" dirty="0">
                <a:hlinkClick r:id="rId9"/>
              </a:rPr>
              <a:t>Soccer golf</a:t>
            </a:r>
            <a:endParaRPr lang="fi-FI" dirty="0"/>
          </a:p>
          <a:p>
            <a:pPr>
              <a:buFontTx/>
              <a:buChar char="-"/>
            </a:pPr>
            <a:r>
              <a:rPr lang="fi-FI" dirty="0">
                <a:hlinkClick r:id="rId10"/>
              </a:rPr>
              <a:t>Football </a:t>
            </a:r>
            <a:r>
              <a:rPr lang="fi-FI" dirty="0" err="1">
                <a:hlinkClick r:id="rId10"/>
              </a:rPr>
              <a:t>croquet</a:t>
            </a:r>
            <a:endParaRPr lang="fi-FI" dirty="0"/>
          </a:p>
          <a:p>
            <a:pPr>
              <a:buFontTx/>
              <a:buChar char="-"/>
            </a:pPr>
            <a:endParaRPr lang="fi-FI" dirty="0"/>
          </a:p>
          <a:p>
            <a:pPr marL="114300" indent="0">
              <a:buNone/>
            </a:pPr>
            <a:r>
              <a:rPr lang="fi-FI" dirty="0"/>
              <a:t>Ja sitten ihan omat ideat käyttöön: </a:t>
            </a:r>
            <a:r>
              <a:rPr lang="fi-FI" dirty="0">
                <a:hlinkClick r:id="rId11"/>
              </a:rPr>
              <a:t>Esim. </a:t>
            </a:r>
            <a:r>
              <a:rPr lang="fi-FI" dirty="0" err="1">
                <a:hlinkClick r:id="rId11"/>
              </a:rPr>
              <a:t>Combopallo</a:t>
            </a:r>
            <a:endParaRPr lang="fi-FI" dirty="0"/>
          </a:p>
          <a:p>
            <a:endParaRPr lang="fi-FI" dirty="0"/>
          </a:p>
        </p:txBody>
      </p:sp>
    </p:spTree>
    <p:extLst>
      <p:ext uri="{BB962C8B-B14F-4D97-AF65-F5344CB8AC3E}">
        <p14:creationId xmlns:p14="http://schemas.microsoft.com/office/powerpoint/2010/main" val="3701020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886700" cy="1094740"/>
          </a:xfrm>
        </p:spPr>
        <p:txBody>
          <a:bodyPr vert="horz" lIns="91440" tIns="45720" rIns="91440" bIns="45720" rtlCol="0" anchor="ctr">
            <a:normAutofit/>
          </a:bodyPr>
          <a:lstStyle/>
          <a:p>
            <a:pPr>
              <a:lnSpc>
                <a:spcPct val="90000"/>
              </a:lnSpc>
            </a:pPr>
            <a:r>
              <a:rPr lang="en-US" sz="4400" kern="1200">
                <a:solidFill>
                  <a:schemeClr val="bg1"/>
                </a:solidFill>
                <a:latin typeface="+mj-lt"/>
                <a:ea typeface="+mj-ea"/>
                <a:cs typeface="+mj-cs"/>
              </a:rPr>
              <a:t>Vastuuntuntoisuuden malli</a:t>
            </a: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96260" y="2100579"/>
            <a:ext cx="8847740" cy="4076383"/>
          </a:xfrm>
        </p:spPr>
        <p:txBody>
          <a:bodyPr vert="horz" lIns="91440" tIns="45720" rIns="91440" bIns="45720" rtlCol="0" anchor="ctr">
            <a:normAutofit/>
          </a:bodyPr>
          <a:lstStyle/>
          <a:p>
            <a:pPr indent="-228600">
              <a:lnSpc>
                <a:spcPct val="90000"/>
              </a:lnSpc>
            </a:pPr>
            <a:r>
              <a:rPr lang="en-US" sz="2200" dirty="0" err="1">
                <a:solidFill>
                  <a:schemeClr val="tx1"/>
                </a:solidFill>
              </a:rPr>
              <a:t>Lähtökohtina</a:t>
            </a:r>
            <a:r>
              <a:rPr lang="en-US" sz="2200" dirty="0">
                <a:solidFill>
                  <a:schemeClr val="tx1"/>
                </a:solidFill>
              </a:rPr>
              <a:t>: </a:t>
            </a:r>
            <a:r>
              <a:rPr lang="en-US" sz="2200" dirty="0" err="1">
                <a:solidFill>
                  <a:schemeClr val="tx1"/>
                </a:solidFill>
              </a:rPr>
              <a:t>runsas</a:t>
            </a:r>
            <a:r>
              <a:rPr lang="en-US" sz="2200" dirty="0">
                <a:solidFill>
                  <a:schemeClr val="tx1"/>
                </a:solidFill>
              </a:rPr>
              <a:t> </a:t>
            </a:r>
            <a:r>
              <a:rPr lang="en-US" sz="2200" dirty="0" err="1">
                <a:solidFill>
                  <a:schemeClr val="tx1"/>
                </a:solidFill>
              </a:rPr>
              <a:t>vuorovaikutus</a:t>
            </a:r>
            <a:r>
              <a:rPr lang="en-US" sz="2200" dirty="0">
                <a:solidFill>
                  <a:schemeClr val="tx1"/>
                </a:solidFill>
              </a:rPr>
              <a:t>, </a:t>
            </a:r>
            <a:r>
              <a:rPr lang="en-US" sz="2200" dirty="0" err="1">
                <a:solidFill>
                  <a:schemeClr val="tx1"/>
                </a:solidFill>
              </a:rPr>
              <a:t>oppijalähtöisyys</a:t>
            </a:r>
            <a:r>
              <a:rPr lang="en-US" sz="2200" dirty="0">
                <a:solidFill>
                  <a:schemeClr val="tx1"/>
                </a:solidFill>
              </a:rPr>
              <a:t>, </a:t>
            </a:r>
            <a:r>
              <a:rPr lang="en-US" sz="2200" dirty="0" err="1">
                <a:solidFill>
                  <a:schemeClr val="tx1"/>
                </a:solidFill>
              </a:rPr>
              <a:t>opettajan</a:t>
            </a:r>
            <a:r>
              <a:rPr lang="en-US" sz="2200" dirty="0">
                <a:solidFill>
                  <a:schemeClr val="tx1"/>
                </a:solidFill>
              </a:rPr>
              <a:t> </a:t>
            </a:r>
            <a:r>
              <a:rPr lang="en-US" sz="2200" dirty="0" err="1">
                <a:solidFill>
                  <a:schemeClr val="tx1"/>
                </a:solidFill>
              </a:rPr>
              <a:t>pedagoginen</a:t>
            </a:r>
            <a:r>
              <a:rPr lang="en-US" sz="2200" dirty="0">
                <a:solidFill>
                  <a:schemeClr val="tx1"/>
                </a:solidFill>
              </a:rPr>
              <a:t> ja </a:t>
            </a:r>
            <a:r>
              <a:rPr lang="en-US" sz="2200" dirty="0" err="1">
                <a:solidFill>
                  <a:schemeClr val="tx1"/>
                </a:solidFill>
              </a:rPr>
              <a:t>sisällöllinen</a:t>
            </a:r>
            <a:r>
              <a:rPr lang="en-US" sz="2200" dirty="0">
                <a:solidFill>
                  <a:schemeClr val="tx1"/>
                </a:solidFill>
              </a:rPr>
              <a:t> </a:t>
            </a:r>
            <a:r>
              <a:rPr lang="en-US" sz="2200" dirty="0" err="1">
                <a:solidFill>
                  <a:schemeClr val="tx1"/>
                </a:solidFill>
              </a:rPr>
              <a:t>osaaminen</a:t>
            </a:r>
            <a:r>
              <a:rPr lang="en-US" sz="2200" dirty="0">
                <a:solidFill>
                  <a:schemeClr val="tx1"/>
                </a:solidFill>
              </a:rPr>
              <a:t> ja </a:t>
            </a:r>
            <a:r>
              <a:rPr lang="en-US" sz="2200" dirty="0" err="1">
                <a:solidFill>
                  <a:schemeClr val="tx1"/>
                </a:solidFill>
              </a:rPr>
              <a:t>siirtovaikutus</a:t>
            </a:r>
            <a:r>
              <a:rPr lang="en-US" sz="2200" dirty="0">
                <a:solidFill>
                  <a:schemeClr val="tx1"/>
                </a:solidFill>
              </a:rPr>
              <a:t> </a:t>
            </a:r>
            <a:r>
              <a:rPr lang="en-US" sz="2200" dirty="0" err="1">
                <a:solidFill>
                  <a:schemeClr val="tx1"/>
                </a:solidFill>
              </a:rPr>
              <a:t>liikuntatunneilta</a:t>
            </a:r>
            <a:r>
              <a:rPr lang="en-US" sz="2200" dirty="0">
                <a:solidFill>
                  <a:schemeClr val="tx1"/>
                </a:solidFill>
              </a:rPr>
              <a:t> </a:t>
            </a:r>
            <a:r>
              <a:rPr lang="en-US" sz="2200" dirty="0" err="1">
                <a:solidFill>
                  <a:schemeClr val="tx1"/>
                </a:solidFill>
              </a:rPr>
              <a:t>muuhun</a:t>
            </a:r>
            <a:r>
              <a:rPr lang="en-US" sz="2200" dirty="0">
                <a:solidFill>
                  <a:schemeClr val="tx1"/>
                </a:solidFill>
              </a:rPr>
              <a:t> </a:t>
            </a:r>
            <a:r>
              <a:rPr lang="en-US" sz="2200" dirty="0" err="1">
                <a:solidFill>
                  <a:schemeClr val="tx1"/>
                </a:solidFill>
              </a:rPr>
              <a:t>elämään</a:t>
            </a:r>
            <a:r>
              <a:rPr lang="en-US" sz="2200" dirty="0">
                <a:solidFill>
                  <a:schemeClr val="tx1"/>
                </a:solidFill>
              </a:rPr>
              <a:t>. </a:t>
            </a:r>
          </a:p>
          <a:p>
            <a:pPr indent="-228600">
              <a:lnSpc>
                <a:spcPct val="90000"/>
              </a:lnSpc>
            </a:pPr>
            <a:r>
              <a:rPr lang="en-US" sz="2200" dirty="0" err="1">
                <a:solidFill>
                  <a:schemeClr val="tx1"/>
                </a:solidFill>
              </a:rPr>
              <a:t>Viisi</a:t>
            </a:r>
            <a:r>
              <a:rPr lang="en-US" sz="2200" dirty="0">
                <a:solidFill>
                  <a:schemeClr val="tx1"/>
                </a:solidFill>
              </a:rPr>
              <a:t> </a:t>
            </a:r>
            <a:r>
              <a:rPr lang="en-US" sz="2200" dirty="0" err="1">
                <a:solidFill>
                  <a:schemeClr val="tx1"/>
                </a:solidFill>
              </a:rPr>
              <a:t>vastuuntuntoisuuden</a:t>
            </a:r>
            <a:r>
              <a:rPr lang="en-US" sz="2200" dirty="0">
                <a:solidFill>
                  <a:schemeClr val="tx1"/>
                </a:solidFill>
              </a:rPr>
              <a:t> </a:t>
            </a:r>
            <a:r>
              <a:rPr lang="en-US" sz="2200" dirty="0" err="1">
                <a:solidFill>
                  <a:schemeClr val="tx1"/>
                </a:solidFill>
              </a:rPr>
              <a:t>tasoa</a:t>
            </a:r>
            <a:r>
              <a:rPr lang="en-US" sz="2200" dirty="0">
                <a:solidFill>
                  <a:schemeClr val="tx1"/>
                </a:solidFill>
              </a:rPr>
              <a:t>: </a:t>
            </a:r>
            <a:r>
              <a:rPr lang="en-US" sz="2200" dirty="0" err="1">
                <a:solidFill>
                  <a:schemeClr val="tx1"/>
                </a:solidFill>
              </a:rPr>
              <a:t>kunnioitus</a:t>
            </a:r>
            <a:r>
              <a:rPr lang="en-US" sz="2200" dirty="0">
                <a:solidFill>
                  <a:schemeClr val="tx1"/>
                </a:solidFill>
              </a:rPr>
              <a:t>, </a:t>
            </a:r>
            <a:r>
              <a:rPr lang="en-US" sz="2200" dirty="0" err="1">
                <a:solidFill>
                  <a:schemeClr val="tx1"/>
                </a:solidFill>
              </a:rPr>
              <a:t>osallistuminen</a:t>
            </a:r>
            <a:r>
              <a:rPr lang="en-US" sz="2200" dirty="0">
                <a:solidFill>
                  <a:schemeClr val="tx1"/>
                </a:solidFill>
              </a:rPr>
              <a:t>, </a:t>
            </a:r>
            <a:r>
              <a:rPr lang="en-US" sz="2200" dirty="0" err="1">
                <a:solidFill>
                  <a:schemeClr val="tx1"/>
                </a:solidFill>
              </a:rPr>
              <a:t>omatoimisuus</a:t>
            </a:r>
            <a:r>
              <a:rPr lang="en-US" sz="2200" dirty="0">
                <a:solidFill>
                  <a:schemeClr val="tx1"/>
                </a:solidFill>
              </a:rPr>
              <a:t>, </a:t>
            </a:r>
            <a:r>
              <a:rPr lang="en-US" sz="2200" dirty="0" err="1">
                <a:solidFill>
                  <a:schemeClr val="tx1"/>
                </a:solidFill>
              </a:rPr>
              <a:t>välittäminen</a:t>
            </a:r>
            <a:r>
              <a:rPr lang="en-US" sz="2200" dirty="0">
                <a:solidFill>
                  <a:schemeClr val="tx1"/>
                </a:solidFill>
              </a:rPr>
              <a:t> ja </a:t>
            </a:r>
            <a:r>
              <a:rPr lang="en-US" sz="2200" dirty="0" err="1">
                <a:solidFill>
                  <a:schemeClr val="tx1"/>
                </a:solidFill>
              </a:rPr>
              <a:t>vastuuntuntoisuus</a:t>
            </a:r>
            <a:r>
              <a:rPr lang="en-US" sz="2200" dirty="0">
                <a:solidFill>
                  <a:schemeClr val="tx1"/>
                </a:solidFill>
              </a:rPr>
              <a:t>. </a:t>
            </a:r>
          </a:p>
          <a:p>
            <a:pPr indent="-228600">
              <a:lnSpc>
                <a:spcPct val="90000"/>
              </a:lnSpc>
            </a:pPr>
            <a:r>
              <a:rPr lang="en-US" sz="2200" dirty="0" err="1">
                <a:solidFill>
                  <a:schemeClr val="tx1"/>
                </a:solidFill>
              </a:rPr>
              <a:t>Keskeisessä</a:t>
            </a:r>
            <a:r>
              <a:rPr lang="en-US" sz="2200" dirty="0">
                <a:solidFill>
                  <a:schemeClr val="tx1"/>
                </a:solidFill>
              </a:rPr>
              <a:t> </a:t>
            </a:r>
            <a:r>
              <a:rPr lang="en-US" sz="2200" dirty="0" err="1">
                <a:solidFill>
                  <a:schemeClr val="tx1"/>
                </a:solidFill>
              </a:rPr>
              <a:t>osassa</a:t>
            </a:r>
            <a:r>
              <a:rPr lang="en-US" sz="2200" dirty="0">
                <a:solidFill>
                  <a:schemeClr val="tx1"/>
                </a:solidFill>
              </a:rPr>
              <a:t> </a:t>
            </a:r>
            <a:r>
              <a:rPr lang="en-US" sz="2200" dirty="0" err="1">
                <a:solidFill>
                  <a:schemeClr val="tx1"/>
                </a:solidFill>
              </a:rPr>
              <a:t>keskustelut</a:t>
            </a:r>
            <a:r>
              <a:rPr lang="en-US" sz="2200" dirty="0">
                <a:solidFill>
                  <a:schemeClr val="tx1"/>
                </a:solidFill>
              </a:rPr>
              <a:t>, </a:t>
            </a:r>
            <a:r>
              <a:rPr lang="en-US" sz="2200" dirty="0" err="1">
                <a:solidFill>
                  <a:schemeClr val="tx1"/>
                </a:solidFill>
              </a:rPr>
              <a:t>itsenäinen</a:t>
            </a:r>
            <a:r>
              <a:rPr lang="en-US" sz="2200" dirty="0">
                <a:solidFill>
                  <a:schemeClr val="tx1"/>
                </a:solidFill>
              </a:rPr>
              <a:t> </a:t>
            </a:r>
            <a:r>
              <a:rPr lang="en-US" sz="2200" dirty="0" err="1">
                <a:solidFill>
                  <a:schemeClr val="tx1"/>
                </a:solidFill>
              </a:rPr>
              <a:t>päätöksenteko</a:t>
            </a:r>
            <a:r>
              <a:rPr lang="en-US" sz="2200" dirty="0">
                <a:solidFill>
                  <a:schemeClr val="tx1"/>
                </a:solidFill>
              </a:rPr>
              <a:t>, </a:t>
            </a:r>
            <a:r>
              <a:rPr lang="en-US" sz="2200" dirty="0" err="1">
                <a:solidFill>
                  <a:schemeClr val="tx1"/>
                </a:solidFill>
              </a:rPr>
              <a:t>vastuun</a:t>
            </a:r>
            <a:r>
              <a:rPr lang="en-US" sz="2200" dirty="0">
                <a:solidFill>
                  <a:schemeClr val="tx1"/>
                </a:solidFill>
              </a:rPr>
              <a:t> </a:t>
            </a:r>
            <a:r>
              <a:rPr lang="en-US" sz="2200" dirty="0" err="1">
                <a:solidFill>
                  <a:schemeClr val="tx1"/>
                </a:solidFill>
              </a:rPr>
              <a:t>jakaminen</a:t>
            </a:r>
            <a:r>
              <a:rPr lang="en-US" sz="2200" dirty="0">
                <a:solidFill>
                  <a:schemeClr val="tx1"/>
                </a:solidFill>
              </a:rPr>
              <a:t> </a:t>
            </a:r>
            <a:r>
              <a:rPr lang="en-US" sz="2200" dirty="0" err="1">
                <a:solidFill>
                  <a:schemeClr val="tx1"/>
                </a:solidFill>
              </a:rPr>
              <a:t>oppilaiden</a:t>
            </a:r>
            <a:r>
              <a:rPr lang="en-US" sz="2200" dirty="0">
                <a:solidFill>
                  <a:schemeClr val="tx1"/>
                </a:solidFill>
              </a:rPr>
              <a:t> </a:t>
            </a:r>
            <a:r>
              <a:rPr lang="en-US" sz="2200" dirty="0" err="1">
                <a:solidFill>
                  <a:schemeClr val="tx1"/>
                </a:solidFill>
              </a:rPr>
              <a:t>kanssa</a:t>
            </a:r>
            <a:r>
              <a:rPr lang="en-US" sz="2200" dirty="0">
                <a:solidFill>
                  <a:schemeClr val="tx1"/>
                </a:solidFill>
              </a:rPr>
              <a:t>.</a:t>
            </a:r>
          </a:p>
          <a:p>
            <a:pPr indent="-228600">
              <a:lnSpc>
                <a:spcPct val="90000"/>
              </a:lnSpc>
            </a:pPr>
            <a:r>
              <a:rPr lang="en-US" sz="2200" dirty="0" err="1">
                <a:solidFill>
                  <a:schemeClr val="tx1"/>
                </a:solidFill>
              </a:rPr>
              <a:t>Progressiivinen</a:t>
            </a:r>
            <a:r>
              <a:rPr lang="en-US" sz="2200" dirty="0">
                <a:solidFill>
                  <a:schemeClr val="tx1"/>
                </a:solidFill>
              </a:rPr>
              <a:t> </a:t>
            </a:r>
            <a:r>
              <a:rPr lang="en-US" sz="2200" dirty="0" err="1">
                <a:solidFill>
                  <a:schemeClr val="tx1"/>
                </a:solidFill>
              </a:rPr>
              <a:t>malli</a:t>
            </a:r>
            <a:r>
              <a:rPr lang="en-US" sz="2200" dirty="0">
                <a:solidFill>
                  <a:schemeClr val="tx1"/>
                </a:solidFill>
              </a:rPr>
              <a:t>, </a:t>
            </a:r>
            <a:r>
              <a:rPr lang="en-US" sz="2200" dirty="0" err="1">
                <a:solidFill>
                  <a:schemeClr val="tx1"/>
                </a:solidFill>
              </a:rPr>
              <a:t>jossa</a:t>
            </a:r>
            <a:r>
              <a:rPr lang="en-US" sz="2200" dirty="0">
                <a:solidFill>
                  <a:schemeClr val="tx1"/>
                </a:solidFill>
              </a:rPr>
              <a:t> </a:t>
            </a:r>
            <a:r>
              <a:rPr lang="en-US" sz="2200" dirty="0" err="1">
                <a:solidFill>
                  <a:schemeClr val="tx1"/>
                </a:solidFill>
              </a:rPr>
              <a:t>kehitetään</a:t>
            </a:r>
            <a:r>
              <a:rPr lang="en-US" sz="2200" dirty="0">
                <a:solidFill>
                  <a:schemeClr val="tx1"/>
                </a:solidFill>
              </a:rPr>
              <a:t> </a:t>
            </a:r>
            <a:r>
              <a:rPr lang="en-US" sz="2200" dirty="0" err="1">
                <a:solidFill>
                  <a:schemeClr val="tx1"/>
                </a:solidFill>
              </a:rPr>
              <a:t>yksilöiden</a:t>
            </a:r>
            <a:r>
              <a:rPr lang="en-US" sz="2200" dirty="0">
                <a:solidFill>
                  <a:schemeClr val="tx1"/>
                </a:solidFill>
              </a:rPr>
              <a:t> </a:t>
            </a:r>
            <a:r>
              <a:rPr lang="en-US" sz="2200" dirty="0" err="1">
                <a:solidFill>
                  <a:schemeClr val="tx1"/>
                </a:solidFill>
              </a:rPr>
              <a:t>vastuuntuntoisuutta</a:t>
            </a:r>
            <a:r>
              <a:rPr lang="en-US" sz="2200" dirty="0">
                <a:solidFill>
                  <a:schemeClr val="tx1"/>
                </a:solidFill>
              </a:rPr>
              <a:t> </a:t>
            </a:r>
            <a:r>
              <a:rPr lang="en-US" sz="2200" dirty="0" err="1">
                <a:solidFill>
                  <a:schemeClr val="tx1"/>
                </a:solidFill>
              </a:rPr>
              <a:t>ryhmässä</a:t>
            </a:r>
            <a:r>
              <a:rPr lang="en-US" sz="2200" dirty="0">
                <a:solidFill>
                  <a:schemeClr val="tx1"/>
                </a:solidFill>
              </a:rPr>
              <a:t> ja </a:t>
            </a:r>
            <a:r>
              <a:rPr lang="en-US" sz="2200" dirty="0" err="1">
                <a:solidFill>
                  <a:schemeClr val="tx1"/>
                </a:solidFill>
              </a:rPr>
              <a:t>ryhmän</a:t>
            </a:r>
            <a:r>
              <a:rPr lang="en-US" sz="2200" dirty="0">
                <a:solidFill>
                  <a:schemeClr val="tx1"/>
                </a:solidFill>
              </a:rPr>
              <a:t> </a:t>
            </a:r>
            <a:r>
              <a:rPr lang="en-US" sz="2200" dirty="0" err="1">
                <a:solidFill>
                  <a:schemeClr val="tx1"/>
                </a:solidFill>
              </a:rPr>
              <a:t>toimintaa</a:t>
            </a:r>
            <a:r>
              <a:rPr lang="en-US" sz="2200" dirty="0">
                <a:solidFill>
                  <a:schemeClr val="tx1"/>
                </a:solidFill>
              </a:rPr>
              <a:t> </a:t>
            </a:r>
            <a:r>
              <a:rPr lang="en-US" sz="2200" dirty="0" err="1">
                <a:solidFill>
                  <a:schemeClr val="tx1"/>
                </a:solidFill>
              </a:rPr>
              <a:t>yhdessä</a:t>
            </a:r>
            <a:r>
              <a:rPr lang="en-US" sz="2200" dirty="0">
                <a:solidFill>
                  <a:schemeClr val="tx1"/>
                </a:solidFill>
              </a:rPr>
              <a:t>. </a:t>
            </a:r>
          </a:p>
          <a:p>
            <a:pPr indent="-228600">
              <a:lnSpc>
                <a:spcPct val="90000"/>
              </a:lnSpc>
            </a:pPr>
            <a:r>
              <a:rPr lang="en-US" sz="2200" dirty="0" err="1">
                <a:solidFill>
                  <a:schemeClr val="tx1"/>
                </a:solidFill>
              </a:rPr>
              <a:t>OPSin</a:t>
            </a:r>
            <a:r>
              <a:rPr lang="en-US" sz="2200" dirty="0">
                <a:solidFill>
                  <a:schemeClr val="tx1"/>
                </a:solidFill>
              </a:rPr>
              <a:t> </a:t>
            </a:r>
            <a:r>
              <a:rPr lang="en-US" sz="2200" dirty="0" err="1">
                <a:solidFill>
                  <a:schemeClr val="tx1"/>
                </a:solidFill>
              </a:rPr>
              <a:t>tavoitteet</a:t>
            </a:r>
            <a:r>
              <a:rPr lang="en-US" sz="2200" dirty="0">
                <a:solidFill>
                  <a:schemeClr val="tx1"/>
                </a:solidFill>
              </a:rPr>
              <a:t> T8, T9, T10</a:t>
            </a:r>
          </a:p>
        </p:txBody>
      </p:sp>
      <p:sp>
        <p:nvSpPr>
          <p:cNvPr id="4" name="TextBox 3"/>
          <p:cNvSpPr txBox="1"/>
          <p:nvPr/>
        </p:nvSpPr>
        <p:spPr>
          <a:xfrm>
            <a:off x="143555" y="6158867"/>
            <a:ext cx="7177135" cy="61009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dirty="0"/>
              <a:t>Metzler 2005; </a:t>
            </a:r>
            <a:r>
              <a:rPr lang="en-US" sz="1700" dirty="0" err="1"/>
              <a:t>Heikinaro</a:t>
            </a:r>
            <a:r>
              <a:rPr lang="en-US" sz="1700" dirty="0"/>
              <a:t>-Johansson </a:t>
            </a:r>
            <a:r>
              <a:rPr lang="en-US" sz="1700" dirty="0" err="1"/>
              <a:t>ym</a:t>
            </a:r>
            <a:r>
              <a:rPr lang="en-US" sz="1700" dirty="0"/>
              <a:t>. 2007.</a:t>
            </a:r>
          </a:p>
        </p:txBody>
      </p:sp>
    </p:spTree>
    <p:extLst>
      <p:ext uri="{BB962C8B-B14F-4D97-AF65-F5344CB8AC3E}">
        <p14:creationId xmlns:p14="http://schemas.microsoft.com/office/powerpoint/2010/main" val="40858926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ackground pattern&#10;&#10;Description automatically generated">
            <a:extLst>
              <a:ext uri="{FF2B5EF4-FFF2-40B4-BE49-F238E27FC236}">
                <a16:creationId xmlns:a16="http://schemas.microsoft.com/office/drawing/2014/main" id="{CC5A8CB8-B075-42AC-9127-08E5DD884A2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146" r="18640"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pPr algn="ctr"/>
            <a:r>
              <a:rPr lang="fi-FI" sz="4500">
                <a:solidFill>
                  <a:srgbClr val="FFFFFF"/>
                </a:solidFill>
              </a:rPr>
              <a:t>Lisää linkkejä /ideoita:</a:t>
            </a:r>
          </a:p>
        </p:txBody>
      </p:sp>
      <p:sp>
        <p:nvSpPr>
          <p:cNvPr id="3" name="Content Placeholder 2"/>
          <p:cNvSpPr>
            <a:spLocks noGrp="1"/>
          </p:cNvSpPr>
          <p:nvPr>
            <p:ph type="subTitle" idx="1"/>
          </p:nvPr>
        </p:nvSpPr>
        <p:spPr>
          <a:xfrm>
            <a:off x="143555" y="3123591"/>
            <a:ext cx="8246070" cy="3054100"/>
          </a:xfrm>
          <a:effectLst>
            <a:outerShdw blurRad="50800" dist="38100" dir="2700000" algn="tl" rotWithShape="0">
              <a:prstClr val="black">
                <a:alpha val="40000"/>
              </a:prstClr>
            </a:outerShdw>
          </a:effectLst>
        </p:spPr>
        <p:txBody>
          <a:bodyPr>
            <a:normAutofit/>
          </a:bodyPr>
          <a:lstStyle/>
          <a:p>
            <a:pPr algn="ctr">
              <a:lnSpc>
                <a:spcPct val="90000"/>
              </a:lnSpc>
            </a:pPr>
            <a:r>
              <a:rPr lang="fi-FI" dirty="0">
                <a:solidFill>
                  <a:srgbClr val="FFFFFF"/>
                </a:solidFill>
                <a:hlinkClick r:id="rId5"/>
              </a:rPr>
              <a:t>TGFU</a:t>
            </a:r>
            <a:r>
              <a:rPr lang="fi-FI" dirty="0">
                <a:solidFill>
                  <a:srgbClr val="FFFFFF"/>
                </a:solidFill>
              </a:rPr>
              <a:t>: </a:t>
            </a:r>
          </a:p>
          <a:p>
            <a:pPr algn="ctr">
              <a:lnSpc>
                <a:spcPct val="90000"/>
              </a:lnSpc>
            </a:pPr>
            <a:r>
              <a:rPr lang="fi-FI" dirty="0">
                <a:solidFill>
                  <a:srgbClr val="FFFFFF"/>
                </a:solidFill>
                <a:hlinkClick r:id="rId6"/>
              </a:rPr>
              <a:t>The Physical Educator</a:t>
            </a:r>
            <a:endParaRPr lang="fi-FI" dirty="0">
              <a:solidFill>
                <a:srgbClr val="FFFFFF"/>
              </a:solidFill>
            </a:endParaRPr>
          </a:p>
          <a:p>
            <a:pPr algn="ctr">
              <a:lnSpc>
                <a:spcPct val="90000"/>
              </a:lnSpc>
            </a:pPr>
            <a:r>
              <a:rPr lang="fi-FI" dirty="0">
                <a:solidFill>
                  <a:srgbClr val="FFFFFF"/>
                </a:solidFill>
                <a:hlinkClick r:id="rId7"/>
              </a:rPr>
              <a:t>PE games:</a:t>
            </a:r>
            <a:endParaRPr lang="fi-FI" dirty="0">
              <a:solidFill>
                <a:srgbClr val="FFFFFF"/>
              </a:solidFill>
            </a:endParaRPr>
          </a:p>
          <a:p>
            <a:pPr algn="ctr">
              <a:lnSpc>
                <a:spcPct val="90000"/>
              </a:lnSpc>
            </a:pPr>
            <a:r>
              <a:rPr lang="fi-FI" dirty="0">
                <a:solidFill>
                  <a:srgbClr val="FFFFFF"/>
                </a:solidFill>
                <a:hlinkClick r:id="rId8"/>
              </a:rPr>
              <a:t>PECentral</a:t>
            </a:r>
            <a:endParaRPr lang="fi-FI" dirty="0">
              <a:solidFill>
                <a:srgbClr val="FFFFFF"/>
              </a:solidFill>
            </a:endParaRPr>
          </a:p>
          <a:p>
            <a:pPr algn="ctr">
              <a:lnSpc>
                <a:spcPct val="90000"/>
              </a:lnSpc>
            </a:pPr>
            <a:endParaRPr lang="fi-FI" sz="1800" dirty="0">
              <a:solidFill>
                <a:srgbClr val="FFFFFF"/>
              </a:solidFill>
            </a:endParaRPr>
          </a:p>
          <a:p>
            <a:pPr marL="114300" indent="0" algn="ctr">
              <a:lnSpc>
                <a:spcPct val="90000"/>
              </a:lnSpc>
              <a:buNone/>
            </a:pPr>
            <a:endParaRPr lang="fi-FI" sz="1800" dirty="0">
              <a:solidFill>
                <a:srgbClr val="FFFFFF"/>
              </a:solidFill>
            </a:endParaRPr>
          </a:p>
        </p:txBody>
      </p:sp>
    </p:spTree>
    <p:extLst>
      <p:ext uri="{BB962C8B-B14F-4D97-AF65-F5344CB8AC3E}">
        <p14:creationId xmlns:p14="http://schemas.microsoft.com/office/powerpoint/2010/main" val="17293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fi-FI" sz="5200">
                <a:solidFill>
                  <a:schemeClr val="bg1"/>
                </a:solidFill>
              </a:rPr>
              <a:t>Oma ideointi: </a:t>
            </a:r>
          </a:p>
        </p:txBody>
      </p:sp>
      <p:graphicFrame>
        <p:nvGraphicFramePr>
          <p:cNvPr id="8" name="Content Placeholder 2">
            <a:extLst>
              <a:ext uri="{FF2B5EF4-FFF2-40B4-BE49-F238E27FC236}">
                <a16:creationId xmlns:a16="http://schemas.microsoft.com/office/drawing/2014/main" id="{2864C28A-A29C-4209-94CF-983788ED79B1}"/>
              </a:ext>
            </a:extLst>
          </p:cNvPr>
          <p:cNvGraphicFramePr>
            <a:graphicFrameLocks noGrp="1"/>
          </p:cNvGraphicFramePr>
          <p:nvPr>
            <p:ph idx="1"/>
            <p:extLst>
              <p:ext uri="{D42A27DB-BD31-4B8C-83A1-F6EECF244321}">
                <p14:modId xmlns:p14="http://schemas.microsoft.com/office/powerpoint/2010/main" val="658237986"/>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744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FE9A0D2-7A41-3E4A-84FD-488006EF5B16}"/>
              </a:ext>
            </a:extLst>
          </p:cNvPr>
          <p:cNvSpPr>
            <a:spLocks noGrp="1"/>
          </p:cNvSpPr>
          <p:nvPr>
            <p:ph type="title"/>
          </p:nvPr>
        </p:nvSpPr>
        <p:spPr>
          <a:xfrm>
            <a:off x="1128727" y="954284"/>
            <a:ext cx="7884829" cy="2943432"/>
          </a:xfrm>
        </p:spPr>
        <p:txBody>
          <a:bodyPr vert="horz" lIns="91440" tIns="45720" rIns="91440" bIns="45720" rtlCol="0" anchor="b">
            <a:normAutofit/>
          </a:bodyPr>
          <a:lstStyle/>
          <a:p>
            <a:pPr>
              <a:lnSpc>
                <a:spcPct val="90000"/>
              </a:lnSpc>
            </a:pPr>
            <a:endParaRPr lang="en-US" sz="7000" kern="120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1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Rectangle 3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ontent Placeholder 2">
            <a:extLst>
              <a:ext uri="{FF2B5EF4-FFF2-40B4-BE49-F238E27FC236}">
                <a16:creationId xmlns:a16="http://schemas.microsoft.com/office/drawing/2014/main" id="{B28E5218-D25C-5F49-952A-B26595B70A9D}"/>
              </a:ext>
            </a:extLst>
          </p:cNvPr>
          <p:cNvSpPr>
            <a:spLocks noGrp="1"/>
          </p:cNvSpPr>
          <p:nvPr>
            <p:ph idx="1"/>
          </p:nvPr>
        </p:nvSpPr>
        <p:spPr>
          <a:xfrm>
            <a:off x="810973" y="2207360"/>
            <a:ext cx="8229600" cy="3918803"/>
          </a:xfrm>
        </p:spPr>
        <p:txBody>
          <a:bodyPr/>
          <a:lstStyle/>
          <a:p>
            <a:endParaRPr lang="fi-FI" dirty="0">
              <a:solidFill>
                <a:schemeClr val="tx1"/>
              </a:solidFill>
            </a:endParaRPr>
          </a:p>
        </p:txBody>
      </p:sp>
      <p:sp>
        <p:nvSpPr>
          <p:cNvPr id="34" name="Title 1">
            <a:extLst>
              <a:ext uri="{FF2B5EF4-FFF2-40B4-BE49-F238E27FC236}">
                <a16:creationId xmlns:a16="http://schemas.microsoft.com/office/drawing/2014/main" id="{F4B9D2B2-E9C0-6843-841D-C62AF24968E7}"/>
              </a:ext>
            </a:extLst>
          </p:cNvPr>
          <p:cNvSpPr txBox="1">
            <a:spLocks/>
          </p:cNvSpPr>
          <p:nvPr/>
        </p:nvSpPr>
        <p:spPr>
          <a:xfrm>
            <a:off x="810973" y="985720"/>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FFC000"/>
                </a:solidFill>
                <a:latin typeface="+mj-lt"/>
                <a:ea typeface="+mj-ea"/>
                <a:cs typeface="+mj-cs"/>
              </a:defRPr>
            </a:lvl1pPr>
          </a:lstStyle>
          <a:p>
            <a:r>
              <a:rPr lang="fi-FI">
                <a:solidFill>
                  <a:schemeClr val="tx1"/>
                </a:solidFill>
              </a:rPr>
              <a:t>Pelien &amp; leikkien luokittelua: …games</a:t>
            </a:r>
            <a:endParaRPr lang="fi-FI" dirty="0">
              <a:solidFill>
                <a:schemeClr val="tx1"/>
              </a:solidFill>
            </a:endParaRPr>
          </a:p>
        </p:txBody>
      </p:sp>
      <p:pic>
        <p:nvPicPr>
          <p:cNvPr id="35" name="Picture 2" descr="Invasion Games">
            <a:extLst>
              <a:ext uri="{FF2B5EF4-FFF2-40B4-BE49-F238E27FC236}">
                <a16:creationId xmlns:a16="http://schemas.microsoft.com/office/drawing/2014/main" id="{0B73C068-A05A-324C-99DD-564C13672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903" y="193728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arget Games">
            <a:extLst>
              <a:ext uri="{FF2B5EF4-FFF2-40B4-BE49-F238E27FC236}">
                <a16:creationId xmlns:a16="http://schemas.microsoft.com/office/drawing/2014/main" id="{2AF6981F-D20B-DF42-B4DE-9EF8547AC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78" y="421541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Net &amp; Wall Games">
            <a:extLst>
              <a:ext uri="{FF2B5EF4-FFF2-40B4-BE49-F238E27FC236}">
                <a16:creationId xmlns:a16="http://schemas.microsoft.com/office/drawing/2014/main" id="{3E8A58EE-EC60-8F4E-9AA0-BFD37DC28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053" y="421541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Striking &amp; Fielding Games">
            <a:extLst>
              <a:ext uri="{FF2B5EF4-FFF2-40B4-BE49-F238E27FC236}">
                <a16:creationId xmlns:a16="http://schemas.microsoft.com/office/drawing/2014/main" id="{166466BF-E8F2-7845-A7B6-8923A5E22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478" y="198337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asing &amp; Fleeing Games">
            <a:extLst>
              <a:ext uri="{FF2B5EF4-FFF2-40B4-BE49-F238E27FC236}">
                <a16:creationId xmlns:a16="http://schemas.microsoft.com/office/drawing/2014/main" id="{FE05E7A4-DCE1-F444-AD94-9D5C754E4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053" y="199063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ooperation Games">
            <a:extLst>
              <a:ext uri="{FF2B5EF4-FFF2-40B4-BE49-F238E27FC236}">
                <a16:creationId xmlns:a16="http://schemas.microsoft.com/office/drawing/2014/main" id="{CDCF97E2-E83B-1A48-A628-2A61119DAF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328" y="190195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Foundational Movement Skills Games">
            <a:extLst>
              <a:ext uri="{FF2B5EF4-FFF2-40B4-BE49-F238E27FC236}">
                <a16:creationId xmlns:a16="http://schemas.microsoft.com/office/drawing/2014/main" id="{F0A8A7E2-5EAD-BD46-B934-D7DD3555EC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5587" y="421541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ealth &amp; Fitness Games">
            <a:extLst>
              <a:ext uri="{FF2B5EF4-FFF2-40B4-BE49-F238E27FC236}">
                <a16:creationId xmlns:a16="http://schemas.microsoft.com/office/drawing/2014/main" id="{C2DA1F67-BDBD-AA45-9B05-B88A22B873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328" y="4201909"/>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C5DC58-8486-DC4E-90F1-629993AFA1ED}"/>
              </a:ext>
            </a:extLst>
          </p:cNvPr>
          <p:cNvSpPr txBox="1"/>
          <p:nvPr/>
        </p:nvSpPr>
        <p:spPr>
          <a:xfrm>
            <a:off x="497327" y="3432411"/>
            <a:ext cx="8300475" cy="369332"/>
          </a:xfrm>
          <a:prstGeom prst="rect">
            <a:avLst/>
          </a:prstGeom>
          <a:noFill/>
        </p:spPr>
        <p:txBody>
          <a:bodyPr wrap="square" rtlCol="0">
            <a:spAutoFit/>
          </a:bodyPr>
          <a:lstStyle/>
          <a:p>
            <a:r>
              <a:rPr lang="fi-FI" dirty="0" err="1"/>
              <a:t>Cooperation</a:t>
            </a:r>
            <a:r>
              <a:rPr lang="fi-FI" dirty="0"/>
              <a:t> 	        </a:t>
            </a:r>
            <a:r>
              <a:rPr lang="fi-FI" dirty="0" err="1"/>
              <a:t>Invasion</a:t>
            </a:r>
            <a:r>
              <a:rPr lang="fi-FI" dirty="0"/>
              <a:t>		</a:t>
            </a:r>
            <a:r>
              <a:rPr lang="fi-FI" dirty="0" err="1"/>
              <a:t>Striking</a:t>
            </a:r>
            <a:r>
              <a:rPr lang="fi-FI" dirty="0"/>
              <a:t> &amp; </a:t>
            </a:r>
            <a:r>
              <a:rPr lang="fi-FI" dirty="0" err="1"/>
              <a:t>fielding</a:t>
            </a:r>
            <a:r>
              <a:rPr lang="fi-FI" dirty="0"/>
              <a:t>	        </a:t>
            </a:r>
            <a:r>
              <a:rPr lang="fi-FI" dirty="0" err="1"/>
              <a:t>Chasing</a:t>
            </a:r>
            <a:endParaRPr lang="fi-FI" dirty="0"/>
          </a:p>
        </p:txBody>
      </p:sp>
      <p:sp>
        <p:nvSpPr>
          <p:cNvPr id="44" name="TextBox 43">
            <a:extLst>
              <a:ext uri="{FF2B5EF4-FFF2-40B4-BE49-F238E27FC236}">
                <a16:creationId xmlns:a16="http://schemas.microsoft.com/office/drawing/2014/main" id="{BAA7EACA-1DB0-A442-9DDC-42250E5E93E3}"/>
              </a:ext>
            </a:extLst>
          </p:cNvPr>
          <p:cNvSpPr txBox="1"/>
          <p:nvPr/>
        </p:nvSpPr>
        <p:spPr>
          <a:xfrm>
            <a:off x="497327" y="5734671"/>
            <a:ext cx="8704185" cy="369332"/>
          </a:xfrm>
          <a:prstGeom prst="rect">
            <a:avLst/>
          </a:prstGeom>
          <a:noFill/>
        </p:spPr>
        <p:txBody>
          <a:bodyPr wrap="square" rtlCol="0">
            <a:spAutoFit/>
          </a:bodyPr>
          <a:lstStyle/>
          <a:p>
            <a:r>
              <a:rPr lang="fi-FI" dirty="0"/>
              <a:t>Health &amp; </a:t>
            </a:r>
            <a:r>
              <a:rPr lang="fi-FI" dirty="0" err="1"/>
              <a:t>fitness</a:t>
            </a:r>
            <a:r>
              <a:rPr lang="fi-FI" dirty="0"/>
              <a:t>    </a:t>
            </a:r>
            <a:r>
              <a:rPr lang="fi-FI" dirty="0" err="1"/>
              <a:t>Fundamental</a:t>
            </a:r>
            <a:r>
              <a:rPr lang="fi-FI" dirty="0"/>
              <a:t> </a:t>
            </a:r>
            <a:r>
              <a:rPr lang="fi-FI" dirty="0" err="1"/>
              <a:t>movement</a:t>
            </a:r>
            <a:r>
              <a:rPr lang="fi-FI" dirty="0"/>
              <a:t> </a:t>
            </a:r>
            <a:r>
              <a:rPr lang="fi-FI" dirty="0" err="1"/>
              <a:t>skills</a:t>
            </a:r>
            <a:r>
              <a:rPr lang="fi-FI" dirty="0"/>
              <a:t>	     Target	        	     Net &amp; Wall</a:t>
            </a:r>
          </a:p>
        </p:txBody>
      </p:sp>
      <p:sp>
        <p:nvSpPr>
          <p:cNvPr id="45" name="TextBox 44">
            <a:extLst>
              <a:ext uri="{FF2B5EF4-FFF2-40B4-BE49-F238E27FC236}">
                <a16:creationId xmlns:a16="http://schemas.microsoft.com/office/drawing/2014/main" id="{DB159AC4-2D6E-AF48-9732-6F89DCAF6EC6}"/>
              </a:ext>
            </a:extLst>
          </p:cNvPr>
          <p:cNvSpPr txBox="1"/>
          <p:nvPr/>
        </p:nvSpPr>
        <p:spPr>
          <a:xfrm>
            <a:off x="3704133" y="6287416"/>
            <a:ext cx="3970330" cy="738664"/>
          </a:xfrm>
          <a:prstGeom prst="rect">
            <a:avLst/>
          </a:prstGeom>
          <a:noFill/>
        </p:spPr>
        <p:txBody>
          <a:bodyPr wrap="square" rtlCol="0">
            <a:spAutoFit/>
          </a:bodyPr>
          <a:lstStyle/>
          <a:p>
            <a:endParaRPr lang="fi-FI" sz="2400" dirty="0"/>
          </a:p>
          <a:p>
            <a:endParaRPr lang="fi-FI" dirty="0"/>
          </a:p>
        </p:txBody>
      </p:sp>
    </p:spTree>
    <p:extLst>
      <p:ext uri="{BB962C8B-B14F-4D97-AF65-F5344CB8AC3E}">
        <p14:creationId xmlns:p14="http://schemas.microsoft.com/office/powerpoint/2010/main" val="10000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Rectangle 7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0" y="0"/>
            <a:ext cx="9135879" cy="6858000"/>
          </a:xfrm>
          <a:prstGeom prst="rect">
            <a:avLst/>
          </a:prstGeom>
        </p:spPr>
      </p:pic>
      <p:sp>
        <p:nvSpPr>
          <p:cNvPr id="79" name="Rectangle 7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Kuvahaun tulos: just dance now picture&quot;"/>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20610" r="4464" b="-3"/>
          <a:stretch/>
        </p:blipFill>
        <p:spPr bwMode="auto">
          <a:xfrm>
            <a:off x="4570899" y="10"/>
            <a:ext cx="4570183" cy="3431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uvahaun tulos haulle fortnite dance"/>
          <p:cNvPicPr>
            <a:picLocks noChangeAspect="1" noChangeArrowheads="1"/>
          </p:cNvPicPr>
          <p:nvPr/>
        </p:nvPicPr>
        <p:blipFill rotWithShape="1">
          <a:blip r:embed="rId4" cstate="print">
            <a:alphaModFix amt="60000"/>
            <a:extLst>
              <a:ext uri="{28A0092B-C50C-407E-A947-70E740481C1C}">
                <a14:useLocalDpi xmlns:a14="http://schemas.microsoft.com/office/drawing/2010/main" val="0"/>
              </a:ext>
            </a:extLst>
          </a:blip>
          <a:srcRect l="17567" r="7507" b="-3"/>
          <a:stretch/>
        </p:blipFill>
        <p:spPr bwMode="auto">
          <a:xfrm>
            <a:off x="3572" y="10"/>
            <a:ext cx="4570183" cy="34311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pbs.twimg.com/media/DqmEhKBWwAEgNs_.jpg:large"/>
          <p:cNvPicPr>
            <a:picLocks noChangeAspect="1" noChangeArrowheads="1"/>
          </p:cNvPicPr>
          <p:nvPr/>
        </p:nvPicPr>
        <p:blipFill rotWithShape="1">
          <a:blip r:embed="rId5" cstate="print">
            <a:alphaModFix amt="60000"/>
            <a:extLst>
              <a:ext uri="{28A0092B-C50C-407E-A947-70E740481C1C}">
                <a14:useLocalDpi xmlns:a14="http://schemas.microsoft.com/office/drawing/2010/main" val="0"/>
              </a:ext>
            </a:extLst>
          </a:blip>
          <a:srcRect l="102" r="-1" b="-1"/>
          <a:stretch/>
        </p:blipFill>
        <p:spPr bwMode="auto">
          <a:xfrm>
            <a:off x="4572960" y="3426870"/>
            <a:ext cx="4570183" cy="34311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senal Players playing Footpool"/>
          <p:cNvPicPr>
            <a:picLocks noChangeAspect="1" noChangeArrowheads="1"/>
          </p:cNvPicPr>
          <p:nvPr/>
        </p:nvPicPr>
        <p:blipFill rotWithShape="1">
          <a:blip r:embed="rId6" cstate="print">
            <a:alphaModFix amt="60000"/>
            <a:extLst>
              <a:ext uri="{28A0092B-C50C-407E-A947-70E740481C1C}">
                <a14:useLocalDpi xmlns:a14="http://schemas.microsoft.com/office/drawing/2010/main" val="0"/>
              </a:ext>
            </a:extLst>
          </a:blip>
          <a:srcRect l="7570" r="22502" b="2"/>
          <a:stretch/>
        </p:blipFill>
        <p:spPr bwMode="auto">
          <a:xfrm>
            <a:off x="5633" y="3426870"/>
            <a:ext cx="4570183" cy="343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5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886700" cy="1094740"/>
          </a:xfrm>
        </p:spPr>
        <p:txBody>
          <a:bodyPr vert="horz" lIns="91440" tIns="45720" rIns="91440" bIns="45720" rtlCol="0" anchor="ctr">
            <a:normAutofit/>
          </a:bodyPr>
          <a:lstStyle/>
          <a:p>
            <a:pPr>
              <a:lnSpc>
                <a:spcPct val="90000"/>
              </a:lnSpc>
            </a:pPr>
            <a:r>
              <a:rPr lang="en-US" sz="4400" kern="1200" dirty="0">
                <a:solidFill>
                  <a:schemeClr val="bg1"/>
                </a:solidFill>
                <a:latin typeface="+mj-lt"/>
                <a:ea typeface="+mj-ea"/>
                <a:cs typeface="+mj-cs"/>
              </a:rPr>
              <a:t>TGFU</a:t>
            </a: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2100579"/>
            <a:ext cx="9144000" cy="4076383"/>
          </a:xfrm>
        </p:spPr>
        <p:txBody>
          <a:bodyPr vert="horz" lIns="91440" tIns="45720" rIns="91440" bIns="45720" rtlCol="0" anchor="ctr">
            <a:noAutofit/>
          </a:bodyPr>
          <a:lstStyle/>
          <a:p>
            <a:pPr marL="0" indent="-228600">
              <a:lnSpc>
                <a:spcPct val="90000"/>
              </a:lnSpc>
            </a:pPr>
            <a:r>
              <a:rPr lang="en-US" sz="2200" dirty="0" err="1">
                <a:solidFill>
                  <a:schemeClr val="tx1"/>
                </a:solidFill>
              </a:rPr>
              <a:t>Opetusmenetelmä</a:t>
            </a:r>
            <a:r>
              <a:rPr lang="en-US" sz="2200" dirty="0">
                <a:solidFill>
                  <a:schemeClr val="tx1"/>
                </a:solidFill>
              </a:rPr>
              <a:t> </a:t>
            </a:r>
            <a:r>
              <a:rPr lang="en-US" sz="2200" dirty="0" err="1">
                <a:solidFill>
                  <a:schemeClr val="tx1"/>
                </a:solidFill>
              </a:rPr>
              <a:t>pallopelien</a:t>
            </a:r>
            <a:r>
              <a:rPr lang="en-US" sz="2200" dirty="0">
                <a:solidFill>
                  <a:schemeClr val="tx1"/>
                </a:solidFill>
              </a:rPr>
              <a:t> </a:t>
            </a:r>
            <a:r>
              <a:rPr lang="en-US" sz="2200" dirty="0" err="1">
                <a:solidFill>
                  <a:schemeClr val="tx1"/>
                </a:solidFill>
              </a:rPr>
              <a:t>opettamiseen</a:t>
            </a:r>
            <a:r>
              <a:rPr lang="en-US" sz="2200" dirty="0">
                <a:solidFill>
                  <a:schemeClr val="tx1"/>
                </a:solidFill>
              </a:rPr>
              <a:t>. </a:t>
            </a:r>
            <a:r>
              <a:rPr lang="en-US" sz="2200" dirty="0" err="1">
                <a:solidFill>
                  <a:schemeClr val="tx1"/>
                </a:solidFill>
              </a:rPr>
              <a:t>Pääidea</a:t>
            </a:r>
            <a:r>
              <a:rPr lang="en-US" sz="2200" dirty="0">
                <a:solidFill>
                  <a:schemeClr val="tx1"/>
                </a:solidFill>
              </a:rPr>
              <a:t> on </a:t>
            </a:r>
            <a:r>
              <a:rPr lang="en-US" sz="2200" dirty="0" err="1">
                <a:solidFill>
                  <a:schemeClr val="tx1"/>
                </a:solidFill>
              </a:rPr>
              <a:t>pelin</a:t>
            </a:r>
            <a:r>
              <a:rPr lang="en-US" sz="2200" dirty="0">
                <a:solidFill>
                  <a:schemeClr val="tx1"/>
                </a:solidFill>
              </a:rPr>
              <a:t> </a:t>
            </a:r>
            <a:r>
              <a:rPr lang="en-US" sz="2200" dirty="0" err="1">
                <a:solidFill>
                  <a:schemeClr val="tx1"/>
                </a:solidFill>
              </a:rPr>
              <a:t>opettaminen</a:t>
            </a:r>
            <a:r>
              <a:rPr lang="en-US" sz="2200" dirty="0">
                <a:solidFill>
                  <a:schemeClr val="tx1"/>
                </a:solidFill>
              </a:rPr>
              <a:t> </a:t>
            </a:r>
            <a:r>
              <a:rPr lang="en-US" sz="2200" dirty="0" err="1">
                <a:solidFill>
                  <a:schemeClr val="tx1"/>
                </a:solidFill>
              </a:rPr>
              <a:t>kognitiivista</a:t>
            </a:r>
            <a:r>
              <a:rPr lang="en-US" sz="2200" dirty="0">
                <a:solidFill>
                  <a:schemeClr val="tx1"/>
                </a:solidFill>
              </a:rPr>
              <a:t> </a:t>
            </a:r>
            <a:r>
              <a:rPr lang="en-US" sz="2200" dirty="0" err="1">
                <a:solidFill>
                  <a:schemeClr val="tx1"/>
                </a:solidFill>
              </a:rPr>
              <a:t>lähestymistapaa</a:t>
            </a:r>
            <a:r>
              <a:rPr lang="en-US" sz="2200" dirty="0">
                <a:solidFill>
                  <a:schemeClr val="tx1"/>
                </a:solidFill>
              </a:rPr>
              <a:t> </a:t>
            </a:r>
            <a:r>
              <a:rPr lang="en-US" sz="2200" dirty="0" err="1">
                <a:solidFill>
                  <a:schemeClr val="tx1"/>
                </a:solidFill>
              </a:rPr>
              <a:t>käyttäen</a:t>
            </a:r>
            <a:r>
              <a:rPr lang="en-US" sz="2200" dirty="0">
                <a:solidFill>
                  <a:schemeClr val="tx1"/>
                </a:solidFill>
              </a:rPr>
              <a:t>. </a:t>
            </a:r>
            <a:r>
              <a:rPr lang="en-US" sz="2200" dirty="0" err="1">
                <a:solidFill>
                  <a:schemeClr val="tx1"/>
                </a:solidFill>
              </a:rPr>
              <a:t>Perusta</a:t>
            </a:r>
            <a:r>
              <a:rPr lang="en-US" sz="2200" dirty="0">
                <a:solidFill>
                  <a:schemeClr val="tx1"/>
                </a:solidFill>
              </a:rPr>
              <a:t> </a:t>
            </a:r>
            <a:r>
              <a:rPr lang="en-US" sz="2200" dirty="0" err="1">
                <a:solidFill>
                  <a:schemeClr val="tx1"/>
                </a:solidFill>
              </a:rPr>
              <a:t>päätöksentekokyvylle</a:t>
            </a:r>
            <a:r>
              <a:rPr lang="en-US" sz="2200" dirty="0">
                <a:solidFill>
                  <a:schemeClr val="tx1"/>
                </a:solidFill>
              </a:rPr>
              <a:t> </a:t>
            </a:r>
            <a:r>
              <a:rPr lang="en-US" sz="2200" dirty="0" err="1">
                <a:solidFill>
                  <a:schemeClr val="tx1"/>
                </a:solidFill>
              </a:rPr>
              <a:t>luodaan</a:t>
            </a:r>
            <a:r>
              <a:rPr lang="en-US" sz="2200" dirty="0">
                <a:solidFill>
                  <a:schemeClr val="tx1"/>
                </a:solidFill>
              </a:rPr>
              <a:t> </a:t>
            </a:r>
            <a:r>
              <a:rPr lang="en-US" sz="2200" dirty="0" err="1">
                <a:solidFill>
                  <a:schemeClr val="tx1"/>
                </a:solidFill>
              </a:rPr>
              <a:t>pelin</a:t>
            </a:r>
            <a:r>
              <a:rPr lang="en-US" sz="2200" dirty="0">
                <a:solidFill>
                  <a:schemeClr val="tx1"/>
                </a:solidFill>
              </a:rPr>
              <a:t> </a:t>
            </a:r>
            <a:r>
              <a:rPr lang="en-US" sz="2200" dirty="0" err="1">
                <a:solidFill>
                  <a:schemeClr val="tx1"/>
                </a:solidFill>
              </a:rPr>
              <a:t>opettamisesta</a:t>
            </a:r>
            <a:r>
              <a:rPr lang="en-US" sz="2200" dirty="0">
                <a:solidFill>
                  <a:schemeClr val="tx1"/>
                </a:solidFill>
              </a:rPr>
              <a:t> </a:t>
            </a:r>
            <a:r>
              <a:rPr lang="en-US" sz="2200" dirty="0" err="1">
                <a:solidFill>
                  <a:schemeClr val="tx1"/>
                </a:solidFill>
              </a:rPr>
              <a:t>kokonaisuuden</a:t>
            </a:r>
            <a:r>
              <a:rPr lang="en-US" sz="2200" dirty="0">
                <a:solidFill>
                  <a:schemeClr val="tx1"/>
                </a:solidFill>
              </a:rPr>
              <a:t> ja </a:t>
            </a:r>
            <a:r>
              <a:rPr lang="en-US" sz="2200" dirty="0" err="1">
                <a:solidFill>
                  <a:schemeClr val="tx1"/>
                </a:solidFill>
              </a:rPr>
              <a:t>sääntöjen</a:t>
            </a:r>
            <a:r>
              <a:rPr lang="en-US" sz="2200" dirty="0">
                <a:solidFill>
                  <a:schemeClr val="tx1"/>
                </a:solidFill>
              </a:rPr>
              <a:t> </a:t>
            </a:r>
            <a:r>
              <a:rPr lang="en-US" sz="2200" dirty="0" err="1">
                <a:solidFill>
                  <a:schemeClr val="tx1"/>
                </a:solidFill>
              </a:rPr>
              <a:t>kautta</a:t>
            </a:r>
            <a:r>
              <a:rPr lang="en-US" sz="2200" dirty="0">
                <a:solidFill>
                  <a:schemeClr val="tx1"/>
                </a:solidFill>
              </a:rPr>
              <a:t>. </a:t>
            </a:r>
          </a:p>
          <a:p>
            <a:pPr marL="514350" indent="-228600">
              <a:lnSpc>
                <a:spcPct val="90000"/>
              </a:lnSpc>
            </a:pPr>
            <a:r>
              <a:rPr lang="en-US" sz="2200" dirty="0" err="1">
                <a:solidFill>
                  <a:schemeClr val="tx1"/>
                </a:solidFill>
              </a:rPr>
              <a:t>Kokonaiskuva</a:t>
            </a:r>
            <a:r>
              <a:rPr lang="en-US" sz="2200" dirty="0">
                <a:solidFill>
                  <a:schemeClr val="tx1"/>
                </a:solidFill>
              </a:rPr>
              <a:t> </a:t>
            </a:r>
            <a:r>
              <a:rPr lang="en-US" sz="2200" dirty="0" err="1">
                <a:solidFill>
                  <a:schemeClr val="tx1"/>
                </a:solidFill>
              </a:rPr>
              <a:t>pelistä</a:t>
            </a:r>
            <a:r>
              <a:rPr lang="en-US" sz="2200" dirty="0">
                <a:solidFill>
                  <a:schemeClr val="tx1"/>
                </a:solidFill>
              </a:rPr>
              <a:t> (</a:t>
            </a:r>
            <a:r>
              <a:rPr lang="en-US" sz="2200" dirty="0" err="1">
                <a:solidFill>
                  <a:schemeClr val="tx1"/>
                </a:solidFill>
              </a:rPr>
              <a:t>pienpelit</a:t>
            </a:r>
            <a:r>
              <a:rPr lang="en-US" sz="2200" dirty="0">
                <a:solidFill>
                  <a:schemeClr val="tx1"/>
                </a:solidFill>
              </a:rPr>
              <a:t>, </a:t>
            </a:r>
            <a:r>
              <a:rPr lang="en-US" sz="2200" dirty="0" err="1">
                <a:solidFill>
                  <a:schemeClr val="tx1"/>
                </a:solidFill>
              </a:rPr>
              <a:t>viitepelit</a:t>
            </a:r>
            <a:r>
              <a:rPr lang="en-US" sz="2200" dirty="0">
                <a:solidFill>
                  <a:schemeClr val="tx1"/>
                </a:solidFill>
              </a:rPr>
              <a:t>)</a:t>
            </a:r>
          </a:p>
          <a:p>
            <a:pPr marL="514350" indent="-228600">
              <a:lnSpc>
                <a:spcPct val="90000"/>
              </a:lnSpc>
            </a:pPr>
            <a:r>
              <a:rPr lang="en-US" sz="2200" dirty="0" err="1">
                <a:solidFill>
                  <a:schemeClr val="tx1"/>
                </a:solidFill>
              </a:rPr>
              <a:t>Pelin</a:t>
            </a:r>
            <a:r>
              <a:rPr lang="en-US" sz="2200" dirty="0">
                <a:solidFill>
                  <a:schemeClr val="tx1"/>
                </a:solidFill>
              </a:rPr>
              <a:t> </a:t>
            </a:r>
            <a:r>
              <a:rPr lang="en-US" sz="2200" dirty="0" err="1">
                <a:solidFill>
                  <a:schemeClr val="tx1"/>
                </a:solidFill>
              </a:rPr>
              <a:t>ymmärtäminen</a:t>
            </a:r>
            <a:r>
              <a:rPr lang="en-US" sz="2200" dirty="0">
                <a:solidFill>
                  <a:schemeClr val="tx1"/>
                </a:solidFill>
              </a:rPr>
              <a:t> (</a:t>
            </a:r>
            <a:r>
              <a:rPr lang="en-US" sz="2200" dirty="0" err="1">
                <a:solidFill>
                  <a:schemeClr val="tx1"/>
                </a:solidFill>
              </a:rPr>
              <a:t>ymmärrettävä</a:t>
            </a:r>
            <a:r>
              <a:rPr lang="en-US" sz="2200" dirty="0">
                <a:solidFill>
                  <a:schemeClr val="tx1"/>
                </a:solidFill>
              </a:rPr>
              <a:t> </a:t>
            </a:r>
            <a:r>
              <a:rPr lang="en-US" sz="2200" dirty="0" err="1">
                <a:solidFill>
                  <a:schemeClr val="tx1"/>
                </a:solidFill>
              </a:rPr>
              <a:t>säännöt</a:t>
            </a:r>
            <a:r>
              <a:rPr lang="en-US" sz="2200" dirty="0">
                <a:solidFill>
                  <a:schemeClr val="tx1"/>
                </a:solidFill>
              </a:rPr>
              <a:t>, </a:t>
            </a:r>
            <a:r>
              <a:rPr lang="en-US" sz="2200" dirty="0" err="1">
                <a:solidFill>
                  <a:schemeClr val="tx1"/>
                </a:solidFill>
              </a:rPr>
              <a:t>tila</a:t>
            </a:r>
            <a:r>
              <a:rPr lang="en-US" sz="2200" dirty="0">
                <a:solidFill>
                  <a:schemeClr val="tx1"/>
                </a:solidFill>
              </a:rPr>
              <a:t> &amp; </a:t>
            </a:r>
            <a:r>
              <a:rPr lang="en-US" sz="2200" dirty="0" err="1">
                <a:solidFill>
                  <a:schemeClr val="tx1"/>
                </a:solidFill>
              </a:rPr>
              <a:t>aika</a:t>
            </a:r>
            <a:r>
              <a:rPr lang="en-US" sz="2200" dirty="0">
                <a:solidFill>
                  <a:schemeClr val="tx1"/>
                </a:solidFill>
              </a:rPr>
              <a:t>). </a:t>
            </a:r>
          </a:p>
          <a:p>
            <a:pPr marL="514350" indent="-228600">
              <a:lnSpc>
                <a:spcPct val="90000"/>
              </a:lnSpc>
            </a:pPr>
            <a:r>
              <a:rPr lang="en-US" sz="2200" dirty="0" err="1">
                <a:solidFill>
                  <a:schemeClr val="tx1"/>
                </a:solidFill>
              </a:rPr>
              <a:t>Taktinen</a:t>
            </a:r>
            <a:r>
              <a:rPr lang="en-US" sz="2200" dirty="0">
                <a:solidFill>
                  <a:schemeClr val="tx1"/>
                </a:solidFill>
              </a:rPr>
              <a:t> </a:t>
            </a:r>
            <a:r>
              <a:rPr lang="en-US" sz="2200" dirty="0" err="1">
                <a:solidFill>
                  <a:schemeClr val="tx1"/>
                </a:solidFill>
              </a:rPr>
              <a:t>tietoisuus</a:t>
            </a:r>
            <a:r>
              <a:rPr lang="en-US" sz="2200" dirty="0">
                <a:solidFill>
                  <a:schemeClr val="tx1"/>
                </a:solidFill>
              </a:rPr>
              <a:t> (</a:t>
            </a:r>
            <a:r>
              <a:rPr lang="en-US" sz="2200" dirty="0" err="1">
                <a:solidFill>
                  <a:schemeClr val="tx1"/>
                </a:solidFill>
              </a:rPr>
              <a:t>vapaan</a:t>
            </a:r>
            <a:r>
              <a:rPr lang="en-US" sz="2200" dirty="0">
                <a:solidFill>
                  <a:schemeClr val="tx1"/>
                </a:solidFill>
              </a:rPr>
              <a:t> </a:t>
            </a:r>
            <a:r>
              <a:rPr lang="en-US" sz="2200" dirty="0" err="1">
                <a:solidFill>
                  <a:schemeClr val="tx1"/>
                </a:solidFill>
              </a:rPr>
              <a:t>tilan</a:t>
            </a:r>
            <a:r>
              <a:rPr lang="en-US" sz="2200" dirty="0">
                <a:solidFill>
                  <a:schemeClr val="tx1"/>
                </a:solidFill>
              </a:rPr>
              <a:t> </a:t>
            </a:r>
            <a:r>
              <a:rPr lang="en-US" sz="2200" dirty="0" err="1">
                <a:solidFill>
                  <a:schemeClr val="tx1"/>
                </a:solidFill>
              </a:rPr>
              <a:t>luominen</a:t>
            </a:r>
            <a:r>
              <a:rPr lang="en-US" sz="2200" dirty="0">
                <a:solidFill>
                  <a:schemeClr val="tx1"/>
                </a:solidFill>
              </a:rPr>
              <a:t> &amp; </a:t>
            </a:r>
            <a:r>
              <a:rPr lang="en-US" sz="2200" dirty="0" err="1">
                <a:solidFill>
                  <a:schemeClr val="tx1"/>
                </a:solidFill>
              </a:rPr>
              <a:t>tyhjän</a:t>
            </a:r>
            <a:r>
              <a:rPr lang="en-US" sz="2200" dirty="0">
                <a:solidFill>
                  <a:schemeClr val="tx1"/>
                </a:solidFill>
              </a:rPr>
              <a:t> </a:t>
            </a:r>
            <a:r>
              <a:rPr lang="en-US" sz="2200" dirty="0" err="1">
                <a:solidFill>
                  <a:schemeClr val="tx1"/>
                </a:solidFill>
              </a:rPr>
              <a:t>tilan</a:t>
            </a:r>
            <a:r>
              <a:rPr lang="en-US" sz="2200" dirty="0">
                <a:solidFill>
                  <a:schemeClr val="tx1"/>
                </a:solidFill>
              </a:rPr>
              <a:t> </a:t>
            </a:r>
            <a:r>
              <a:rPr lang="en-US" sz="2200" dirty="0" err="1">
                <a:solidFill>
                  <a:schemeClr val="tx1"/>
                </a:solidFill>
              </a:rPr>
              <a:t>poistaminen</a:t>
            </a:r>
            <a:r>
              <a:rPr lang="en-US" sz="2200" dirty="0">
                <a:solidFill>
                  <a:schemeClr val="tx1"/>
                </a:solidFill>
              </a:rPr>
              <a:t>, </a:t>
            </a:r>
            <a:r>
              <a:rPr lang="en-US" sz="2200" dirty="0" err="1">
                <a:solidFill>
                  <a:schemeClr val="tx1"/>
                </a:solidFill>
              </a:rPr>
              <a:t>kyky</a:t>
            </a:r>
            <a:r>
              <a:rPr lang="en-US" sz="2200" dirty="0">
                <a:solidFill>
                  <a:schemeClr val="tx1"/>
                </a:solidFill>
              </a:rPr>
              <a:t> </a:t>
            </a:r>
            <a:r>
              <a:rPr lang="en-US" sz="2200" dirty="0" err="1">
                <a:solidFill>
                  <a:schemeClr val="tx1"/>
                </a:solidFill>
              </a:rPr>
              <a:t>hyödyntää</a:t>
            </a:r>
            <a:r>
              <a:rPr lang="en-US" sz="2200" dirty="0">
                <a:solidFill>
                  <a:schemeClr val="tx1"/>
                </a:solidFill>
              </a:rPr>
              <a:t> [</a:t>
            </a:r>
            <a:r>
              <a:rPr lang="en-US" sz="2200" dirty="0" err="1">
                <a:solidFill>
                  <a:schemeClr val="tx1"/>
                </a:solidFill>
              </a:rPr>
              <a:t>vastustajan</a:t>
            </a:r>
            <a:r>
              <a:rPr lang="en-US" sz="2200" dirty="0">
                <a:solidFill>
                  <a:schemeClr val="tx1"/>
                </a:solidFill>
              </a:rPr>
              <a:t>] </a:t>
            </a:r>
            <a:r>
              <a:rPr lang="en-US" sz="2200" dirty="0" err="1">
                <a:solidFill>
                  <a:schemeClr val="tx1"/>
                </a:solidFill>
              </a:rPr>
              <a:t>heikkouksia</a:t>
            </a:r>
            <a:r>
              <a:rPr lang="en-US" sz="2200" dirty="0">
                <a:solidFill>
                  <a:schemeClr val="tx1"/>
                </a:solidFill>
              </a:rPr>
              <a:t>)</a:t>
            </a:r>
          </a:p>
          <a:p>
            <a:pPr marL="514350" indent="-228600">
              <a:lnSpc>
                <a:spcPct val="90000"/>
              </a:lnSpc>
            </a:pPr>
            <a:r>
              <a:rPr lang="en-US" sz="2200" dirty="0" err="1">
                <a:solidFill>
                  <a:schemeClr val="tx1"/>
                </a:solidFill>
              </a:rPr>
              <a:t>Päätöksentekokyky</a:t>
            </a:r>
            <a:r>
              <a:rPr lang="en-US" sz="2200" dirty="0">
                <a:solidFill>
                  <a:schemeClr val="tx1"/>
                </a:solidFill>
              </a:rPr>
              <a:t> (</a:t>
            </a:r>
            <a:r>
              <a:rPr lang="en-US" sz="2200" dirty="0" err="1">
                <a:solidFill>
                  <a:schemeClr val="tx1"/>
                </a:solidFill>
              </a:rPr>
              <a:t>kyky</a:t>
            </a:r>
            <a:r>
              <a:rPr lang="en-US" sz="2200" dirty="0">
                <a:solidFill>
                  <a:schemeClr val="tx1"/>
                </a:solidFill>
              </a:rPr>
              <a:t> </a:t>
            </a:r>
            <a:r>
              <a:rPr lang="en-US" sz="2200" dirty="0" err="1">
                <a:solidFill>
                  <a:schemeClr val="tx1"/>
                </a:solidFill>
              </a:rPr>
              <a:t>tunnistaa</a:t>
            </a:r>
            <a:r>
              <a:rPr lang="en-US" sz="2200" dirty="0">
                <a:solidFill>
                  <a:schemeClr val="tx1"/>
                </a:solidFill>
              </a:rPr>
              <a:t> </a:t>
            </a:r>
            <a:r>
              <a:rPr lang="en-US" sz="2200" dirty="0" err="1">
                <a:solidFill>
                  <a:schemeClr val="tx1"/>
                </a:solidFill>
              </a:rPr>
              <a:t>tilanteeseen</a:t>
            </a:r>
            <a:r>
              <a:rPr lang="en-US" sz="2200" dirty="0">
                <a:solidFill>
                  <a:schemeClr val="tx1"/>
                </a:solidFill>
              </a:rPr>
              <a:t> </a:t>
            </a:r>
            <a:r>
              <a:rPr lang="en-US" sz="2200" dirty="0" err="1">
                <a:solidFill>
                  <a:schemeClr val="tx1"/>
                </a:solidFill>
              </a:rPr>
              <a:t>sopivat</a:t>
            </a:r>
            <a:r>
              <a:rPr lang="en-US" sz="2200" dirty="0">
                <a:solidFill>
                  <a:schemeClr val="tx1"/>
                </a:solidFill>
              </a:rPr>
              <a:t> </a:t>
            </a:r>
            <a:r>
              <a:rPr lang="en-US" sz="2200" dirty="0" err="1">
                <a:solidFill>
                  <a:schemeClr val="tx1"/>
                </a:solidFill>
              </a:rPr>
              <a:t>ratkaisumallit</a:t>
            </a:r>
            <a:r>
              <a:rPr lang="en-US" sz="2200" dirty="0">
                <a:solidFill>
                  <a:schemeClr val="tx1"/>
                </a:solidFill>
              </a:rPr>
              <a:t>)</a:t>
            </a:r>
          </a:p>
          <a:p>
            <a:pPr marL="514350" indent="-228600">
              <a:lnSpc>
                <a:spcPct val="90000"/>
              </a:lnSpc>
            </a:pPr>
            <a:r>
              <a:rPr lang="en-US" sz="2200" dirty="0" err="1">
                <a:solidFill>
                  <a:schemeClr val="tx1"/>
                </a:solidFill>
              </a:rPr>
              <a:t>Taidon</a:t>
            </a:r>
            <a:r>
              <a:rPr lang="en-US" sz="2200" dirty="0">
                <a:solidFill>
                  <a:schemeClr val="tx1"/>
                </a:solidFill>
              </a:rPr>
              <a:t> </a:t>
            </a:r>
            <a:r>
              <a:rPr lang="en-US" sz="2200" dirty="0" err="1">
                <a:solidFill>
                  <a:schemeClr val="tx1"/>
                </a:solidFill>
              </a:rPr>
              <a:t>tunnistaminen</a:t>
            </a:r>
            <a:r>
              <a:rPr lang="en-US" sz="2200" dirty="0">
                <a:solidFill>
                  <a:schemeClr val="tx1"/>
                </a:solidFill>
              </a:rPr>
              <a:t> (</a:t>
            </a:r>
            <a:r>
              <a:rPr lang="en-US" sz="2200" dirty="0" err="1">
                <a:solidFill>
                  <a:schemeClr val="tx1"/>
                </a:solidFill>
              </a:rPr>
              <a:t>Kokonaisuuden</a:t>
            </a:r>
            <a:r>
              <a:rPr lang="en-US" sz="2200" dirty="0">
                <a:solidFill>
                  <a:schemeClr val="tx1"/>
                </a:solidFill>
              </a:rPr>
              <a:t> </a:t>
            </a:r>
            <a:r>
              <a:rPr lang="en-US" sz="2200" dirty="0" err="1">
                <a:solidFill>
                  <a:schemeClr val="tx1"/>
                </a:solidFill>
              </a:rPr>
              <a:t>kannalta</a:t>
            </a:r>
            <a:r>
              <a:rPr lang="en-US" sz="2200" dirty="0">
                <a:solidFill>
                  <a:schemeClr val="tx1"/>
                </a:solidFill>
              </a:rPr>
              <a:t> </a:t>
            </a:r>
            <a:r>
              <a:rPr lang="en-US" sz="2200" dirty="0" err="1">
                <a:solidFill>
                  <a:schemeClr val="tx1"/>
                </a:solidFill>
              </a:rPr>
              <a:t>oleelliset</a:t>
            </a:r>
            <a:r>
              <a:rPr lang="en-US" sz="2200" dirty="0">
                <a:solidFill>
                  <a:schemeClr val="tx1"/>
                </a:solidFill>
              </a:rPr>
              <a:t> </a:t>
            </a:r>
            <a:r>
              <a:rPr lang="en-US" sz="2200" dirty="0" err="1">
                <a:solidFill>
                  <a:schemeClr val="tx1"/>
                </a:solidFill>
              </a:rPr>
              <a:t>osatekijät</a:t>
            </a:r>
            <a:r>
              <a:rPr lang="en-US" sz="2200" dirty="0">
                <a:solidFill>
                  <a:schemeClr val="tx1"/>
                </a:solidFill>
              </a:rPr>
              <a:t>)</a:t>
            </a:r>
          </a:p>
          <a:p>
            <a:pPr marL="514350" indent="-228600">
              <a:lnSpc>
                <a:spcPct val="90000"/>
              </a:lnSpc>
            </a:pPr>
            <a:r>
              <a:rPr lang="en-US" sz="2200" dirty="0" err="1">
                <a:solidFill>
                  <a:schemeClr val="tx1"/>
                </a:solidFill>
              </a:rPr>
              <a:t>Suorituskyky</a:t>
            </a:r>
            <a:r>
              <a:rPr lang="en-US" sz="2200" dirty="0">
                <a:solidFill>
                  <a:schemeClr val="tx1"/>
                </a:solidFill>
              </a:rPr>
              <a:t> (</a:t>
            </a:r>
            <a:r>
              <a:rPr lang="en-US" sz="2200" dirty="0" err="1">
                <a:solidFill>
                  <a:schemeClr val="tx1"/>
                </a:solidFill>
              </a:rPr>
              <a:t>taitoja</a:t>
            </a:r>
            <a:r>
              <a:rPr lang="en-US" sz="2200" dirty="0">
                <a:solidFill>
                  <a:schemeClr val="tx1"/>
                </a:solidFill>
              </a:rPr>
              <a:t> </a:t>
            </a:r>
            <a:r>
              <a:rPr lang="en-US" sz="2200" dirty="0" err="1">
                <a:solidFill>
                  <a:schemeClr val="tx1"/>
                </a:solidFill>
              </a:rPr>
              <a:t>harjoittelemalla</a:t>
            </a:r>
            <a:r>
              <a:rPr lang="en-US" sz="2200" dirty="0">
                <a:solidFill>
                  <a:schemeClr val="tx1"/>
                </a:solidFill>
              </a:rPr>
              <a:t> </a:t>
            </a:r>
            <a:r>
              <a:rPr lang="en-US" sz="2200" dirty="0" err="1">
                <a:solidFill>
                  <a:schemeClr val="tx1"/>
                </a:solidFill>
              </a:rPr>
              <a:t>tullaan</a:t>
            </a:r>
            <a:r>
              <a:rPr lang="en-US" sz="2200" dirty="0">
                <a:solidFill>
                  <a:schemeClr val="tx1"/>
                </a:solidFill>
              </a:rPr>
              <a:t> </a:t>
            </a:r>
            <a:r>
              <a:rPr lang="en-US" sz="2200" dirty="0" err="1">
                <a:solidFill>
                  <a:schemeClr val="tx1"/>
                </a:solidFill>
              </a:rPr>
              <a:t>pelin</a:t>
            </a:r>
            <a:r>
              <a:rPr lang="en-US" sz="2200" dirty="0">
                <a:solidFill>
                  <a:schemeClr val="tx1"/>
                </a:solidFill>
              </a:rPr>
              <a:t> </a:t>
            </a:r>
            <a:r>
              <a:rPr lang="en-US" sz="2200" dirty="0" err="1">
                <a:solidFill>
                  <a:schemeClr val="tx1"/>
                </a:solidFill>
              </a:rPr>
              <a:t>taitajaksi</a:t>
            </a:r>
            <a:r>
              <a:rPr lang="en-US" sz="2200" dirty="0">
                <a:solidFill>
                  <a:schemeClr val="tx1"/>
                </a:solidFill>
              </a:rPr>
              <a:t>)</a:t>
            </a:r>
          </a:p>
          <a:p>
            <a:pPr marL="0" indent="-228600">
              <a:lnSpc>
                <a:spcPct val="90000"/>
              </a:lnSpc>
            </a:pPr>
            <a:r>
              <a:rPr lang="en-US" sz="2200" dirty="0" err="1">
                <a:solidFill>
                  <a:schemeClr val="tx1"/>
                </a:solidFill>
              </a:rPr>
              <a:t>Oppilaat</a:t>
            </a:r>
            <a:r>
              <a:rPr lang="en-US" sz="2200" dirty="0">
                <a:solidFill>
                  <a:schemeClr val="tx1"/>
                </a:solidFill>
              </a:rPr>
              <a:t> </a:t>
            </a:r>
            <a:r>
              <a:rPr lang="en-US" sz="2200" dirty="0" err="1">
                <a:solidFill>
                  <a:schemeClr val="tx1"/>
                </a:solidFill>
              </a:rPr>
              <a:t>ymmärtävät</a:t>
            </a:r>
            <a:r>
              <a:rPr lang="en-US" sz="2200" dirty="0">
                <a:solidFill>
                  <a:schemeClr val="tx1"/>
                </a:solidFill>
              </a:rPr>
              <a:t> </a:t>
            </a:r>
            <a:r>
              <a:rPr lang="en-US" sz="2200" dirty="0" err="1">
                <a:solidFill>
                  <a:schemeClr val="tx1"/>
                </a:solidFill>
              </a:rPr>
              <a:t>Milloin</a:t>
            </a:r>
            <a:r>
              <a:rPr lang="en-US" sz="2200" dirty="0">
                <a:solidFill>
                  <a:schemeClr val="tx1"/>
                </a:solidFill>
              </a:rPr>
              <a:t>, </a:t>
            </a:r>
            <a:r>
              <a:rPr lang="en-US" sz="2200" dirty="0" err="1">
                <a:solidFill>
                  <a:schemeClr val="tx1"/>
                </a:solidFill>
              </a:rPr>
              <a:t>Minne</a:t>
            </a:r>
            <a:r>
              <a:rPr lang="en-US" sz="2200" dirty="0">
                <a:solidFill>
                  <a:schemeClr val="tx1"/>
                </a:solidFill>
              </a:rPr>
              <a:t> ja </a:t>
            </a:r>
            <a:r>
              <a:rPr lang="en-US" sz="2200" dirty="0" err="1">
                <a:solidFill>
                  <a:schemeClr val="tx1"/>
                </a:solidFill>
              </a:rPr>
              <a:t>Miten</a:t>
            </a:r>
            <a:r>
              <a:rPr lang="en-US" sz="2200" dirty="0">
                <a:solidFill>
                  <a:schemeClr val="tx1"/>
                </a:solidFill>
              </a:rPr>
              <a:t> </a:t>
            </a:r>
            <a:r>
              <a:rPr lang="en-US" sz="2200" dirty="0" err="1">
                <a:solidFill>
                  <a:schemeClr val="tx1"/>
                </a:solidFill>
              </a:rPr>
              <a:t>pelissä</a:t>
            </a:r>
            <a:r>
              <a:rPr lang="en-US" sz="2200" dirty="0">
                <a:solidFill>
                  <a:schemeClr val="tx1"/>
                </a:solidFill>
              </a:rPr>
              <a:t> </a:t>
            </a:r>
            <a:r>
              <a:rPr lang="en-US" sz="2200" dirty="0" err="1">
                <a:solidFill>
                  <a:schemeClr val="tx1"/>
                </a:solidFill>
              </a:rPr>
              <a:t>pitää</a:t>
            </a:r>
            <a:r>
              <a:rPr lang="en-US" sz="2200" dirty="0">
                <a:solidFill>
                  <a:schemeClr val="tx1"/>
                </a:solidFill>
              </a:rPr>
              <a:t> </a:t>
            </a:r>
            <a:r>
              <a:rPr lang="en-US" sz="2200" dirty="0" err="1">
                <a:solidFill>
                  <a:schemeClr val="tx1"/>
                </a:solidFill>
              </a:rPr>
              <a:t>syöttää</a:t>
            </a:r>
            <a:r>
              <a:rPr lang="en-US" sz="2200" dirty="0">
                <a:solidFill>
                  <a:schemeClr val="tx1"/>
                </a:solidFill>
              </a:rPr>
              <a:t> tai </a:t>
            </a:r>
            <a:r>
              <a:rPr lang="en-US" sz="2200" dirty="0" err="1">
                <a:solidFill>
                  <a:schemeClr val="tx1"/>
                </a:solidFill>
              </a:rPr>
              <a:t>liikkua</a:t>
            </a:r>
            <a:r>
              <a:rPr lang="en-US" sz="2200" dirty="0">
                <a:solidFill>
                  <a:schemeClr val="tx1"/>
                </a:solidFill>
              </a:rPr>
              <a:t>. </a:t>
            </a:r>
          </a:p>
          <a:p>
            <a:pPr marL="0" indent="-228600">
              <a:lnSpc>
                <a:spcPct val="90000"/>
              </a:lnSpc>
            </a:pPr>
            <a:r>
              <a:rPr lang="en-US" sz="2200" dirty="0">
                <a:solidFill>
                  <a:schemeClr val="tx1"/>
                </a:solidFill>
              </a:rPr>
              <a:t>Video: </a:t>
            </a:r>
            <a:r>
              <a:rPr lang="en-US" sz="2200" dirty="0">
                <a:solidFill>
                  <a:schemeClr val="tx1"/>
                </a:solidFill>
                <a:hlinkClick r:id="rId3"/>
              </a:rPr>
              <a:t>Teaching games for understanding - Lesson demonstration</a:t>
            </a:r>
            <a:endParaRPr lang="en-US" sz="2200" dirty="0">
              <a:solidFill>
                <a:schemeClr val="tx1"/>
              </a:solidFill>
            </a:endParaRPr>
          </a:p>
          <a:p>
            <a:pPr marL="0" indent="-228600">
              <a:lnSpc>
                <a:spcPct val="90000"/>
              </a:lnSpc>
            </a:pPr>
            <a:endParaRPr lang="en-US" sz="2200" dirty="0">
              <a:solidFill>
                <a:schemeClr val="tx1"/>
              </a:solidFill>
            </a:endParaRPr>
          </a:p>
        </p:txBody>
      </p:sp>
      <p:sp>
        <p:nvSpPr>
          <p:cNvPr id="4" name="TextBox 3"/>
          <p:cNvSpPr txBox="1"/>
          <p:nvPr/>
        </p:nvSpPr>
        <p:spPr>
          <a:xfrm>
            <a:off x="296260" y="6358159"/>
            <a:ext cx="3823335" cy="4573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dirty="0"/>
              <a:t>Metzler 2005</a:t>
            </a:r>
          </a:p>
        </p:txBody>
      </p:sp>
    </p:spTree>
    <p:extLst>
      <p:ext uri="{BB962C8B-B14F-4D97-AF65-F5344CB8AC3E}">
        <p14:creationId xmlns:p14="http://schemas.microsoft.com/office/powerpoint/2010/main" val="314639512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886700" cy="1094740"/>
          </a:xfrm>
        </p:spPr>
        <p:txBody>
          <a:bodyPr vert="horz" lIns="91440" tIns="45720" rIns="91440" bIns="45720" rtlCol="0" anchor="ctr">
            <a:normAutofit/>
          </a:bodyPr>
          <a:lstStyle/>
          <a:p>
            <a:pPr>
              <a:lnSpc>
                <a:spcPct val="90000"/>
              </a:lnSpc>
            </a:pPr>
            <a:r>
              <a:rPr lang="en-US" sz="4400" kern="1200">
                <a:solidFill>
                  <a:schemeClr val="bg1"/>
                </a:solidFill>
                <a:latin typeface="+mj-lt"/>
                <a:ea typeface="+mj-ea"/>
                <a:cs typeface="+mj-cs"/>
              </a:rPr>
              <a:t>Kuntoilumalli</a:t>
            </a: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4406" y="2018823"/>
            <a:ext cx="9009594" cy="4076383"/>
          </a:xfrm>
        </p:spPr>
        <p:txBody>
          <a:bodyPr vert="horz" lIns="91440" tIns="45720" rIns="91440" bIns="45720" rtlCol="0" anchor="ctr">
            <a:noAutofit/>
          </a:bodyPr>
          <a:lstStyle/>
          <a:p>
            <a:pPr indent="-228600">
              <a:lnSpc>
                <a:spcPct val="90000"/>
              </a:lnSpc>
            </a:pPr>
            <a:r>
              <a:rPr lang="en-US" sz="2200" dirty="0" err="1">
                <a:solidFill>
                  <a:schemeClr val="tx1"/>
                </a:solidFill>
              </a:rPr>
              <a:t>Keskeisenä</a:t>
            </a:r>
            <a:r>
              <a:rPr lang="en-US" sz="2200" dirty="0">
                <a:solidFill>
                  <a:schemeClr val="tx1"/>
                </a:solidFill>
              </a:rPr>
              <a:t> </a:t>
            </a:r>
            <a:r>
              <a:rPr lang="en-US" sz="2200" dirty="0" err="1">
                <a:solidFill>
                  <a:schemeClr val="tx1"/>
                </a:solidFill>
              </a:rPr>
              <a:t>ajatuksena</a:t>
            </a:r>
            <a:r>
              <a:rPr lang="en-US" sz="2200" dirty="0">
                <a:solidFill>
                  <a:schemeClr val="tx1"/>
                </a:solidFill>
              </a:rPr>
              <a:t>, </a:t>
            </a:r>
            <a:r>
              <a:rPr lang="en-US" sz="2200" dirty="0" err="1">
                <a:solidFill>
                  <a:schemeClr val="tx1"/>
                </a:solidFill>
              </a:rPr>
              <a:t>että</a:t>
            </a:r>
            <a:r>
              <a:rPr lang="en-US" sz="2200" dirty="0">
                <a:solidFill>
                  <a:schemeClr val="tx1"/>
                </a:solidFill>
              </a:rPr>
              <a:t> </a:t>
            </a:r>
            <a:r>
              <a:rPr lang="en-US" sz="2200" dirty="0" err="1">
                <a:solidFill>
                  <a:schemeClr val="tx1"/>
                </a:solidFill>
              </a:rPr>
              <a:t>oppilaat</a:t>
            </a:r>
            <a:r>
              <a:rPr lang="en-US" sz="2200" dirty="0">
                <a:solidFill>
                  <a:schemeClr val="tx1"/>
                </a:solidFill>
              </a:rPr>
              <a:t> </a:t>
            </a:r>
            <a:r>
              <a:rPr lang="en-US" sz="2200" dirty="0" err="1">
                <a:solidFill>
                  <a:schemeClr val="tx1"/>
                </a:solidFill>
              </a:rPr>
              <a:t>ymmärtävät</a:t>
            </a:r>
            <a:r>
              <a:rPr lang="en-US" sz="2200" dirty="0">
                <a:solidFill>
                  <a:schemeClr val="tx1"/>
                </a:solidFill>
              </a:rPr>
              <a:t> </a:t>
            </a:r>
            <a:r>
              <a:rPr lang="en-US" sz="2200" dirty="0" err="1">
                <a:solidFill>
                  <a:schemeClr val="tx1"/>
                </a:solidFill>
              </a:rPr>
              <a:t>fyysisen</a:t>
            </a:r>
            <a:r>
              <a:rPr lang="en-US" sz="2200" dirty="0">
                <a:solidFill>
                  <a:schemeClr val="tx1"/>
                </a:solidFill>
              </a:rPr>
              <a:t> </a:t>
            </a:r>
            <a:r>
              <a:rPr lang="en-US" sz="2200" dirty="0" err="1">
                <a:solidFill>
                  <a:schemeClr val="tx1"/>
                </a:solidFill>
              </a:rPr>
              <a:t>kunnon</a:t>
            </a:r>
            <a:r>
              <a:rPr lang="en-US" sz="2200" dirty="0">
                <a:solidFill>
                  <a:schemeClr val="tx1"/>
                </a:solidFill>
              </a:rPr>
              <a:t> </a:t>
            </a:r>
            <a:r>
              <a:rPr lang="en-US" sz="2200" dirty="0" err="1">
                <a:solidFill>
                  <a:schemeClr val="tx1"/>
                </a:solidFill>
              </a:rPr>
              <a:t>merkityksen</a:t>
            </a:r>
            <a:r>
              <a:rPr lang="en-US" sz="2200" dirty="0">
                <a:solidFill>
                  <a:schemeClr val="tx1"/>
                </a:solidFill>
              </a:rPr>
              <a:t> </a:t>
            </a:r>
            <a:r>
              <a:rPr lang="en-US" sz="2200" dirty="0" err="1">
                <a:solidFill>
                  <a:schemeClr val="tx1"/>
                </a:solidFill>
              </a:rPr>
              <a:t>omalle</a:t>
            </a:r>
            <a:r>
              <a:rPr lang="en-US" sz="2200" dirty="0">
                <a:solidFill>
                  <a:schemeClr val="tx1"/>
                </a:solidFill>
              </a:rPr>
              <a:t> </a:t>
            </a:r>
            <a:r>
              <a:rPr lang="en-US" sz="2200" dirty="0" err="1">
                <a:solidFill>
                  <a:schemeClr val="tx1"/>
                </a:solidFill>
              </a:rPr>
              <a:t>hyvinvoinnilleen</a:t>
            </a:r>
            <a:r>
              <a:rPr lang="en-US" sz="2200" dirty="0">
                <a:solidFill>
                  <a:schemeClr val="tx1"/>
                </a:solidFill>
              </a:rPr>
              <a:t> ja </a:t>
            </a:r>
            <a:r>
              <a:rPr lang="en-US" sz="2200" dirty="0" err="1">
                <a:solidFill>
                  <a:schemeClr val="tx1"/>
                </a:solidFill>
              </a:rPr>
              <a:t>jaksamiselleen</a:t>
            </a:r>
            <a:r>
              <a:rPr lang="en-US" sz="2200" dirty="0">
                <a:solidFill>
                  <a:schemeClr val="tx1"/>
                </a:solidFill>
              </a:rPr>
              <a:t>. </a:t>
            </a:r>
          </a:p>
          <a:p>
            <a:pPr indent="-228600">
              <a:lnSpc>
                <a:spcPct val="90000"/>
              </a:lnSpc>
            </a:pPr>
            <a:r>
              <a:rPr lang="en-US" sz="2200" dirty="0" err="1">
                <a:solidFill>
                  <a:schemeClr val="tx1"/>
                </a:solidFill>
              </a:rPr>
              <a:t>Päämääränä</a:t>
            </a:r>
            <a:r>
              <a:rPr lang="en-US" sz="2200" dirty="0">
                <a:solidFill>
                  <a:schemeClr val="tx1"/>
                </a:solidFill>
              </a:rPr>
              <a:t> </a:t>
            </a:r>
            <a:r>
              <a:rPr lang="en-US" sz="2200" dirty="0" err="1">
                <a:solidFill>
                  <a:schemeClr val="tx1"/>
                </a:solidFill>
              </a:rPr>
              <a:t>fyysisen</a:t>
            </a:r>
            <a:r>
              <a:rPr lang="en-US" sz="2200" dirty="0">
                <a:solidFill>
                  <a:schemeClr val="tx1"/>
                </a:solidFill>
              </a:rPr>
              <a:t> </a:t>
            </a:r>
            <a:r>
              <a:rPr lang="en-US" sz="2200" dirty="0" err="1">
                <a:solidFill>
                  <a:schemeClr val="tx1"/>
                </a:solidFill>
              </a:rPr>
              <a:t>kunnon</a:t>
            </a:r>
            <a:r>
              <a:rPr lang="en-US" sz="2200" dirty="0">
                <a:solidFill>
                  <a:schemeClr val="tx1"/>
                </a:solidFill>
              </a:rPr>
              <a:t> </a:t>
            </a:r>
            <a:r>
              <a:rPr lang="en-US" sz="2200" dirty="0" err="1">
                <a:solidFill>
                  <a:schemeClr val="tx1"/>
                </a:solidFill>
              </a:rPr>
              <a:t>kohottaminen</a:t>
            </a:r>
            <a:r>
              <a:rPr lang="en-US" sz="2200" dirty="0">
                <a:solidFill>
                  <a:schemeClr val="tx1"/>
                </a:solidFill>
              </a:rPr>
              <a:t> &amp; </a:t>
            </a:r>
            <a:r>
              <a:rPr lang="en-US" sz="2200" dirty="0" err="1">
                <a:solidFill>
                  <a:schemeClr val="tx1"/>
                </a:solidFill>
              </a:rPr>
              <a:t>jatkuvan</a:t>
            </a:r>
            <a:r>
              <a:rPr lang="en-US" sz="2200" dirty="0">
                <a:solidFill>
                  <a:schemeClr val="tx1"/>
                </a:solidFill>
              </a:rPr>
              <a:t> </a:t>
            </a:r>
            <a:r>
              <a:rPr lang="en-US" sz="2200" dirty="0" err="1">
                <a:solidFill>
                  <a:schemeClr val="tx1"/>
                </a:solidFill>
              </a:rPr>
              <a:t>liikunnan</a:t>
            </a:r>
            <a:r>
              <a:rPr lang="en-US" sz="2200" dirty="0">
                <a:solidFill>
                  <a:schemeClr val="tx1"/>
                </a:solidFill>
              </a:rPr>
              <a:t> </a:t>
            </a:r>
            <a:r>
              <a:rPr lang="en-US" sz="2200" dirty="0" err="1">
                <a:solidFill>
                  <a:schemeClr val="tx1"/>
                </a:solidFill>
              </a:rPr>
              <a:t>harrastamisen</a:t>
            </a:r>
            <a:r>
              <a:rPr lang="en-US" sz="2200" dirty="0">
                <a:solidFill>
                  <a:schemeClr val="tx1"/>
                </a:solidFill>
              </a:rPr>
              <a:t> </a:t>
            </a:r>
            <a:r>
              <a:rPr lang="en-US" sz="2200" dirty="0" err="1">
                <a:solidFill>
                  <a:schemeClr val="tx1"/>
                </a:solidFill>
              </a:rPr>
              <a:t>merkityksen</a:t>
            </a:r>
            <a:r>
              <a:rPr lang="en-US" sz="2200" dirty="0">
                <a:solidFill>
                  <a:schemeClr val="tx1"/>
                </a:solidFill>
              </a:rPr>
              <a:t> </a:t>
            </a:r>
            <a:r>
              <a:rPr lang="en-US" sz="2200" dirty="0" err="1">
                <a:solidFill>
                  <a:schemeClr val="tx1"/>
                </a:solidFill>
              </a:rPr>
              <a:t>oivaltaminen</a:t>
            </a:r>
            <a:r>
              <a:rPr lang="en-US" sz="2200" dirty="0">
                <a:solidFill>
                  <a:schemeClr val="tx1"/>
                </a:solidFill>
              </a:rPr>
              <a:t> </a:t>
            </a:r>
            <a:r>
              <a:rPr lang="en-US" sz="2200" dirty="0" err="1">
                <a:solidFill>
                  <a:schemeClr val="tx1"/>
                </a:solidFill>
              </a:rPr>
              <a:t>ihmisen</a:t>
            </a:r>
            <a:r>
              <a:rPr lang="en-US" sz="2200" dirty="0">
                <a:solidFill>
                  <a:schemeClr val="tx1"/>
                </a:solidFill>
              </a:rPr>
              <a:t> </a:t>
            </a:r>
            <a:r>
              <a:rPr lang="en-US" sz="2200" dirty="0" err="1">
                <a:solidFill>
                  <a:schemeClr val="tx1"/>
                </a:solidFill>
              </a:rPr>
              <a:t>elämänkulussa</a:t>
            </a:r>
            <a:r>
              <a:rPr lang="en-US" sz="2200" dirty="0">
                <a:solidFill>
                  <a:schemeClr val="tx1"/>
                </a:solidFill>
              </a:rPr>
              <a:t> -&gt; </a:t>
            </a:r>
            <a:r>
              <a:rPr lang="en-US" sz="2200" dirty="0" err="1">
                <a:solidFill>
                  <a:schemeClr val="tx1"/>
                </a:solidFill>
              </a:rPr>
              <a:t>tavoitteena</a:t>
            </a:r>
            <a:r>
              <a:rPr lang="en-US" sz="2200" dirty="0">
                <a:solidFill>
                  <a:schemeClr val="tx1"/>
                </a:solidFill>
              </a:rPr>
              <a:t>, </a:t>
            </a:r>
            <a:r>
              <a:rPr lang="en-US" sz="2200" dirty="0" err="1">
                <a:solidFill>
                  <a:schemeClr val="tx1"/>
                </a:solidFill>
              </a:rPr>
              <a:t>että</a:t>
            </a:r>
            <a:r>
              <a:rPr lang="en-US" sz="2200" dirty="0">
                <a:solidFill>
                  <a:schemeClr val="tx1"/>
                </a:solidFill>
              </a:rPr>
              <a:t> </a:t>
            </a:r>
            <a:r>
              <a:rPr lang="en-US" sz="2200" dirty="0" err="1">
                <a:solidFill>
                  <a:schemeClr val="tx1"/>
                </a:solidFill>
              </a:rPr>
              <a:t>oppilas</a:t>
            </a:r>
            <a:r>
              <a:rPr lang="en-US" sz="2200" dirty="0">
                <a:solidFill>
                  <a:schemeClr val="tx1"/>
                </a:solidFill>
              </a:rPr>
              <a:t> </a:t>
            </a:r>
            <a:r>
              <a:rPr lang="en-US" sz="2200" dirty="0" err="1">
                <a:solidFill>
                  <a:schemeClr val="tx1"/>
                </a:solidFill>
              </a:rPr>
              <a:t>sitoutuu</a:t>
            </a:r>
            <a:r>
              <a:rPr lang="en-US" sz="2200" dirty="0">
                <a:solidFill>
                  <a:schemeClr val="tx1"/>
                </a:solidFill>
              </a:rPr>
              <a:t> </a:t>
            </a:r>
            <a:r>
              <a:rPr lang="en-US" sz="2200" dirty="0" err="1">
                <a:solidFill>
                  <a:schemeClr val="tx1"/>
                </a:solidFill>
              </a:rPr>
              <a:t>pitämään</a:t>
            </a:r>
            <a:r>
              <a:rPr lang="en-US" sz="2200" dirty="0">
                <a:solidFill>
                  <a:schemeClr val="tx1"/>
                </a:solidFill>
              </a:rPr>
              <a:t> </a:t>
            </a:r>
            <a:r>
              <a:rPr lang="en-US" sz="2200" dirty="0" err="1">
                <a:solidFill>
                  <a:schemeClr val="tx1"/>
                </a:solidFill>
              </a:rPr>
              <a:t>huolta</a:t>
            </a:r>
            <a:r>
              <a:rPr lang="en-US" sz="2200" dirty="0">
                <a:solidFill>
                  <a:schemeClr val="tx1"/>
                </a:solidFill>
              </a:rPr>
              <a:t> </a:t>
            </a:r>
            <a:r>
              <a:rPr lang="en-US" sz="2200" dirty="0" err="1">
                <a:solidFill>
                  <a:schemeClr val="tx1"/>
                </a:solidFill>
              </a:rPr>
              <a:t>omasta</a:t>
            </a:r>
            <a:r>
              <a:rPr lang="en-US" sz="2200" dirty="0">
                <a:solidFill>
                  <a:schemeClr val="tx1"/>
                </a:solidFill>
              </a:rPr>
              <a:t> </a:t>
            </a:r>
            <a:r>
              <a:rPr lang="en-US" sz="2200" dirty="0" err="1">
                <a:solidFill>
                  <a:schemeClr val="tx1"/>
                </a:solidFill>
              </a:rPr>
              <a:t>fyysisestä</a:t>
            </a:r>
            <a:r>
              <a:rPr lang="en-US" sz="2200" dirty="0">
                <a:solidFill>
                  <a:schemeClr val="tx1"/>
                </a:solidFill>
              </a:rPr>
              <a:t> </a:t>
            </a:r>
            <a:r>
              <a:rPr lang="en-US" sz="2200" dirty="0" err="1">
                <a:solidFill>
                  <a:schemeClr val="tx1"/>
                </a:solidFill>
              </a:rPr>
              <a:t>kunnostaan</a:t>
            </a:r>
            <a:r>
              <a:rPr lang="en-US" sz="2200" dirty="0">
                <a:solidFill>
                  <a:schemeClr val="tx1"/>
                </a:solidFill>
              </a:rPr>
              <a:t>. T12 “</a:t>
            </a:r>
            <a:r>
              <a:rPr lang="en-US" sz="2200" dirty="0" err="1">
                <a:solidFill>
                  <a:schemeClr val="tx1"/>
                </a:solidFill>
              </a:rPr>
              <a:t>liikunnallisen</a:t>
            </a:r>
            <a:r>
              <a:rPr lang="en-US" sz="2200" dirty="0">
                <a:solidFill>
                  <a:schemeClr val="tx1"/>
                </a:solidFill>
              </a:rPr>
              <a:t> </a:t>
            </a:r>
            <a:r>
              <a:rPr lang="en-US" sz="2200" dirty="0" err="1">
                <a:solidFill>
                  <a:schemeClr val="tx1"/>
                </a:solidFill>
              </a:rPr>
              <a:t>elämäntavan</a:t>
            </a:r>
            <a:r>
              <a:rPr lang="en-US" sz="2200" dirty="0">
                <a:solidFill>
                  <a:schemeClr val="tx1"/>
                </a:solidFill>
              </a:rPr>
              <a:t>” </a:t>
            </a:r>
          </a:p>
          <a:p>
            <a:pPr indent="-228600">
              <a:lnSpc>
                <a:spcPct val="90000"/>
              </a:lnSpc>
            </a:pPr>
            <a:r>
              <a:rPr lang="en-US" sz="2200" dirty="0" err="1">
                <a:solidFill>
                  <a:schemeClr val="tx1"/>
                </a:solidFill>
              </a:rPr>
              <a:t>Oppilas</a:t>
            </a:r>
            <a:r>
              <a:rPr lang="en-US" sz="2200" dirty="0">
                <a:solidFill>
                  <a:schemeClr val="tx1"/>
                </a:solidFill>
              </a:rPr>
              <a:t> </a:t>
            </a:r>
            <a:r>
              <a:rPr lang="en-US" sz="2200" dirty="0" err="1">
                <a:solidFill>
                  <a:schemeClr val="tx1"/>
                </a:solidFill>
              </a:rPr>
              <a:t>asettaa</a:t>
            </a:r>
            <a:r>
              <a:rPr lang="en-US" sz="2200" dirty="0">
                <a:solidFill>
                  <a:schemeClr val="tx1"/>
                </a:solidFill>
              </a:rPr>
              <a:t> </a:t>
            </a:r>
            <a:r>
              <a:rPr lang="en-US" sz="2200" dirty="0" err="1">
                <a:solidFill>
                  <a:schemeClr val="tx1"/>
                </a:solidFill>
              </a:rPr>
              <a:t>itselleen</a:t>
            </a:r>
            <a:r>
              <a:rPr lang="en-US" sz="2200" dirty="0">
                <a:solidFill>
                  <a:schemeClr val="tx1"/>
                </a:solidFill>
              </a:rPr>
              <a:t> </a:t>
            </a:r>
            <a:r>
              <a:rPr lang="en-US" sz="2200" dirty="0" err="1">
                <a:solidFill>
                  <a:schemeClr val="tx1"/>
                </a:solidFill>
              </a:rPr>
              <a:t>realistisia</a:t>
            </a:r>
            <a:r>
              <a:rPr lang="en-US" sz="2200" dirty="0">
                <a:solidFill>
                  <a:schemeClr val="tx1"/>
                </a:solidFill>
              </a:rPr>
              <a:t> </a:t>
            </a:r>
            <a:r>
              <a:rPr lang="en-US" sz="2200" dirty="0" err="1">
                <a:solidFill>
                  <a:schemeClr val="tx1"/>
                </a:solidFill>
              </a:rPr>
              <a:t>tavoitteita</a:t>
            </a:r>
            <a:r>
              <a:rPr lang="en-US" sz="2200" dirty="0">
                <a:solidFill>
                  <a:schemeClr val="tx1"/>
                </a:solidFill>
              </a:rPr>
              <a:t>. (</a:t>
            </a:r>
            <a:r>
              <a:rPr lang="en-US" sz="2200" dirty="0" err="1">
                <a:solidFill>
                  <a:schemeClr val="tx1"/>
                </a:solidFill>
              </a:rPr>
              <a:t>ymmärrys</a:t>
            </a:r>
            <a:r>
              <a:rPr lang="en-US" sz="2200" dirty="0">
                <a:solidFill>
                  <a:schemeClr val="tx1"/>
                </a:solidFill>
              </a:rPr>
              <a:t> </a:t>
            </a:r>
            <a:r>
              <a:rPr lang="en-US" sz="2200" dirty="0" err="1">
                <a:solidFill>
                  <a:schemeClr val="tx1"/>
                </a:solidFill>
              </a:rPr>
              <a:t>omasta</a:t>
            </a:r>
            <a:r>
              <a:rPr lang="en-US" sz="2200" dirty="0">
                <a:solidFill>
                  <a:schemeClr val="tx1"/>
                </a:solidFill>
              </a:rPr>
              <a:t> </a:t>
            </a:r>
            <a:r>
              <a:rPr lang="en-US" sz="2200" dirty="0" err="1">
                <a:solidFill>
                  <a:schemeClr val="tx1"/>
                </a:solidFill>
              </a:rPr>
              <a:t>pätevyydestä</a:t>
            </a:r>
            <a:r>
              <a:rPr lang="en-US" sz="2200" dirty="0">
                <a:solidFill>
                  <a:schemeClr val="tx1"/>
                </a:solidFill>
              </a:rPr>
              <a:t>)</a:t>
            </a:r>
          </a:p>
          <a:p>
            <a:pPr indent="-228600">
              <a:lnSpc>
                <a:spcPct val="90000"/>
              </a:lnSpc>
            </a:pPr>
            <a:r>
              <a:rPr lang="en-US" sz="2200" dirty="0" err="1">
                <a:solidFill>
                  <a:schemeClr val="tx1"/>
                </a:solidFill>
              </a:rPr>
              <a:t>Opetussuunnitelma</a:t>
            </a:r>
            <a:r>
              <a:rPr lang="en-US" sz="2200" dirty="0">
                <a:solidFill>
                  <a:schemeClr val="tx1"/>
                </a:solidFill>
              </a:rPr>
              <a:t> </a:t>
            </a:r>
            <a:r>
              <a:rPr lang="en-US" sz="2200" dirty="0" err="1">
                <a:solidFill>
                  <a:schemeClr val="tx1"/>
                </a:solidFill>
              </a:rPr>
              <a:t>voidaan</a:t>
            </a:r>
            <a:r>
              <a:rPr lang="en-US" sz="2200" dirty="0">
                <a:solidFill>
                  <a:schemeClr val="tx1"/>
                </a:solidFill>
              </a:rPr>
              <a:t> </a:t>
            </a:r>
            <a:r>
              <a:rPr lang="en-US" sz="2200" dirty="0" err="1">
                <a:solidFill>
                  <a:schemeClr val="tx1"/>
                </a:solidFill>
              </a:rPr>
              <a:t>suunnitella</a:t>
            </a:r>
            <a:r>
              <a:rPr lang="en-US" sz="2200" dirty="0">
                <a:solidFill>
                  <a:schemeClr val="tx1"/>
                </a:solidFill>
              </a:rPr>
              <a:t> </a:t>
            </a:r>
            <a:r>
              <a:rPr lang="en-US" sz="2200" dirty="0" err="1">
                <a:solidFill>
                  <a:schemeClr val="tx1"/>
                </a:solidFill>
              </a:rPr>
              <a:t>toimintakyvyn</a:t>
            </a:r>
            <a:r>
              <a:rPr lang="en-US" sz="2200" dirty="0">
                <a:solidFill>
                  <a:schemeClr val="tx1"/>
                </a:solidFill>
              </a:rPr>
              <a:t> </a:t>
            </a:r>
            <a:r>
              <a:rPr lang="en-US" sz="2200" dirty="0" err="1">
                <a:solidFill>
                  <a:schemeClr val="tx1"/>
                </a:solidFill>
              </a:rPr>
              <a:t>teemoihin</a:t>
            </a:r>
            <a:r>
              <a:rPr lang="en-US" sz="2200" dirty="0">
                <a:solidFill>
                  <a:schemeClr val="tx1"/>
                </a:solidFill>
              </a:rPr>
              <a:t> </a:t>
            </a:r>
            <a:r>
              <a:rPr lang="en-US" sz="2200" dirty="0" err="1">
                <a:solidFill>
                  <a:schemeClr val="tx1"/>
                </a:solidFill>
              </a:rPr>
              <a:t>liittyväksi</a:t>
            </a:r>
            <a:r>
              <a:rPr lang="en-US" sz="2200" dirty="0">
                <a:solidFill>
                  <a:schemeClr val="tx1"/>
                </a:solidFill>
              </a:rPr>
              <a:t>, </a:t>
            </a:r>
            <a:r>
              <a:rPr lang="en-US" sz="2200" dirty="0" err="1">
                <a:solidFill>
                  <a:schemeClr val="tx1"/>
                </a:solidFill>
              </a:rPr>
              <a:t>esim</a:t>
            </a:r>
            <a:r>
              <a:rPr lang="en-US" sz="2200" dirty="0">
                <a:solidFill>
                  <a:schemeClr val="tx1"/>
                </a:solidFill>
              </a:rPr>
              <a:t>. </a:t>
            </a:r>
            <a:r>
              <a:rPr lang="en-US" sz="2200" dirty="0" err="1">
                <a:solidFill>
                  <a:schemeClr val="tx1"/>
                </a:solidFill>
              </a:rPr>
              <a:t>voima</a:t>
            </a:r>
            <a:r>
              <a:rPr lang="en-US" sz="2200" dirty="0">
                <a:solidFill>
                  <a:schemeClr val="tx1"/>
                </a:solidFill>
              </a:rPr>
              <a:t> tai </a:t>
            </a:r>
            <a:r>
              <a:rPr lang="en-US" sz="2200" dirty="0" err="1">
                <a:solidFill>
                  <a:schemeClr val="tx1"/>
                </a:solidFill>
              </a:rPr>
              <a:t>kestävyys</a:t>
            </a:r>
            <a:r>
              <a:rPr lang="en-US" sz="2200" dirty="0">
                <a:solidFill>
                  <a:schemeClr val="tx1"/>
                </a:solidFill>
              </a:rPr>
              <a:t>. </a:t>
            </a:r>
          </a:p>
          <a:p>
            <a:pPr indent="-228600">
              <a:lnSpc>
                <a:spcPct val="90000"/>
              </a:lnSpc>
            </a:pPr>
            <a:r>
              <a:rPr lang="en-US" sz="2200" dirty="0" err="1">
                <a:solidFill>
                  <a:schemeClr val="tx1"/>
                </a:solidFill>
              </a:rPr>
              <a:t>Yhdistetään</a:t>
            </a:r>
            <a:r>
              <a:rPr lang="en-US" sz="2200" dirty="0">
                <a:solidFill>
                  <a:schemeClr val="tx1"/>
                </a:solidFill>
              </a:rPr>
              <a:t> </a:t>
            </a:r>
            <a:r>
              <a:rPr lang="en-US" sz="2200" dirty="0" err="1">
                <a:solidFill>
                  <a:schemeClr val="tx1"/>
                </a:solidFill>
              </a:rPr>
              <a:t>teoria</a:t>
            </a:r>
            <a:r>
              <a:rPr lang="en-US" sz="2200" dirty="0">
                <a:solidFill>
                  <a:schemeClr val="tx1"/>
                </a:solidFill>
              </a:rPr>
              <a:t> ja </a:t>
            </a:r>
            <a:r>
              <a:rPr lang="en-US" sz="2200" dirty="0" err="1">
                <a:solidFill>
                  <a:schemeClr val="tx1"/>
                </a:solidFill>
              </a:rPr>
              <a:t>käytäntö</a:t>
            </a:r>
            <a:r>
              <a:rPr lang="en-US" sz="2200" dirty="0">
                <a:solidFill>
                  <a:schemeClr val="tx1"/>
                </a:solidFill>
              </a:rPr>
              <a:t>. </a:t>
            </a:r>
          </a:p>
          <a:p>
            <a:pPr indent="-228600">
              <a:lnSpc>
                <a:spcPct val="90000"/>
              </a:lnSpc>
            </a:pPr>
            <a:r>
              <a:rPr lang="en-US" sz="2200" dirty="0" err="1">
                <a:solidFill>
                  <a:schemeClr val="tx1"/>
                </a:solidFill>
              </a:rPr>
              <a:t>Sopii</a:t>
            </a:r>
            <a:r>
              <a:rPr lang="en-US" sz="2200" dirty="0">
                <a:solidFill>
                  <a:schemeClr val="tx1"/>
                </a:solidFill>
              </a:rPr>
              <a:t> </a:t>
            </a:r>
            <a:r>
              <a:rPr lang="en-US" sz="2200" dirty="0" err="1">
                <a:solidFill>
                  <a:schemeClr val="tx1"/>
                </a:solidFill>
              </a:rPr>
              <a:t>hyvin</a:t>
            </a:r>
            <a:r>
              <a:rPr lang="en-US" sz="2200" dirty="0">
                <a:solidFill>
                  <a:schemeClr val="tx1"/>
                </a:solidFill>
              </a:rPr>
              <a:t> </a:t>
            </a:r>
            <a:r>
              <a:rPr lang="en-US" sz="2200" dirty="0" err="1">
                <a:solidFill>
                  <a:schemeClr val="tx1"/>
                </a:solidFill>
              </a:rPr>
              <a:t>uuden</a:t>
            </a:r>
            <a:r>
              <a:rPr lang="en-US" sz="2200" dirty="0">
                <a:solidFill>
                  <a:schemeClr val="tx1"/>
                </a:solidFill>
              </a:rPr>
              <a:t> </a:t>
            </a:r>
            <a:r>
              <a:rPr lang="en-US" sz="2200" dirty="0" err="1">
                <a:solidFill>
                  <a:schemeClr val="tx1"/>
                </a:solidFill>
              </a:rPr>
              <a:t>OPSin</a:t>
            </a:r>
            <a:r>
              <a:rPr lang="en-US" sz="2200" dirty="0">
                <a:solidFill>
                  <a:schemeClr val="tx1"/>
                </a:solidFill>
              </a:rPr>
              <a:t> </a:t>
            </a:r>
            <a:r>
              <a:rPr lang="en-US" sz="2200" dirty="0" err="1">
                <a:solidFill>
                  <a:schemeClr val="tx1"/>
                </a:solidFill>
              </a:rPr>
              <a:t>tavoitteeseen</a:t>
            </a:r>
            <a:r>
              <a:rPr lang="en-US" sz="2200" dirty="0">
                <a:solidFill>
                  <a:schemeClr val="tx1"/>
                </a:solidFill>
              </a:rPr>
              <a:t> T5. </a:t>
            </a:r>
          </a:p>
          <a:p>
            <a:pPr indent="-228600">
              <a:lnSpc>
                <a:spcPct val="90000"/>
              </a:lnSpc>
            </a:pPr>
            <a:r>
              <a:rPr lang="en-US" sz="2200" dirty="0" err="1">
                <a:solidFill>
                  <a:schemeClr val="tx1"/>
                </a:solidFill>
              </a:rPr>
              <a:t>Sopisi</a:t>
            </a:r>
            <a:r>
              <a:rPr lang="en-US" sz="2200" dirty="0">
                <a:solidFill>
                  <a:schemeClr val="tx1"/>
                </a:solidFill>
              </a:rPr>
              <a:t> </a:t>
            </a:r>
            <a:r>
              <a:rPr lang="en-US" sz="2200" dirty="0" err="1">
                <a:solidFill>
                  <a:schemeClr val="tx1"/>
                </a:solidFill>
              </a:rPr>
              <a:t>hyvin</a:t>
            </a:r>
            <a:r>
              <a:rPr lang="en-US" sz="2200" dirty="0">
                <a:solidFill>
                  <a:schemeClr val="tx1"/>
                </a:solidFill>
              </a:rPr>
              <a:t> </a:t>
            </a:r>
            <a:r>
              <a:rPr lang="en-US" sz="2200" dirty="0" err="1">
                <a:solidFill>
                  <a:schemeClr val="tx1"/>
                </a:solidFill>
              </a:rPr>
              <a:t>sisällöksi</a:t>
            </a:r>
            <a:r>
              <a:rPr lang="en-US" sz="2200" dirty="0">
                <a:solidFill>
                  <a:schemeClr val="tx1"/>
                </a:solidFill>
              </a:rPr>
              <a:t> </a:t>
            </a:r>
            <a:r>
              <a:rPr lang="en-US" sz="2200" dirty="0" err="1">
                <a:solidFill>
                  <a:schemeClr val="tx1"/>
                </a:solidFill>
              </a:rPr>
              <a:t>etenkin</a:t>
            </a:r>
            <a:r>
              <a:rPr lang="en-US" sz="2200" dirty="0">
                <a:solidFill>
                  <a:schemeClr val="tx1"/>
                </a:solidFill>
              </a:rPr>
              <a:t> 5. ja 8. –</a:t>
            </a:r>
            <a:r>
              <a:rPr lang="en-US" sz="2200" dirty="0" err="1">
                <a:solidFill>
                  <a:schemeClr val="tx1"/>
                </a:solidFill>
              </a:rPr>
              <a:t>luokille</a:t>
            </a:r>
            <a:r>
              <a:rPr lang="en-US" sz="2200" dirty="0">
                <a:solidFill>
                  <a:schemeClr val="tx1"/>
                </a:solidFill>
              </a:rPr>
              <a:t> Move!:n </a:t>
            </a:r>
            <a:r>
              <a:rPr lang="en-US" sz="2200" dirty="0" err="1">
                <a:solidFill>
                  <a:schemeClr val="tx1"/>
                </a:solidFill>
              </a:rPr>
              <a:t>yhteyteen</a:t>
            </a:r>
            <a:r>
              <a:rPr lang="en-US" sz="2200" dirty="0">
                <a:solidFill>
                  <a:schemeClr val="tx1"/>
                </a:solidFill>
              </a:rPr>
              <a:t>. </a:t>
            </a:r>
          </a:p>
          <a:p>
            <a:pPr indent="-228600">
              <a:lnSpc>
                <a:spcPct val="90000"/>
              </a:lnSpc>
            </a:pPr>
            <a:r>
              <a:rPr lang="en-US" sz="2200" dirty="0" err="1">
                <a:solidFill>
                  <a:schemeClr val="tx1"/>
                </a:solidFill>
              </a:rPr>
              <a:t>Liikunnanopetuksen</a:t>
            </a:r>
            <a:r>
              <a:rPr lang="en-US" sz="2200" dirty="0">
                <a:solidFill>
                  <a:schemeClr val="tx1"/>
                </a:solidFill>
              </a:rPr>
              <a:t> </a:t>
            </a:r>
            <a:r>
              <a:rPr lang="en-US" sz="2200" dirty="0" err="1">
                <a:solidFill>
                  <a:schemeClr val="tx1"/>
                </a:solidFill>
              </a:rPr>
              <a:t>kognitiiviseksi</a:t>
            </a:r>
            <a:r>
              <a:rPr lang="en-US" sz="2200" dirty="0">
                <a:solidFill>
                  <a:schemeClr val="tx1"/>
                </a:solidFill>
              </a:rPr>
              <a:t> </a:t>
            </a:r>
            <a:r>
              <a:rPr lang="en-US" sz="2200" dirty="0" err="1">
                <a:solidFill>
                  <a:schemeClr val="tx1"/>
                </a:solidFill>
              </a:rPr>
              <a:t>tavoitteeksi</a:t>
            </a:r>
            <a:r>
              <a:rPr lang="en-US" sz="2200" dirty="0">
                <a:solidFill>
                  <a:schemeClr val="tx1"/>
                </a:solidFill>
              </a:rPr>
              <a:t> </a:t>
            </a:r>
            <a:r>
              <a:rPr lang="en-US" sz="2200" dirty="0" err="1">
                <a:solidFill>
                  <a:schemeClr val="tx1"/>
                </a:solidFill>
              </a:rPr>
              <a:t>soveltuva</a:t>
            </a:r>
            <a:r>
              <a:rPr lang="en-US" sz="2200" dirty="0">
                <a:solidFill>
                  <a:schemeClr val="tx1"/>
                </a:solidFill>
              </a:rPr>
              <a:t>. </a:t>
            </a:r>
          </a:p>
        </p:txBody>
      </p:sp>
      <p:sp>
        <p:nvSpPr>
          <p:cNvPr id="4" name="TextBox 3"/>
          <p:cNvSpPr txBox="1"/>
          <p:nvPr/>
        </p:nvSpPr>
        <p:spPr>
          <a:xfrm>
            <a:off x="51089" y="6358159"/>
            <a:ext cx="3823335" cy="4573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dirty="0" err="1"/>
              <a:t>Heikinaro</a:t>
            </a:r>
            <a:r>
              <a:rPr lang="en-US" sz="1700" dirty="0"/>
              <a:t>-Johansson </a:t>
            </a:r>
            <a:r>
              <a:rPr lang="en-US" sz="1700" dirty="0" err="1"/>
              <a:t>ym</a:t>
            </a:r>
            <a:r>
              <a:rPr lang="en-US" sz="1700" dirty="0"/>
              <a:t>. , 2007.</a:t>
            </a:r>
          </a:p>
        </p:txBody>
      </p:sp>
    </p:spTree>
    <p:extLst>
      <p:ext uri="{BB962C8B-B14F-4D97-AF65-F5344CB8AC3E}">
        <p14:creationId xmlns:p14="http://schemas.microsoft.com/office/powerpoint/2010/main" val="277927154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43556" y="1412489"/>
            <a:ext cx="2901394" cy="2156621"/>
          </a:xfrm>
        </p:spPr>
        <p:txBody>
          <a:bodyPr vert="horz" lIns="91440" tIns="45720" rIns="91440" bIns="45720" rtlCol="0" anchor="t">
            <a:normAutofit/>
          </a:bodyPr>
          <a:lstStyle/>
          <a:p>
            <a:pPr>
              <a:lnSpc>
                <a:spcPct val="90000"/>
              </a:lnSpc>
            </a:pPr>
            <a:r>
              <a:rPr lang="en-US" sz="2200" kern="1200" dirty="0" err="1">
                <a:solidFill>
                  <a:srgbClr val="FFFFFF"/>
                </a:solidFill>
                <a:latin typeface="+mj-lt"/>
                <a:ea typeface="+mj-ea"/>
                <a:cs typeface="+mj-cs"/>
              </a:rPr>
              <a:t>Seikkailukasvatusmalli</a:t>
            </a:r>
            <a:endParaRPr lang="en-US" sz="2200" kern="1200" dirty="0">
              <a:solidFill>
                <a:srgbClr val="FFFFFF"/>
              </a:solidFill>
              <a:latin typeface="+mj-lt"/>
              <a:ea typeface="+mj-ea"/>
              <a:cs typeface="+mj-cs"/>
            </a:endParaRPr>
          </a:p>
        </p:txBody>
      </p:sp>
      <p:sp>
        <p:nvSpPr>
          <p:cNvPr id="3" name="Content Placeholder 2"/>
          <p:cNvSpPr>
            <a:spLocks noGrp="1"/>
          </p:cNvSpPr>
          <p:nvPr>
            <p:ph idx="1"/>
          </p:nvPr>
        </p:nvSpPr>
        <p:spPr>
          <a:xfrm>
            <a:off x="3899244" y="1412489"/>
            <a:ext cx="5244756" cy="4363844"/>
          </a:xfrm>
        </p:spPr>
        <p:txBody>
          <a:bodyPr vert="horz" lIns="91440" tIns="45720" rIns="91440" bIns="45720" rtlCol="0">
            <a:normAutofit/>
          </a:bodyPr>
          <a:lstStyle/>
          <a:p>
            <a:pPr indent="-228600">
              <a:lnSpc>
                <a:spcPct val="90000"/>
              </a:lnSpc>
            </a:pPr>
            <a:r>
              <a:rPr lang="en-US" sz="2200" dirty="0" err="1">
                <a:solidFill>
                  <a:schemeClr val="tx1"/>
                </a:solidFill>
              </a:rPr>
              <a:t>Tarjoaa</a:t>
            </a:r>
            <a:r>
              <a:rPr lang="en-US" sz="2200" dirty="0">
                <a:solidFill>
                  <a:schemeClr val="tx1"/>
                </a:solidFill>
              </a:rPr>
              <a:t> </a:t>
            </a:r>
            <a:r>
              <a:rPr lang="en-US" sz="2200" dirty="0" err="1">
                <a:solidFill>
                  <a:schemeClr val="tx1"/>
                </a:solidFill>
              </a:rPr>
              <a:t>mahdollisuuden</a:t>
            </a:r>
            <a:r>
              <a:rPr lang="en-US" sz="2200" dirty="0">
                <a:solidFill>
                  <a:schemeClr val="tx1"/>
                </a:solidFill>
              </a:rPr>
              <a:t> </a:t>
            </a:r>
            <a:r>
              <a:rPr lang="en-US" sz="2200" dirty="0" err="1">
                <a:solidFill>
                  <a:schemeClr val="tx1"/>
                </a:solidFill>
              </a:rPr>
              <a:t>tarttua</a:t>
            </a:r>
            <a:r>
              <a:rPr lang="en-US" sz="2200" dirty="0">
                <a:solidFill>
                  <a:schemeClr val="tx1"/>
                </a:solidFill>
              </a:rPr>
              <a:t> </a:t>
            </a:r>
            <a:r>
              <a:rPr lang="en-US" sz="2200" dirty="0" err="1">
                <a:solidFill>
                  <a:schemeClr val="tx1"/>
                </a:solidFill>
              </a:rPr>
              <a:t>haasteisiin</a:t>
            </a:r>
            <a:r>
              <a:rPr lang="en-US" sz="2200" dirty="0">
                <a:solidFill>
                  <a:schemeClr val="tx1"/>
                </a:solidFill>
              </a:rPr>
              <a:t>, </a:t>
            </a:r>
            <a:r>
              <a:rPr lang="en-US" sz="2200" dirty="0" err="1">
                <a:solidFill>
                  <a:schemeClr val="tx1"/>
                </a:solidFill>
              </a:rPr>
              <a:t>ottaa</a:t>
            </a:r>
            <a:r>
              <a:rPr lang="en-US" sz="2200" dirty="0">
                <a:solidFill>
                  <a:schemeClr val="tx1"/>
                </a:solidFill>
              </a:rPr>
              <a:t> </a:t>
            </a:r>
            <a:r>
              <a:rPr lang="en-US" sz="2200" dirty="0" err="1">
                <a:solidFill>
                  <a:schemeClr val="tx1"/>
                </a:solidFill>
              </a:rPr>
              <a:t>riskejä</a:t>
            </a:r>
            <a:r>
              <a:rPr lang="en-US" sz="2200" dirty="0">
                <a:solidFill>
                  <a:schemeClr val="tx1"/>
                </a:solidFill>
              </a:rPr>
              <a:t> ja </a:t>
            </a:r>
            <a:r>
              <a:rPr lang="en-US" sz="2200" dirty="0" err="1">
                <a:solidFill>
                  <a:schemeClr val="tx1"/>
                </a:solidFill>
              </a:rPr>
              <a:t>kehittää</a:t>
            </a:r>
            <a:r>
              <a:rPr lang="en-US" sz="2200" dirty="0">
                <a:solidFill>
                  <a:schemeClr val="tx1"/>
                </a:solidFill>
              </a:rPr>
              <a:t> </a:t>
            </a:r>
            <a:r>
              <a:rPr lang="en-US" sz="2200" dirty="0" err="1">
                <a:solidFill>
                  <a:schemeClr val="tx1"/>
                </a:solidFill>
              </a:rPr>
              <a:t>ongelmanratkaisutaitoja</a:t>
            </a:r>
            <a:r>
              <a:rPr lang="en-US" sz="2200" dirty="0">
                <a:solidFill>
                  <a:schemeClr val="tx1"/>
                </a:solidFill>
              </a:rPr>
              <a:t> .</a:t>
            </a:r>
          </a:p>
          <a:p>
            <a:pPr indent="-228600">
              <a:lnSpc>
                <a:spcPct val="90000"/>
              </a:lnSpc>
            </a:pPr>
            <a:r>
              <a:rPr lang="en-US" sz="2200" dirty="0" err="1">
                <a:solidFill>
                  <a:schemeClr val="tx1"/>
                </a:solidFill>
              </a:rPr>
              <a:t>Oppitunnin</a:t>
            </a:r>
            <a:r>
              <a:rPr lang="en-US" sz="2200" dirty="0">
                <a:solidFill>
                  <a:schemeClr val="tx1"/>
                </a:solidFill>
              </a:rPr>
              <a:t> </a:t>
            </a:r>
            <a:r>
              <a:rPr lang="en-US" sz="2200" dirty="0" err="1">
                <a:solidFill>
                  <a:schemeClr val="tx1"/>
                </a:solidFill>
              </a:rPr>
              <a:t>jälkeen</a:t>
            </a:r>
            <a:r>
              <a:rPr lang="en-US" sz="2200" dirty="0">
                <a:solidFill>
                  <a:schemeClr val="tx1"/>
                </a:solidFill>
              </a:rPr>
              <a:t> </a:t>
            </a:r>
            <a:r>
              <a:rPr lang="en-US" sz="2200" dirty="0" err="1">
                <a:solidFill>
                  <a:schemeClr val="tx1"/>
                </a:solidFill>
              </a:rPr>
              <a:t>jaetaan</a:t>
            </a:r>
            <a:r>
              <a:rPr lang="en-US" sz="2200" dirty="0">
                <a:solidFill>
                  <a:schemeClr val="tx1"/>
                </a:solidFill>
              </a:rPr>
              <a:t> </a:t>
            </a:r>
            <a:r>
              <a:rPr lang="en-US" sz="2200" dirty="0" err="1">
                <a:solidFill>
                  <a:schemeClr val="tx1"/>
                </a:solidFill>
              </a:rPr>
              <a:t>mielessä</a:t>
            </a:r>
            <a:r>
              <a:rPr lang="en-US" sz="2200" dirty="0">
                <a:solidFill>
                  <a:schemeClr val="tx1"/>
                </a:solidFill>
              </a:rPr>
              <a:t> </a:t>
            </a:r>
            <a:r>
              <a:rPr lang="en-US" sz="2200" dirty="0" err="1">
                <a:solidFill>
                  <a:schemeClr val="tx1"/>
                </a:solidFill>
              </a:rPr>
              <a:t>liikkuneita</a:t>
            </a:r>
            <a:r>
              <a:rPr lang="en-US" sz="2200" dirty="0">
                <a:solidFill>
                  <a:schemeClr val="tx1"/>
                </a:solidFill>
              </a:rPr>
              <a:t> </a:t>
            </a:r>
            <a:r>
              <a:rPr lang="en-US" sz="2200" dirty="0" err="1">
                <a:solidFill>
                  <a:schemeClr val="tx1"/>
                </a:solidFill>
              </a:rPr>
              <a:t>tunteita</a:t>
            </a:r>
            <a:r>
              <a:rPr lang="en-US" sz="2200" dirty="0">
                <a:solidFill>
                  <a:schemeClr val="tx1"/>
                </a:solidFill>
              </a:rPr>
              <a:t>, </a:t>
            </a:r>
            <a:r>
              <a:rPr lang="en-US" sz="2200" dirty="0" err="1">
                <a:solidFill>
                  <a:schemeClr val="tx1"/>
                </a:solidFill>
              </a:rPr>
              <a:t>kuten</a:t>
            </a:r>
            <a:r>
              <a:rPr lang="en-US" sz="2200" dirty="0">
                <a:solidFill>
                  <a:schemeClr val="tx1"/>
                </a:solidFill>
              </a:rPr>
              <a:t> </a:t>
            </a:r>
            <a:r>
              <a:rPr lang="en-US" sz="2200" dirty="0" err="1">
                <a:solidFill>
                  <a:schemeClr val="tx1"/>
                </a:solidFill>
              </a:rPr>
              <a:t>pelkoa</a:t>
            </a:r>
            <a:r>
              <a:rPr lang="en-US" sz="2200" dirty="0">
                <a:solidFill>
                  <a:schemeClr val="tx1"/>
                </a:solidFill>
              </a:rPr>
              <a:t>, </a:t>
            </a:r>
            <a:r>
              <a:rPr lang="en-US" sz="2200" dirty="0" err="1">
                <a:solidFill>
                  <a:schemeClr val="tx1"/>
                </a:solidFill>
              </a:rPr>
              <a:t>ryhmäpainetta</a:t>
            </a:r>
            <a:r>
              <a:rPr lang="en-US" sz="2200" dirty="0">
                <a:solidFill>
                  <a:schemeClr val="tx1"/>
                </a:solidFill>
              </a:rPr>
              <a:t>, </a:t>
            </a:r>
            <a:r>
              <a:rPr lang="en-US" sz="2200" dirty="0" err="1">
                <a:solidFill>
                  <a:schemeClr val="tx1"/>
                </a:solidFill>
              </a:rPr>
              <a:t>toisaalta</a:t>
            </a:r>
            <a:r>
              <a:rPr lang="en-US" sz="2200" dirty="0">
                <a:solidFill>
                  <a:schemeClr val="tx1"/>
                </a:solidFill>
              </a:rPr>
              <a:t> </a:t>
            </a:r>
            <a:r>
              <a:rPr lang="en-US" sz="2200" dirty="0" err="1">
                <a:solidFill>
                  <a:schemeClr val="tx1"/>
                </a:solidFill>
              </a:rPr>
              <a:t>myös</a:t>
            </a:r>
            <a:r>
              <a:rPr lang="en-US" sz="2200" dirty="0">
                <a:solidFill>
                  <a:schemeClr val="tx1"/>
                </a:solidFill>
              </a:rPr>
              <a:t> </a:t>
            </a:r>
            <a:r>
              <a:rPr lang="en-US" sz="2200" dirty="0" err="1">
                <a:solidFill>
                  <a:schemeClr val="tx1"/>
                </a:solidFill>
              </a:rPr>
              <a:t>iloa</a:t>
            </a:r>
            <a:r>
              <a:rPr lang="en-US" sz="2200" dirty="0">
                <a:solidFill>
                  <a:schemeClr val="tx1"/>
                </a:solidFill>
              </a:rPr>
              <a:t> ja </a:t>
            </a:r>
            <a:r>
              <a:rPr lang="en-US" sz="2200" dirty="0" err="1">
                <a:solidFill>
                  <a:schemeClr val="tx1"/>
                </a:solidFill>
              </a:rPr>
              <a:t>ylpeyttä</a:t>
            </a:r>
            <a:r>
              <a:rPr lang="en-US" sz="2200" dirty="0">
                <a:solidFill>
                  <a:schemeClr val="tx1"/>
                </a:solidFill>
              </a:rPr>
              <a:t>. </a:t>
            </a:r>
          </a:p>
          <a:p>
            <a:pPr indent="-228600">
              <a:lnSpc>
                <a:spcPct val="90000"/>
              </a:lnSpc>
            </a:pPr>
            <a:r>
              <a:rPr lang="en-US" sz="2200" dirty="0" err="1">
                <a:solidFill>
                  <a:schemeClr val="tx1"/>
                </a:solidFill>
              </a:rPr>
              <a:t>Rohkeutta</a:t>
            </a:r>
            <a:r>
              <a:rPr lang="en-US" sz="2200" dirty="0">
                <a:solidFill>
                  <a:schemeClr val="tx1"/>
                </a:solidFill>
              </a:rPr>
              <a:t> ja </a:t>
            </a:r>
            <a:r>
              <a:rPr lang="en-US" sz="2200" dirty="0" err="1">
                <a:solidFill>
                  <a:schemeClr val="tx1"/>
                </a:solidFill>
              </a:rPr>
              <a:t>luottamusta</a:t>
            </a:r>
            <a:r>
              <a:rPr lang="en-US" sz="2200" dirty="0">
                <a:solidFill>
                  <a:schemeClr val="tx1"/>
                </a:solidFill>
              </a:rPr>
              <a:t> </a:t>
            </a:r>
            <a:r>
              <a:rPr lang="en-US" sz="2200" dirty="0" err="1">
                <a:solidFill>
                  <a:schemeClr val="tx1"/>
                </a:solidFill>
              </a:rPr>
              <a:t>vaativat</a:t>
            </a:r>
            <a:r>
              <a:rPr lang="en-US" sz="2200" dirty="0">
                <a:solidFill>
                  <a:schemeClr val="tx1"/>
                </a:solidFill>
              </a:rPr>
              <a:t> </a:t>
            </a:r>
            <a:r>
              <a:rPr lang="en-US" sz="2200" dirty="0" err="1">
                <a:solidFill>
                  <a:schemeClr val="tx1"/>
                </a:solidFill>
              </a:rPr>
              <a:t>tehtävät</a:t>
            </a:r>
            <a:r>
              <a:rPr lang="en-US" sz="2200" dirty="0">
                <a:solidFill>
                  <a:schemeClr val="tx1"/>
                </a:solidFill>
              </a:rPr>
              <a:t> </a:t>
            </a:r>
            <a:r>
              <a:rPr lang="en-US" sz="2200" dirty="0" err="1">
                <a:solidFill>
                  <a:schemeClr val="tx1"/>
                </a:solidFill>
              </a:rPr>
              <a:t>kuten</a:t>
            </a:r>
            <a:r>
              <a:rPr lang="en-US" sz="2200" dirty="0">
                <a:solidFill>
                  <a:schemeClr val="tx1"/>
                </a:solidFill>
              </a:rPr>
              <a:t> </a:t>
            </a:r>
            <a:r>
              <a:rPr lang="en-US" sz="2200" dirty="0" err="1">
                <a:solidFill>
                  <a:schemeClr val="tx1"/>
                </a:solidFill>
              </a:rPr>
              <a:t>köysikiipeily</a:t>
            </a:r>
            <a:r>
              <a:rPr lang="en-US" sz="2200" dirty="0">
                <a:solidFill>
                  <a:schemeClr val="tx1"/>
                </a:solidFill>
              </a:rPr>
              <a:t>, </a:t>
            </a:r>
            <a:r>
              <a:rPr lang="en-US" sz="2200" dirty="0" err="1">
                <a:solidFill>
                  <a:schemeClr val="tx1"/>
                </a:solidFill>
              </a:rPr>
              <a:t>laskeutuminen</a:t>
            </a:r>
            <a:r>
              <a:rPr lang="en-US" sz="2200" dirty="0">
                <a:solidFill>
                  <a:schemeClr val="tx1"/>
                </a:solidFill>
              </a:rPr>
              <a:t>, </a:t>
            </a:r>
            <a:r>
              <a:rPr lang="en-US" sz="2200" dirty="0" err="1">
                <a:solidFill>
                  <a:schemeClr val="tx1"/>
                </a:solidFill>
              </a:rPr>
              <a:t>erilaisten</a:t>
            </a:r>
            <a:r>
              <a:rPr lang="en-US" sz="2200" dirty="0">
                <a:solidFill>
                  <a:schemeClr val="tx1"/>
                </a:solidFill>
              </a:rPr>
              <a:t> </a:t>
            </a:r>
            <a:r>
              <a:rPr lang="en-US" sz="2200" dirty="0" err="1">
                <a:solidFill>
                  <a:schemeClr val="tx1"/>
                </a:solidFill>
              </a:rPr>
              <a:t>esteiden</a:t>
            </a:r>
            <a:r>
              <a:rPr lang="en-US" sz="2200" dirty="0">
                <a:solidFill>
                  <a:schemeClr val="tx1"/>
                </a:solidFill>
              </a:rPr>
              <a:t> </a:t>
            </a:r>
            <a:r>
              <a:rPr lang="en-US" sz="2200" dirty="0" err="1">
                <a:solidFill>
                  <a:schemeClr val="tx1"/>
                </a:solidFill>
              </a:rPr>
              <a:t>ylitys</a:t>
            </a:r>
            <a:r>
              <a:rPr lang="en-US" sz="2200" dirty="0">
                <a:solidFill>
                  <a:schemeClr val="tx1"/>
                </a:solidFill>
              </a:rPr>
              <a:t>, tai </a:t>
            </a:r>
            <a:r>
              <a:rPr lang="en-US" sz="2200" dirty="0" err="1">
                <a:solidFill>
                  <a:schemeClr val="tx1"/>
                </a:solidFill>
              </a:rPr>
              <a:t>erilaiset</a:t>
            </a:r>
            <a:r>
              <a:rPr lang="en-US" sz="2200" dirty="0">
                <a:solidFill>
                  <a:schemeClr val="tx1"/>
                </a:solidFill>
              </a:rPr>
              <a:t> </a:t>
            </a:r>
            <a:r>
              <a:rPr lang="en-US" sz="2200" dirty="0" err="1">
                <a:solidFill>
                  <a:schemeClr val="tx1"/>
                </a:solidFill>
              </a:rPr>
              <a:t>retket</a:t>
            </a:r>
            <a:r>
              <a:rPr lang="en-US" sz="2200" dirty="0">
                <a:solidFill>
                  <a:schemeClr val="tx1"/>
                </a:solidFill>
              </a:rPr>
              <a:t>. </a:t>
            </a:r>
          </a:p>
          <a:p>
            <a:pPr indent="-228600">
              <a:lnSpc>
                <a:spcPct val="90000"/>
              </a:lnSpc>
            </a:pPr>
            <a:r>
              <a:rPr lang="en-US" sz="2200" dirty="0" err="1">
                <a:solidFill>
                  <a:schemeClr val="tx1"/>
                </a:solidFill>
              </a:rPr>
              <a:t>OPSin</a:t>
            </a:r>
            <a:r>
              <a:rPr lang="en-US" sz="2200" dirty="0">
                <a:solidFill>
                  <a:schemeClr val="tx1"/>
                </a:solidFill>
              </a:rPr>
              <a:t> </a:t>
            </a:r>
            <a:r>
              <a:rPr lang="en-US" sz="2200" dirty="0" err="1">
                <a:solidFill>
                  <a:schemeClr val="tx1"/>
                </a:solidFill>
              </a:rPr>
              <a:t>tavoitteet</a:t>
            </a:r>
            <a:r>
              <a:rPr lang="en-US" sz="2200" dirty="0">
                <a:solidFill>
                  <a:schemeClr val="tx1"/>
                </a:solidFill>
              </a:rPr>
              <a:t> T1, T8, T9.</a:t>
            </a:r>
          </a:p>
        </p:txBody>
      </p:sp>
      <p:sp>
        <p:nvSpPr>
          <p:cNvPr id="4" name="TextBox 3"/>
          <p:cNvSpPr txBox="1"/>
          <p:nvPr/>
        </p:nvSpPr>
        <p:spPr>
          <a:xfrm>
            <a:off x="1636641" y="6177690"/>
            <a:ext cx="6447573" cy="436384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err="1"/>
              <a:t>Heikinaro</a:t>
            </a:r>
            <a:r>
              <a:rPr lang="en-US" sz="1700" dirty="0"/>
              <a:t>-Johansson </a:t>
            </a:r>
            <a:r>
              <a:rPr lang="en-US" sz="1700" dirty="0" err="1"/>
              <a:t>ym</a:t>
            </a:r>
            <a:r>
              <a:rPr lang="en-US" sz="1700" dirty="0"/>
              <a:t>. 2007.</a:t>
            </a:r>
          </a:p>
        </p:txBody>
      </p:sp>
    </p:spTree>
    <p:extLst>
      <p:ext uri="{BB962C8B-B14F-4D97-AF65-F5344CB8AC3E}">
        <p14:creationId xmlns:p14="http://schemas.microsoft.com/office/powerpoint/2010/main" val="405901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5467" y="1780661"/>
            <a:ext cx="2686555" cy="3196856"/>
          </a:xfrm>
        </p:spPr>
        <p:txBody>
          <a:bodyPr anchor="t">
            <a:normAutofit/>
          </a:bodyPr>
          <a:lstStyle/>
          <a:p>
            <a:r>
              <a:rPr lang="fi-FI">
                <a:solidFill>
                  <a:schemeClr val="bg1"/>
                </a:solidFill>
              </a:rPr>
              <a:t>Opetusmallit kurssilla:</a:t>
            </a:r>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0D391949-5B1B-408F-AF96-AC2C1A8595AD}"/>
              </a:ext>
            </a:extLst>
          </p:cNvPr>
          <p:cNvGraphicFramePr>
            <a:graphicFrameLocks noGrp="1"/>
          </p:cNvGraphicFramePr>
          <p:nvPr>
            <p:ph idx="1"/>
            <p:extLst>
              <p:ext uri="{D42A27DB-BD31-4B8C-83A1-F6EECF244321}">
                <p14:modId xmlns:p14="http://schemas.microsoft.com/office/powerpoint/2010/main" val="1892068416"/>
              </p:ext>
            </p:extLst>
          </p:nvPr>
        </p:nvGraphicFramePr>
        <p:xfrm>
          <a:off x="3837489" y="527605"/>
          <a:ext cx="4933893" cy="4958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C217DD3-D14A-437C-A883-A990777959CC}"/>
              </a:ext>
            </a:extLst>
          </p:cNvPr>
          <p:cNvSpPr txBox="1"/>
          <p:nvPr/>
        </p:nvSpPr>
        <p:spPr>
          <a:xfrm>
            <a:off x="3961180" y="5486068"/>
            <a:ext cx="4733855" cy="646331"/>
          </a:xfrm>
          <a:prstGeom prst="rect">
            <a:avLst/>
          </a:prstGeom>
          <a:noFill/>
        </p:spPr>
        <p:txBody>
          <a:bodyPr wrap="square" rtlCol="0">
            <a:spAutoFit/>
          </a:bodyPr>
          <a:lstStyle/>
          <a:p>
            <a:r>
              <a:rPr lang="fi-FI" dirty="0"/>
              <a:t>Mieti, mikä opetusmallis soveltuisi omaan opetukseesi? </a:t>
            </a:r>
          </a:p>
        </p:txBody>
      </p:sp>
    </p:spTree>
    <p:extLst>
      <p:ext uri="{BB962C8B-B14F-4D97-AF65-F5344CB8AC3E}">
        <p14:creationId xmlns:p14="http://schemas.microsoft.com/office/powerpoint/2010/main" val="311678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841EA57-DEA6-4BE9-B11E-1FBCC76B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Dyke Jumping: The Netherlands | Life Devil">
            <a:extLst>
              <a:ext uri="{FF2B5EF4-FFF2-40B4-BE49-F238E27FC236}">
                <a16:creationId xmlns:a16="http://schemas.microsoft.com/office/drawing/2014/main" id="{51AEBD00-DFF4-AE4E-B84C-140E034994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4" r="-3" b="-3"/>
          <a:stretch/>
        </p:blipFill>
        <p:spPr bwMode="auto">
          <a:xfrm>
            <a:off x="4444680" y="10"/>
            <a:ext cx="469931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Asia wants to add to Olympic sports - Nikkei Asia">
            <a:extLst>
              <a:ext uri="{FF2B5EF4-FFF2-40B4-BE49-F238E27FC236}">
                <a16:creationId xmlns:a16="http://schemas.microsoft.com/office/drawing/2014/main" id="{CF7EFF0B-A9CD-C646-83D9-0C180F4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6" r="-1" b="-1"/>
          <a:stretch/>
        </p:blipFill>
        <p:spPr bwMode="auto">
          <a:xfrm>
            <a:off x="5241306" y="2286000"/>
            <a:ext cx="3902692"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eavy competition rocks Thai elephant polo | Photo | China Daily">
            <a:extLst>
              <a:ext uri="{FF2B5EF4-FFF2-40B4-BE49-F238E27FC236}">
                <a16:creationId xmlns:a16="http://schemas.microsoft.com/office/drawing/2014/main" id="{B07EC142-5A0A-754C-BD87-C3DD78DBD1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40" r="6434" b="-5"/>
          <a:stretch/>
        </p:blipFill>
        <p:spPr bwMode="auto">
          <a:xfrm>
            <a:off x="6035713" y="4572000"/>
            <a:ext cx="3108287"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noFill/>
          <a:extLst>
            <a:ext uri="{909E8E84-426E-40DD-AFC4-6F175D3DCCD1}">
              <a14:hiddenFill xmlns:a14="http://schemas.microsoft.com/office/drawing/2010/main">
                <a:solidFill>
                  <a:srgbClr val="FFFFFF"/>
                </a:solidFill>
              </a14:hiddenFill>
            </a:ext>
          </a:extLst>
        </p:spPr>
      </p:pic>
      <p:sp>
        <p:nvSpPr>
          <p:cNvPr id="79" name="Freeform 15">
            <a:extLst>
              <a:ext uri="{FF2B5EF4-FFF2-40B4-BE49-F238E27FC236}">
                <a16:creationId xmlns:a16="http://schemas.microsoft.com/office/drawing/2014/main" id="{A26922E4-CEB0-4BFE-BAD1-403E6A417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0F86758B-3106-4324-A03D-67715F7F1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26998"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379047-7516-4B4A-B14E-0AD5508B1F53}"/>
              </a:ext>
            </a:extLst>
          </p:cNvPr>
          <p:cNvSpPr>
            <a:spLocks noGrp="1"/>
          </p:cNvSpPr>
          <p:nvPr>
            <p:ph type="title"/>
          </p:nvPr>
        </p:nvSpPr>
        <p:spPr>
          <a:xfrm>
            <a:off x="628650" y="365125"/>
            <a:ext cx="3816030" cy="1325563"/>
          </a:xfrm>
        </p:spPr>
        <p:txBody>
          <a:bodyPr>
            <a:normAutofit/>
          </a:bodyPr>
          <a:lstStyle/>
          <a:p>
            <a:r>
              <a:rPr lang="en-FI" sz="3500" dirty="0">
                <a:solidFill>
                  <a:srgbClr val="000000"/>
                </a:solidFill>
              </a:rPr>
              <a:t>Liikuntakulttuuri nyt</a:t>
            </a:r>
          </a:p>
        </p:txBody>
      </p:sp>
      <p:sp>
        <p:nvSpPr>
          <p:cNvPr id="1034" name="Content Placeholder 1033">
            <a:extLst>
              <a:ext uri="{FF2B5EF4-FFF2-40B4-BE49-F238E27FC236}">
                <a16:creationId xmlns:a16="http://schemas.microsoft.com/office/drawing/2014/main" id="{35562384-8F26-452F-A2AC-B943CDDFA966}"/>
              </a:ext>
            </a:extLst>
          </p:cNvPr>
          <p:cNvSpPr>
            <a:spLocks noGrp="1"/>
          </p:cNvSpPr>
          <p:nvPr>
            <p:ph idx="1"/>
          </p:nvPr>
        </p:nvSpPr>
        <p:spPr>
          <a:xfrm>
            <a:off x="210006" y="2021249"/>
            <a:ext cx="4699318" cy="4155713"/>
          </a:xfrm>
        </p:spPr>
        <p:txBody>
          <a:bodyPr>
            <a:normAutofit/>
          </a:bodyPr>
          <a:lstStyle/>
          <a:p>
            <a:r>
              <a:rPr lang="en-US" sz="1700" dirty="0" err="1">
                <a:solidFill>
                  <a:srgbClr val="000000"/>
                </a:solidFill>
              </a:rPr>
              <a:t>Erilaisia</a:t>
            </a:r>
            <a:r>
              <a:rPr lang="en-US" sz="1700" dirty="0">
                <a:solidFill>
                  <a:srgbClr val="000000"/>
                </a:solidFill>
              </a:rPr>
              <a:t> </a:t>
            </a:r>
            <a:r>
              <a:rPr lang="en-US" sz="1700" dirty="0" err="1">
                <a:solidFill>
                  <a:srgbClr val="000000"/>
                </a:solidFill>
              </a:rPr>
              <a:t>liikuntalajeja</a:t>
            </a:r>
            <a:r>
              <a:rPr lang="en-US" sz="1700" dirty="0">
                <a:solidFill>
                  <a:srgbClr val="000000"/>
                </a:solidFill>
              </a:rPr>
              <a:t> </a:t>
            </a:r>
            <a:r>
              <a:rPr lang="en-US" sz="1700" dirty="0" err="1">
                <a:solidFill>
                  <a:srgbClr val="000000"/>
                </a:solidFill>
              </a:rPr>
              <a:t>yli</a:t>
            </a:r>
            <a:r>
              <a:rPr lang="en-US" sz="1700" dirty="0">
                <a:solidFill>
                  <a:srgbClr val="000000"/>
                </a:solidFill>
              </a:rPr>
              <a:t> 8000 (</a:t>
            </a:r>
            <a:r>
              <a:rPr lang="en-US" sz="1700" dirty="0" err="1">
                <a:solidFill>
                  <a:srgbClr val="000000"/>
                </a:solidFill>
              </a:rPr>
              <a:t>Liponski</a:t>
            </a:r>
            <a:r>
              <a:rPr lang="en-US" sz="1700" dirty="0">
                <a:solidFill>
                  <a:srgbClr val="000000"/>
                </a:solidFill>
              </a:rPr>
              <a:t> , 2003*) </a:t>
            </a:r>
            <a:r>
              <a:rPr lang="en-US" sz="1700" dirty="0">
                <a:solidFill>
                  <a:srgbClr val="000000"/>
                </a:solidFill>
                <a:sym typeface="Wingdings" pitchFamily="2" charset="2"/>
              </a:rPr>
              <a:t> 10000+</a:t>
            </a:r>
          </a:p>
          <a:p>
            <a:r>
              <a:rPr lang="en-US" sz="1700" dirty="0" err="1">
                <a:solidFill>
                  <a:srgbClr val="000000"/>
                </a:solidFill>
                <a:sym typeface="Wingdings" pitchFamily="2" charset="2"/>
              </a:rPr>
              <a:t>Luokittelutapoja</a:t>
            </a:r>
            <a:r>
              <a:rPr lang="en-US" sz="1700" dirty="0">
                <a:solidFill>
                  <a:srgbClr val="000000"/>
                </a:solidFill>
                <a:sym typeface="Wingdings" pitchFamily="2" charset="2"/>
              </a:rPr>
              <a:t> on </a:t>
            </a:r>
            <a:r>
              <a:rPr lang="en-US" sz="1700" dirty="0" err="1">
                <a:solidFill>
                  <a:srgbClr val="000000"/>
                </a:solidFill>
                <a:sym typeface="Wingdings" pitchFamily="2" charset="2"/>
              </a:rPr>
              <a:t>monia</a:t>
            </a:r>
            <a:r>
              <a:rPr lang="en-US" sz="1700" dirty="0">
                <a:solidFill>
                  <a:srgbClr val="000000"/>
                </a:solidFill>
                <a:sym typeface="Wingdings" pitchFamily="2" charset="2"/>
              </a:rPr>
              <a:t> (</a:t>
            </a:r>
            <a:r>
              <a:rPr lang="en-US" sz="1700" dirty="0">
                <a:solidFill>
                  <a:srgbClr val="000000"/>
                </a:solidFill>
                <a:sym typeface="Wingdings" pitchFamily="2" charset="2"/>
                <a:hlinkClick r:id="rId5"/>
              </a:rPr>
              <a:t>WIKIPEDIA</a:t>
            </a:r>
            <a:r>
              <a:rPr lang="en-US" sz="1700" dirty="0">
                <a:solidFill>
                  <a:srgbClr val="000000"/>
                </a:solidFill>
                <a:sym typeface="Wingdings" pitchFamily="2" charset="2"/>
              </a:rPr>
              <a:t>)</a:t>
            </a:r>
          </a:p>
          <a:p>
            <a:r>
              <a:rPr lang="en-US" sz="1700" dirty="0" err="1">
                <a:solidFill>
                  <a:srgbClr val="000000"/>
                </a:solidFill>
                <a:sym typeface="Wingdings" pitchFamily="2" charset="2"/>
              </a:rPr>
              <a:t>Liikuntakulttuuri</a:t>
            </a:r>
            <a:r>
              <a:rPr lang="en-US" sz="1700" dirty="0">
                <a:solidFill>
                  <a:srgbClr val="000000"/>
                </a:solidFill>
                <a:sym typeface="Wingdings" pitchFamily="2" charset="2"/>
              </a:rPr>
              <a:t> </a:t>
            </a:r>
            <a:r>
              <a:rPr lang="en-US" sz="1700" dirty="0" err="1">
                <a:solidFill>
                  <a:srgbClr val="000000"/>
                </a:solidFill>
                <a:sym typeface="Wingdings" pitchFamily="2" charset="2"/>
              </a:rPr>
              <a:t>eriytyy</a:t>
            </a:r>
            <a:r>
              <a:rPr lang="en-US" sz="1700" dirty="0">
                <a:solidFill>
                  <a:srgbClr val="000000"/>
                </a:solidFill>
                <a:sym typeface="Wingdings" pitchFamily="2" charset="2"/>
              </a:rPr>
              <a:t> </a:t>
            </a:r>
            <a:r>
              <a:rPr lang="en-US" sz="1700" dirty="0" err="1">
                <a:solidFill>
                  <a:srgbClr val="000000"/>
                </a:solidFill>
                <a:sym typeface="Wingdings" pitchFamily="2" charset="2"/>
              </a:rPr>
              <a:t>joka</a:t>
            </a:r>
            <a:r>
              <a:rPr lang="en-US" sz="1700" dirty="0">
                <a:solidFill>
                  <a:srgbClr val="000000"/>
                </a:solidFill>
                <a:sym typeface="Wingdings" pitchFamily="2" charset="2"/>
              </a:rPr>
              <a:t> </a:t>
            </a:r>
            <a:r>
              <a:rPr lang="en-US" sz="1700" dirty="0" err="1">
                <a:solidFill>
                  <a:srgbClr val="000000"/>
                </a:solidFill>
                <a:sym typeface="Wingdings" pitchFamily="2" charset="2"/>
              </a:rPr>
              <a:t>suuntaan</a:t>
            </a:r>
            <a:r>
              <a:rPr lang="en-US" sz="1700" dirty="0">
                <a:solidFill>
                  <a:srgbClr val="000000"/>
                </a:solidFill>
                <a:sym typeface="Wingdings" pitchFamily="2" charset="2"/>
              </a:rPr>
              <a:t> </a:t>
            </a:r>
            <a:r>
              <a:rPr lang="en-US" sz="1700" dirty="0" err="1">
                <a:solidFill>
                  <a:srgbClr val="000000"/>
                </a:solidFill>
                <a:sym typeface="Wingdings" pitchFamily="2" charset="2"/>
              </a:rPr>
              <a:t>koko</a:t>
            </a:r>
            <a:r>
              <a:rPr lang="en-US" sz="1700" dirty="0">
                <a:solidFill>
                  <a:srgbClr val="000000"/>
                </a:solidFill>
                <a:sym typeface="Wingdings" pitchFamily="2" charset="2"/>
              </a:rPr>
              <a:t> </a:t>
            </a:r>
            <a:r>
              <a:rPr lang="en-US" sz="1700" dirty="0" err="1">
                <a:solidFill>
                  <a:srgbClr val="000000"/>
                </a:solidFill>
                <a:sym typeface="Wingdings" pitchFamily="2" charset="2"/>
              </a:rPr>
              <a:t>ajan</a:t>
            </a:r>
            <a:r>
              <a:rPr lang="en-US" sz="1700" dirty="0">
                <a:solidFill>
                  <a:srgbClr val="000000"/>
                </a:solidFill>
                <a:sym typeface="Wingdings" pitchFamily="2" charset="2"/>
              </a:rPr>
              <a:t>, </a:t>
            </a:r>
            <a:r>
              <a:rPr lang="en-US" sz="1700" dirty="0" err="1">
                <a:solidFill>
                  <a:srgbClr val="000000"/>
                </a:solidFill>
                <a:sym typeface="Wingdings" pitchFamily="2" charset="2"/>
              </a:rPr>
              <a:t>nopealla</a:t>
            </a:r>
            <a:r>
              <a:rPr lang="en-US" sz="1700" dirty="0">
                <a:solidFill>
                  <a:srgbClr val="000000"/>
                </a:solidFill>
                <a:sym typeface="Wingdings" pitchFamily="2" charset="2"/>
              </a:rPr>
              <a:t> </a:t>
            </a:r>
            <a:r>
              <a:rPr lang="en-US" sz="1700" dirty="0" err="1">
                <a:solidFill>
                  <a:srgbClr val="000000"/>
                </a:solidFill>
                <a:sym typeface="Wingdings" pitchFamily="2" charset="2"/>
              </a:rPr>
              <a:t>vauhdilla</a:t>
            </a:r>
            <a:r>
              <a:rPr lang="en-US" sz="1700" dirty="0">
                <a:solidFill>
                  <a:srgbClr val="000000"/>
                </a:solidFill>
                <a:sym typeface="Wingdings" pitchFamily="2" charset="2"/>
              </a:rPr>
              <a:t>. </a:t>
            </a:r>
          </a:p>
          <a:p>
            <a:endParaRPr lang="en-US" sz="1700" dirty="0">
              <a:solidFill>
                <a:srgbClr val="000000"/>
              </a:solidFill>
              <a:sym typeface="Wingdings" pitchFamily="2" charset="2"/>
            </a:endParaRPr>
          </a:p>
          <a:p>
            <a:r>
              <a:rPr lang="en-US" sz="1700" dirty="0" err="1">
                <a:solidFill>
                  <a:srgbClr val="000000"/>
                </a:solidFill>
                <a:sym typeface="Wingdings" pitchFamily="2" charset="2"/>
                <a:hlinkClick r:id="rId6"/>
              </a:rPr>
              <a:t>Fierljeppen</a:t>
            </a:r>
            <a:r>
              <a:rPr lang="en-US" sz="1700" dirty="0">
                <a:solidFill>
                  <a:srgbClr val="000000"/>
                </a:solidFill>
                <a:sym typeface="Wingdings" pitchFamily="2" charset="2"/>
                <a:hlinkClick r:id="rId6"/>
              </a:rPr>
              <a:t>: </a:t>
            </a:r>
            <a:endParaRPr lang="en-US" sz="1700" dirty="0">
              <a:solidFill>
                <a:srgbClr val="000000"/>
              </a:solidFill>
              <a:sym typeface="Wingdings" pitchFamily="2" charset="2"/>
            </a:endParaRPr>
          </a:p>
          <a:p>
            <a:r>
              <a:rPr lang="en-US" sz="1700" dirty="0">
                <a:solidFill>
                  <a:srgbClr val="000000"/>
                </a:solidFill>
                <a:sym typeface="Wingdings" pitchFamily="2" charset="2"/>
                <a:hlinkClick r:id="rId7"/>
              </a:rPr>
              <a:t>Speak takraw:  </a:t>
            </a:r>
            <a:endParaRPr lang="en-US" sz="1700" dirty="0">
              <a:solidFill>
                <a:srgbClr val="000000"/>
              </a:solidFill>
              <a:sym typeface="Wingdings" pitchFamily="2" charset="2"/>
            </a:endParaRPr>
          </a:p>
          <a:p>
            <a:r>
              <a:rPr lang="en-US" sz="1700" dirty="0">
                <a:solidFill>
                  <a:srgbClr val="000000"/>
                </a:solidFill>
                <a:sym typeface="Wingdings" pitchFamily="2" charset="2"/>
                <a:hlinkClick r:id="rId8"/>
              </a:rPr>
              <a:t>Elephant polo: </a:t>
            </a:r>
            <a:endParaRPr lang="en-US" sz="1700" dirty="0">
              <a:solidFill>
                <a:srgbClr val="000000"/>
              </a:solidFill>
            </a:endParaRPr>
          </a:p>
        </p:txBody>
      </p:sp>
      <p:sp>
        <p:nvSpPr>
          <p:cNvPr id="4" name="Rectangle 3">
            <a:extLst>
              <a:ext uri="{FF2B5EF4-FFF2-40B4-BE49-F238E27FC236}">
                <a16:creationId xmlns:a16="http://schemas.microsoft.com/office/drawing/2014/main" id="{1E516DF2-ABE8-4C44-9BB4-191EAB2D6BA5}"/>
              </a:ext>
            </a:extLst>
          </p:cNvPr>
          <p:cNvSpPr/>
          <p:nvPr/>
        </p:nvSpPr>
        <p:spPr>
          <a:xfrm>
            <a:off x="210006" y="6392185"/>
            <a:ext cx="4601131" cy="369332"/>
          </a:xfrm>
          <a:prstGeom prst="rect">
            <a:avLst/>
          </a:prstGeom>
        </p:spPr>
        <p:txBody>
          <a:bodyPr wrap="none">
            <a:spAutoFit/>
          </a:bodyPr>
          <a:lstStyle/>
          <a:p>
            <a:r>
              <a:rPr lang="fi-FI" dirty="0"/>
              <a:t>*</a:t>
            </a:r>
            <a:r>
              <a:rPr lang="fi-FI" dirty="0" err="1"/>
              <a:t>Liponski</a:t>
            </a:r>
            <a:r>
              <a:rPr lang="fi-FI" dirty="0"/>
              <a:t> ym. 2003: World Sports Encyclopedia</a:t>
            </a:r>
          </a:p>
        </p:txBody>
      </p:sp>
    </p:spTree>
    <p:extLst>
      <p:ext uri="{BB962C8B-B14F-4D97-AF65-F5344CB8AC3E}">
        <p14:creationId xmlns:p14="http://schemas.microsoft.com/office/powerpoint/2010/main" val="7540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4">
                                            <p:txEl>
                                              <p:pRg st="4" end="4"/>
                                            </p:txEl>
                                          </p:spTgt>
                                        </p:tgtEl>
                                        <p:attrNameLst>
                                          <p:attrName>style.visibility</p:attrName>
                                        </p:attrNameLst>
                                      </p:cBhvr>
                                      <p:to>
                                        <p:strVal val="visible"/>
                                      </p:to>
                                    </p:set>
                                    <p:animEffect transition="in" filter="randombar(horizontal)">
                                      <p:cBhvr>
                                        <p:cTn id="7" dur="500"/>
                                        <p:tgtEl>
                                          <p:spTgt spid="1034">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34">
                                            <p:txEl>
                                              <p:pRg st="5" end="5"/>
                                            </p:txEl>
                                          </p:spTgt>
                                        </p:tgtEl>
                                        <p:attrNameLst>
                                          <p:attrName>style.visibility</p:attrName>
                                        </p:attrNameLst>
                                      </p:cBhvr>
                                      <p:to>
                                        <p:strVal val="visible"/>
                                      </p:to>
                                    </p:set>
                                    <p:animEffect transition="in" filter="randombar(horizontal)">
                                      <p:cBhvr>
                                        <p:cTn id="10" dur="500"/>
                                        <p:tgtEl>
                                          <p:spTgt spid="1034">
                                            <p:txEl>
                                              <p:pRg st="5" end="5"/>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34">
                                            <p:txEl>
                                              <p:pRg st="6" end="6"/>
                                            </p:txEl>
                                          </p:spTgt>
                                        </p:tgtEl>
                                        <p:attrNameLst>
                                          <p:attrName>style.visibility</p:attrName>
                                        </p:attrNameLst>
                                      </p:cBhvr>
                                      <p:to>
                                        <p:strVal val="visible"/>
                                      </p:to>
                                    </p:set>
                                    <p:animEffect transition="in" filter="randombar(horizontal)">
                                      <p:cBhvr>
                                        <p:cTn id="13" dur="500"/>
                                        <p:tgtEl>
                                          <p:spTgt spid="10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48597</TotalTime>
  <Words>2967</Words>
  <Application>Microsoft Office PowerPoint</Application>
  <PresentationFormat>On-screen Show (4:3)</PresentationFormat>
  <Paragraphs>434</Paragraphs>
  <Slides>43</Slides>
  <Notes>17</Notes>
  <HiddenSlides>1</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Arial</vt:lpstr>
      <vt:lpstr>Calibri</vt:lpstr>
      <vt:lpstr>Calibri Light</vt:lpstr>
      <vt:lpstr>Cambria</vt:lpstr>
      <vt:lpstr>Futura Md BT</vt:lpstr>
      <vt:lpstr>Wingdings</vt:lpstr>
      <vt:lpstr>Office Theme</vt:lpstr>
      <vt:lpstr>Adjacency</vt:lpstr>
      <vt:lpstr>1_Office Theme</vt:lpstr>
      <vt:lpstr>PowerPoint Presentation</vt:lpstr>
      <vt:lpstr>Opetusmallit</vt:lpstr>
      <vt:lpstr>Sport education model</vt:lpstr>
      <vt:lpstr>Vastuuntuntoisuuden malli</vt:lpstr>
      <vt:lpstr>TGFU</vt:lpstr>
      <vt:lpstr>Kuntoilumalli</vt:lpstr>
      <vt:lpstr>Seikkailukasvatusmalli</vt:lpstr>
      <vt:lpstr>Opetusmallit kurssilla:</vt:lpstr>
      <vt:lpstr>Liikuntakulttuuri nyt</vt:lpstr>
      <vt:lpstr>Miten liikuntakulttuuri muuttuu? Mikä muuttaa? Mistä trendit syntyy? 1/2</vt:lpstr>
      <vt:lpstr>Mistä trendit syntyy 2/2</vt:lpstr>
      <vt:lpstr>Mihin liikuntakulttuuri muuttuu? </vt:lpstr>
      <vt:lpstr>Mihin liikuntakulttuuri muuttuu? 1/2 </vt:lpstr>
      <vt:lpstr>Mihin liikuntakulttuuri muuttuu? 2/2</vt:lpstr>
      <vt:lpstr>Huippu-urheilu muuttuu:</vt:lpstr>
      <vt:lpstr>Liikuntakulttuuri muuttuu:</vt:lpstr>
      <vt:lpstr>PowerPoint Presentation</vt:lpstr>
      <vt:lpstr>Mielikuvat muuttuvat, trendit muuttuvat</vt:lpstr>
      <vt:lpstr>Teknologia muuttaa varmuudella, ainakin jotain (ja on jo muuttanut/muuttamassa). </vt:lpstr>
      <vt:lpstr>Mihin koululiikunta muuttuu?</vt:lpstr>
      <vt:lpstr>Opetussuunnitelma 2016 -&gt; OPS2026??</vt:lpstr>
      <vt:lpstr>Koululiikunnan haasteet ja mahdollisuudet</vt:lpstr>
      <vt:lpstr>Koululiikunnan tulevaisuus, OPS 2026?</vt:lpstr>
      <vt:lpstr>Kurssin ”laji”tarjotin.</vt:lpstr>
      <vt:lpstr>Kurssin sisältö voi olla</vt:lpstr>
      <vt:lpstr>Kokemuksia aiemmilta    vuosilta </vt:lpstr>
      <vt:lpstr>PowerPoint Presentation</vt:lpstr>
      <vt:lpstr>Tunnit voivat koostua yhdestä tai useammasta ”lajista” ja lyhyestä alkulämmittelystä, esim. Hungry Hippos</vt:lpstr>
      <vt:lpstr>Otetaan uusia ”aluevaltauksia”?</vt:lpstr>
      <vt:lpstr>Ei tarvitse pelata ”niin kuin aina ennenkin”</vt:lpstr>
      <vt:lpstr>Voidaan tehdä myös vierailu(ja)</vt:lpstr>
      <vt:lpstr>Opetuksista</vt:lpstr>
      <vt:lpstr>Opetusteknologian hyödyntäminen?</vt:lpstr>
      <vt:lpstr>Mitäs uutta? </vt:lpstr>
      <vt:lpstr>Lajien synty</vt:lpstr>
      <vt:lpstr>PowerPoint Presentation</vt:lpstr>
      <vt:lpstr>Jotain todella uutta koululiikunnassa? </vt:lpstr>
      <vt:lpstr>Joitakin ideoita: </vt:lpstr>
      <vt:lpstr>PowerPoint Presentation</vt:lpstr>
      <vt:lpstr>Lisää linkkejä /ideoita:</vt:lpstr>
      <vt:lpstr>Oma ideointi: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Salin, Kasper</cp:lastModifiedBy>
  <cp:revision>337</cp:revision>
  <dcterms:created xsi:type="dcterms:W3CDTF">2013-08-21T19:17:07Z</dcterms:created>
  <dcterms:modified xsi:type="dcterms:W3CDTF">2022-02-07T08:11:46Z</dcterms:modified>
</cp:coreProperties>
</file>