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comments/modernComment_135_B41F1291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09" r:id="rId2"/>
    <p:sldId id="311" r:id="rId3"/>
    <p:sldId id="31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3D3E63-ADB5-3677-2DEB-2B6153FB5C2F}" name="Laukkanen, Arto" initials="AL" userId="S::arillauk@jyu.fi::8b9976e4-28fc-4090-92a0-5c46bb33194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4F91A-EEEE-4502-944B-634D7884C02E}" v="98" dt="2026-05-06T07:00:12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1914" y="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kkanen, Arto" userId="8b9976e4-28fc-4090-92a0-5c46bb33194a" providerId="ADAL" clId="{59361E21-F5A3-4D66-9FD1-68781C9C17ED}"/>
    <pc:docChg chg="undo redo custSel addSld delSld modSld delMainMaster">
      <pc:chgData name="Laukkanen, Arto" userId="8b9976e4-28fc-4090-92a0-5c46bb33194a" providerId="ADAL" clId="{59361E21-F5A3-4D66-9FD1-68781C9C17ED}" dt="2026-05-06T07:02:16.402" v="3185" actId="113"/>
      <pc:docMkLst>
        <pc:docMk/>
      </pc:docMkLst>
      <pc:sldChg chg="modSp del mod">
        <pc:chgData name="Laukkanen, Arto" userId="8b9976e4-28fc-4090-92a0-5c46bb33194a" providerId="ADAL" clId="{59361E21-F5A3-4D66-9FD1-68781C9C17ED}" dt="2026-05-06T05:55:00.464" v="219" actId="47"/>
        <pc:sldMkLst>
          <pc:docMk/>
          <pc:sldMk cId="0" sldId="256"/>
        </pc:sldMkLst>
        <pc:spChg chg="mod">
          <ac:chgData name="Laukkanen, Arto" userId="8b9976e4-28fc-4090-92a0-5c46bb33194a" providerId="ADAL" clId="{59361E21-F5A3-4D66-9FD1-68781C9C17ED}" dt="2026-05-06T05:50:02.150" v="8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Laukkanen, Arto" userId="8b9976e4-28fc-4090-92a0-5c46bb33194a" providerId="ADAL" clId="{59361E21-F5A3-4D66-9FD1-68781C9C17ED}" dt="2026-05-06T05:52:55.635" v="153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Laukkanen, Arto" userId="8b9976e4-28fc-4090-92a0-5c46bb33194a" providerId="ADAL" clId="{59361E21-F5A3-4D66-9FD1-68781C9C17ED}" dt="2026-05-06T05:52:40.405" v="136" actId="20577"/>
          <ac:spMkLst>
            <pc:docMk/>
            <pc:sldMk cId="0" sldId="256"/>
            <ac:spMk id="4" creationId="{00000000-0000-0000-0000-000000000000}"/>
          </ac:spMkLst>
        </pc:spChg>
      </pc:sldChg>
      <pc:sldChg chg="addSp delSp modSp del mod modClrScheme chgLayout">
        <pc:chgData name="Laukkanen, Arto" userId="8b9976e4-28fc-4090-92a0-5c46bb33194a" providerId="ADAL" clId="{59361E21-F5A3-4D66-9FD1-68781C9C17ED}" dt="2026-05-06T06:46:15.069" v="1983" actId="47"/>
        <pc:sldMkLst>
          <pc:docMk/>
          <pc:sldMk cId="0" sldId="258"/>
        </pc:sldMkLst>
        <pc:spChg chg="mod">
          <ac:chgData name="Laukkanen, Arto" userId="8b9976e4-28fc-4090-92a0-5c46bb33194a" providerId="ADAL" clId="{59361E21-F5A3-4D66-9FD1-68781C9C17ED}" dt="2026-05-06T06:45:44.922" v="1980" actId="20577"/>
          <ac:spMkLst>
            <pc:docMk/>
            <pc:sldMk cId="0" sldId="258"/>
            <ac:spMk id="2" creationId="{00000000-0000-0000-0000-000000000000}"/>
          </ac:spMkLst>
        </pc:spChg>
        <pc:spChg chg="add del mod ord">
          <ac:chgData name="Laukkanen, Arto" userId="8b9976e4-28fc-4090-92a0-5c46bb33194a" providerId="ADAL" clId="{59361E21-F5A3-4D66-9FD1-68781C9C17ED}" dt="2026-05-06T06:46:11.838" v="1982" actId="700"/>
          <ac:spMkLst>
            <pc:docMk/>
            <pc:sldMk cId="0" sldId="258"/>
            <ac:spMk id="3" creationId="{34DE6B24-310B-52A5-2EE4-8CE091E61AF9}"/>
          </ac:spMkLst>
        </pc:spChg>
        <pc:spChg chg="add del mod ord">
          <ac:chgData name="Laukkanen, Arto" userId="8b9976e4-28fc-4090-92a0-5c46bb33194a" providerId="ADAL" clId="{59361E21-F5A3-4D66-9FD1-68781C9C17ED}" dt="2026-05-06T06:46:11.838" v="1982" actId="700"/>
          <ac:spMkLst>
            <pc:docMk/>
            <pc:sldMk cId="0" sldId="258"/>
            <ac:spMk id="5" creationId="{BEEACE53-D4D5-1916-A612-DBC054BA9230}"/>
          </ac:spMkLst>
        </pc:spChg>
        <pc:spChg chg="add mod ord">
          <ac:chgData name="Laukkanen, Arto" userId="8b9976e4-28fc-4090-92a0-5c46bb33194a" providerId="ADAL" clId="{59361E21-F5A3-4D66-9FD1-68781C9C17ED}" dt="2026-05-06T06:46:11.838" v="1982" actId="700"/>
          <ac:spMkLst>
            <pc:docMk/>
            <pc:sldMk cId="0" sldId="258"/>
            <ac:spMk id="7" creationId="{AD80CC5B-8D43-176F-307A-7284D539B08E}"/>
          </ac:spMkLst>
        </pc:spChg>
        <pc:spChg chg="add mod ord">
          <ac:chgData name="Laukkanen, Arto" userId="8b9976e4-28fc-4090-92a0-5c46bb33194a" providerId="ADAL" clId="{59361E21-F5A3-4D66-9FD1-68781C9C17ED}" dt="2026-05-06T06:46:11.838" v="1982" actId="700"/>
          <ac:spMkLst>
            <pc:docMk/>
            <pc:sldMk cId="0" sldId="258"/>
            <ac:spMk id="8" creationId="{D2ABC03D-5A6D-8E9E-7A4A-466FAD57F08E}"/>
          </ac:spMkLst>
        </pc:spChg>
      </pc:sldChg>
      <pc:sldChg chg="del">
        <pc:chgData name="Laukkanen, Arto" userId="8b9976e4-28fc-4090-92a0-5c46bb33194a" providerId="ADAL" clId="{59361E21-F5A3-4D66-9FD1-68781C9C17ED}" dt="2026-05-06T06:45:18.245" v="1961" actId="47"/>
        <pc:sldMkLst>
          <pc:docMk/>
          <pc:sldMk cId="2456154802" sldId="259"/>
        </pc:sldMkLst>
      </pc:sldChg>
      <pc:sldChg chg="addSp modSp add del mod">
        <pc:chgData name="Laukkanen, Arto" userId="8b9976e4-28fc-4090-92a0-5c46bb33194a" providerId="ADAL" clId="{59361E21-F5A3-4D66-9FD1-68781C9C17ED}" dt="2026-05-06T06:42:56.424" v="1901" actId="20577"/>
        <pc:sldMkLst>
          <pc:docMk/>
          <pc:sldMk cId="3021935249" sldId="309"/>
        </pc:sldMkLst>
        <pc:spChg chg="mod">
          <ac:chgData name="Laukkanen, Arto" userId="8b9976e4-28fc-4090-92a0-5c46bb33194a" providerId="ADAL" clId="{59361E21-F5A3-4D66-9FD1-68781C9C17ED}" dt="2026-05-06T05:53:31.282" v="170" actId="20577"/>
          <ac:spMkLst>
            <pc:docMk/>
            <pc:sldMk cId="3021935249" sldId="309"/>
            <ac:spMk id="2" creationId="{81324546-5FFC-3519-6706-B2A99053F71D}"/>
          </ac:spMkLst>
        </pc:spChg>
        <pc:spChg chg="mod">
          <ac:chgData name="Laukkanen, Arto" userId="8b9976e4-28fc-4090-92a0-5c46bb33194a" providerId="ADAL" clId="{59361E21-F5A3-4D66-9FD1-68781C9C17ED}" dt="2026-05-06T06:24:54.898" v="1019" actId="6549"/>
          <ac:spMkLst>
            <pc:docMk/>
            <pc:sldMk cId="3021935249" sldId="309"/>
            <ac:spMk id="3" creationId="{BD738BF4-C477-7653-66DC-40D86125D710}"/>
          </ac:spMkLst>
        </pc:spChg>
        <pc:spChg chg="add mod">
          <ac:chgData name="Laukkanen, Arto" userId="8b9976e4-28fc-4090-92a0-5c46bb33194a" providerId="ADAL" clId="{59361E21-F5A3-4D66-9FD1-68781C9C17ED}" dt="2026-05-06T06:42:56.424" v="1901" actId="20577"/>
          <ac:spMkLst>
            <pc:docMk/>
            <pc:sldMk cId="3021935249" sldId="309"/>
            <ac:spMk id="7" creationId="{66DECD0D-B7C5-4FDA-E07A-FE2EC948CCA6}"/>
          </ac:spMkLst>
        </pc:spChg>
      </pc:sldChg>
      <pc:sldChg chg="add del">
        <pc:chgData name="Laukkanen, Arto" userId="8b9976e4-28fc-4090-92a0-5c46bb33194a" providerId="ADAL" clId="{59361E21-F5A3-4D66-9FD1-68781C9C17ED}" dt="2026-05-06T06:15:59.162" v="747" actId="47"/>
        <pc:sldMkLst>
          <pc:docMk/>
          <pc:sldMk cId="843924139" sldId="310"/>
        </pc:sldMkLst>
      </pc:sldChg>
      <pc:sldChg chg="addSp delSp modSp add mod modClrScheme modAnim chgLayout">
        <pc:chgData name="Laukkanen, Arto" userId="8b9976e4-28fc-4090-92a0-5c46bb33194a" providerId="ADAL" clId="{59361E21-F5A3-4D66-9FD1-68781C9C17ED}" dt="2026-05-06T06:44:53.564" v="1960" actId="1076"/>
        <pc:sldMkLst>
          <pc:docMk/>
          <pc:sldMk cId="1546344014" sldId="311"/>
        </pc:sldMkLst>
        <pc:spChg chg="mod ord">
          <ac:chgData name="Laukkanen, Arto" userId="8b9976e4-28fc-4090-92a0-5c46bb33194a" providerId="ADAL" clId="{59361E21-F5A3-4D66-9FD1-68781C9C17ED}" dt="2026-05-06T06:43:08.584" v="1902" actId="20577"/>
          <ac:spMkLst>
            <pc:docMk/>
            <pc:sldMk cId="1546344014" sldId="311"/>
            <ac:spMk id="2" creationId="{8BBA5E7D-05DC-4DDD-16EE-363D7A81C690}"/>
          </ac:spMkLst>
        </pc:spChg>
        <pc:spChg chg="mod ord">
          <ac:chgData name="Laukkanen, Arto" userId="8b9976e4-28fc-4090-92a0-5c46bb33194a" providerId="ADAL" clId="{59361E21-F5A3-4D66-9FD1-68781C9C17ED}" dt="2026-05-06T06:34:00.482" v="1385" actId="14100"/>
          <ac:spMkLst>
            <pc:docMk/>
            <pc:sldMk cId="1546344014" sldId="311"/>
            <ac:spMk id="3" creationId="{D91DBC03-04F0-D061-464C-6E98F936180D}"/>
          </ac:spMkLst>
        </pc:spChg>
        <pc:spChg chg="del mod ord">
          <ac:chgData name="Laukkanen, Arto" userId="8b9976e4-28fc-4090-92a0-5c46bb33194a" providerId="ADAL" clId="{59361E21-F5A3-4D66-9FD1-68781C9C17ED}" dt="2026-05-06T06:42:39.738" v="1873" actId="478"/>
          <ac:spMkLst>
            <pc:docMk/>
            <pc:sldMk cId="1546344014" sldId="311"/>
            <ac:spMk id="4" creationId="{4C059864-5996-03A8-8C82-AAA3D7BA535A}"/>
          </ac:spMkLst>
        </pc:spChg>
        <pc:spChg chg="del mod ord">
          <ac:chgData name="Laukkanen, Arto" userId="8b9976e4-28fc-4090-92a0-5c46bb33194a" providerId="ADAL" clId="{59361E21-F5A3-4D66-9FD1-68781C9C17ED}" dt="2026-05-06T06:42:30.970" v="1871" actId="478"/>
          <ac:spMkLst>
            <pc:docMk/>
            <pc:sldMk cId="1546344014" sldId="311"/>
            <ac:spMk id="5" creationId="{8D44E3D4-2B77-66AF-1539-4E0185DC8A92}"/>
          </ac:spMkLst>
        </pc:spChg>
        <pc:spChg chg="mod ord">
          <ac:chgData name="Laukkanen, Arto" userId="8b9976e4-28fc-4090-92a0-5c46bb33194a" providerId="ADAL" clId="{59361E21-F5A3-4D66-9FD1-68781C9C17ED}" dt="2026-05-06T06:29:54.951" v="1238" actId="700"/>
          <ac:spMkLst>
            <pc:docMk/>
            <pc:sldMk cId="1546344014" sldId="311"/>
            <ac:spMk id="6" creationId="{9E352D01-2532-A9F3-596C-FA3C67497816}"/>
          </ac:spMkLst>
        </pc:spChg>
        <pc:spChg chg="del">
          <ac:chgData name="Laukkanen, Arto" userId="8b9976e4-28fc-4090-92a0-5c46bb33194a" providerId="ADAL" clId="{59361E21-F5A3-4D66-9FD1-68781C9C17ED}" dt="2026-05-06T06:16:07.192" v="759" actId="478"/>
          <ac:spMkLst>
            <pc:docMk/>
            <pc:sldMk cId="1546344014" sldId="311"/>
            <ac:spMk id="7" creationId="{A6BBA7B1-EC77-5BD6-5486-F5F7BFA3EA59}"/>
          </ac:spMkLst>
        </pc:spChg>
        <pc:spChg chg="add mod ord">
          <ac:chgData name="Laukkanen, Arto" userId="8b9976e4-28fc-4090-92a0-5c46bb33194a" providerId="ADAL" clId="{59361E21-F5A3-4D66-9FD1-68781C9C17ED}" dt="2026-05-06T06:35:44.681" v="1457" actId="113"/>
          <ac:spMkLst>
            <pc:docMk/>
            <pc:sldMk cId="1546344014" sldId="311"/>
            <ac:spMk id="11" creationId="{3EE52DCE-C470-EC30-8E28-D31AF657D24B}"/>
          </ac:spMkLst>
        </pc:spChg>
        <pc:spChg chg="add mod">
          <ac:chgData name="Laukkanen, Arto" userId="8b9976e4-28fc-4090-92a0-5c46bb33194a" providerId="ADAL" clId="{59361E21-F5A3-4D66-9FD1-68781C9C17ED}" dt="2026-05-06T06:44:28.572" v="1948"/>
          <ac:spMkLst>
            <pc:docMk/>
            <pc:sldMk cId="1546344014" sldId="311"/>
            <ac:spMk id="16" creationId="{4F9170A5-1E05-042E-352D-40BD26FA42B8}"/>
          </ac:spMkLst>
        </pc:spChg>
        <pc:graphicFrameChg chg="add mod">
          <ac:chgData name="Laukkanen, Arto" userId="8b9976e4-28fc-4090-92a0-5c46bb33194a" providerId="ADAL" clId="{59361E21-F5A3-4D66-9FD1-68781C9C17ED}" dt="2026-05-06T06:35:11.054" v="1405" actId="14100"/>
          <ac:graphicFrameMkLst>
            <pc:docMk/>
            <pc:sldMk cId="1546344014" sldId="311"/>
            <ac:graphicFrameMk id="10" creationId="{B0012A91-AC90-7711-9172-3E669D9D3389}"/>
          </ac:graphicFrameMkLst>
        </pc:graphicFrameChg>
        <pc:graphicFrameChg chg="add del mod">
          <ac:chgData name="Laukkanen, Arto" userId="8b9976e4-28fc-4090-92a0-5c46bb33194a" providerId="ADAL" clId="{59361E21-F5A3-4D66-9FD1-68781C9C17ED}" dt="2026-05-06T06:34:02.199" v="1393" actId="478"/>
          <ac:graphicFrameMkLst>
            <pc:docMk/>
            <pc:sldMk cId="1546344014" sldId="311"/>
            <ac:graphicFrameMk id="12" creationId="{5BF9D935-DBF6-5544-1D2F-A0C48262BC4D}"/>
          </ac:graphicFrameMkLst>
        </pc:graphicFrameChg>
        <pc:graphicFrameChg chg="add del mod">
          <ac:chgData name="Laukkanen, Arto" userId="8b9976e4-28fc-4090-92a0-5c46bb33194a" providerId="ADAL" clId="{59361E21-F5A3-4D66-9FD1-68781C9C17ED}" dt="2026-05-06T06:34:02.789" v="1395" actId="478"/>
          <ac:graphicFrameMkLst>
            <pc:docMk/>
            <pc:sldMk cId="1546344014" sldId="311"/>
            <ac:graphicFrameMk id="13" creationId="{F292953E-3783-BB79-164F-6D421A5712CC}"/>
          </ac:graphicFrameMkLst>
        </pc:graphicFrameChg>
        <pc:graphicFrameChg chg="add mod ord">
          <ac:chgData name="Laukkanen, Arto" userId="8b9976e4-28fc-4090-92a0-5c46bb33194a" providerId="ADAL" clId="{59361E21-F5A3-4D66-9FD1-68781C9C17ED}" dt="2026-05-06T06:42:37.488" v="1872" actId="167"/>
          <ac:graphicFrameMkLst>
            <pc:docMk/>
            <pc:sldMk cId="1546344014" sldId="311"/>
            <ac:graphicFrameMk id="14" creationId="{DC236A2C-E908-3456-0599-0651019ED104}"/>
          </ac:graphicFrameMkLst>
        </pc:graphicFrameChg>
        <pc:graphicFrameChg chg="add mod modGraphic">
          <ac:chgData name="Laukkanen, Arto" userId="8b9976e4-28fc-4090-92a0-5c46bb33194a" providerId="ADAL" clId="{59361E21-F5A3-4D66-9FD1-68781C9C17ED}" dt="2026-05-06T06:44:53.564" v="1960" actId="1076"/>
          <ac:graphicFrameMkLst>
            <pc:docMk/>
            <pc:sldMk cId="1546344014" sldId="311"/>
            <ac:graphicFrameMk id="15" creationId="{FC089D9C-F446-48A0-5A43-563F3B2CE521}"/>
          </ac:graphicFrameMkLst>
        </pc:graphicFrameChg>
      </pc:sldChg>
      <pc:sldChg chg="addSp delSp modSp add mod delAnim chgLayout">
        <pc:chgData name="Laukkanen, Arto" userId="8b9976e4-28fc-4090-92a0-5c46bb33194a" providerId="ADAL" clId="{59361E21-F5A3-4D66-9FD1-68781C9C17ED}" dt="2026-05-06T07:02:16.402" v="3185" actId="113"/>
        <pc:sldMkLst>
          <pc:docMk/>
          <pc:sldMk cId="3971562842" sldId="312"/>
        </pc:sldMkLst>
        <pc:spChg chg="mod ord">
          <ac:chgData name="Laukkanen, Arto" userId="8b9976e4-28fc-4090-92a0-5c46bb33194a" providerId="ADAL" clId="{59361E21-F5A3-4D66-9FD1-68781C9C17ED}" dt="2026-05-06T06:59:10.941" v="3063" actId="20577"/>
          <ac:spMkLst>
            <pc:docMk/>
            <pc:sldMk cId="3971562842" sldId="312"/>
            <ac:spMk id="2" creationId="{100B251F-A11C-1DDC-F49B-04EE3A4DF3ED}"/>
          </ac:spMkLst>
        </pc:spChg>
        <pc:spChg chg="mod ord">
          <ac:chgData name="Laukkanen, Arto" userId="8b9976e4-28fc-4090-92a0-5c46bb33194a" providerId="ADAL" clId="{59361E21-F5A3-4D66-9FD1-68781C9C17ED}" dt="2026-05-06T07:02:05.611" v="3184" actId="113"/>
          <ac:spMkLst>
            <pc:docMk/>
            <pc:sldMk cId="3971562842" sldId="312"/>
            <ac:spMk id="3" creationId="{DF1DF724-35C7-569F-F086-333D0420AC5F}"/>
          </ac:spMkLst>
        </pc:spChg>
        <pc:spChg chg="add mod ord">
          <ac:chgData name="Laukkanen, Arto" userId="8b9976e4-28fc-4090-92a0-5c46bb33194a" providerId="ADAL" clId="{59361E21-F5A3-4D66-9FD1-68781C9C17ED}" dt="2026-05-06T07:02:02.818" v="3183" actId="113"/>
          <ac:spMkLst>
            <pc:docMk/>
            <pc:sldMk cId="3971562842" sldId="312"/>
            <ac:spMk id="4" creationId="{03F2D90F-E31F-FC95-D921-0A98C0C331CB}"/>
          </ac:spMkLst>
        </pc:spChg>
        <pc:spChg chg="add mod">
          <ac:chgData name="Laukkanen, Arto" userId="8b9976e4-28fc-4090-92a0-5c46bb33194a" providerId="ADAL" clId="{59361E21-F5A3-4D66-9FD1-68781C9C17ED}" dt="2026-05-06T07:02:16.402" v="3185" actId="113"/>
          <ac:spMkLst>
            <pc:docMk/>
            <pc:sldMk cId="3971562842" sldId="312"/>
            <ac:spMk id="5" creationId="{51E3E7CE-68FD-9AB6-8492-C2939B288E68}"/>
          </ac:spMkLst>
        </pc:spChg>
        <pc:spChg chg="add del mod">
          <ac:chgData name="Laukkanen, Arto" userId="8b9976e4-28fc-4090-92a0-5c46bb33194a" providerId="ADAL" clId="{59361E21-F5A3-4D66-9FD1-68781C9C17ED}" dt="2026-05-06T06:46:28.965" v="1990" actId="478"/>
          <ac:spMkLst>
            <pc:docMk/>
            <pc:sldMk cId="3971562842" sldId="312"/>
            <ac:spMk id="5" creationId="{E99D6DA0-7B0A-DFAB-D14A-E8E5399807D6}"/>
          </ac:spMkLst>
        </pc:spChg>
        <pc:spChg chg="mod ord">
          <ac:chgData name="Laukkanen, Arto" userId="8b9976e4-28fc-4090-92a0-5c46bb33194a" providerId="ADAL" clId="{59361E21-F5A3-4D66-9FD1-68781C9C17ED}" dt="2026-05-06T06:57:58.430" v="3034" actId="700"/>
          <ac:spMkLst>
            <pc:docMk/>
            <pc:sldMk cId="3971562842" sldId="312"/>
            <ac:spMk id="6" creationId="{4A3188C8-77E7-A41F-1DDE-8EA85DED7937}"/>
          </ac:spMkLst>
        </pc:spChg>
        <pc:spChg chg="del">
          <ac:chgData name="Laukkanen, Arto" userId="8b9976e4-28fc-4090-92a0-5c46bb33194a" providerId="ADAL" clId="{59361E21-F5A3-4D66-9FD1-68781C9C17ED}" dt="2026-05-06T06:46:26.905" v="1989" actId="478"/>
          <ac:spMkLst>
            <pc:docMk/>
            <pc:sldMk cId="3971562842" sldId="312"/>
            <ac:spMk id="11" creationId="{73B4FA7F-3A57-489A-9328-7AF390F78E09}"/>
          </ac:spMkLst>
        </pc:spChg>
        <pc:spChg chg="del">
          <ac:chgData name="Laukkanen, Arto" userId="8b9976e4-28fc-4090-92a0-5c46bb33194a" providerId="ADAL" clId="{59361E21-F5A3-4D66-9FD1-68781C9C17ED}" dt="2026-05-06T06:46:22.696" v="1987" actId="478"/>
          <ac:spMkLst>
            <pc:docMk/>
            <pc:sldMk cId="3971562842" sldId="312"/>
            <ac:spMk id="16" creationId="{72D09934-3D9B-96AA-A5B4-F13F4E4E0E1D}"/>
          </ac:spMkLst>
        </pc:spChg>
        <pc:graphicFrameChg chg="del">
          <ac:chgData name="Laukkanen, Arto" userId="8b9976e4-28fc-4090-92a0-5c46bb33194a" providerId="ADAL" clId="{59361E21-F5A3-4D66-9FD1-68781C9C17ED}" dt="2026-05-06T06:46:19.807" v="1985" actId="478"/>
          <ac:graphicFrameMkLst>
            <pc:docMk/>
            <pc:sldMk cId="3971562842" sldId="312"/>
            <ac:graphicFrameMk id="10" creationId="{7D243B6E-5DB1-7FB3-ED3B-4ABBBC4E8C51}"/>
          </ac:graphicFrameMkLst>
        </pc:graphicFrameChg>
        <pc:graphicFrameChg chg="del">
          <ac:chgData name="Laukkanen, Arto" userId="8b9976e4-28fc-4090-92a0-5c46bb33194a" providerId="ADAL" clId="{59361E21-F5A3-4D66-9FD1-68781C9C17ED}" dt="2026-05-06T06:46:21.005" v="1986" actId="478"/>
          <ac:graphicFrameMkLst>
            <pc:docMk/>
            <pc:sldMk cId="3971562842" sldId="312"/>
            <ac:graphicFrameMk id="14" creationId="{41A5CEC6-F461-7EB7-E23A-22C6D1FA9D8D}"/>
          </ac:graphicFrameMkLst>
        </pc:graphicFrameChg>
        <pc:graphicFrameChg chg="del">
          <ac:chgData name="Laukkanen, Arto" userId="8b9976e4-28fc-4090-92a0-5c46bb33194a" providerId="ADAL" clId="{59361E21-F5A3-4D66-9FD1-68781C9C17ED}" dt="2026-05-06T06:46:24.250" v="1988" actId="478"/>
          <ac:graphicFrameMkLst>
            <pc:docMk/>
            <pc:sldMk cId="3971562842" sldId="312"/>
            <ac:graphicFrameMk id="15" creationId="{7626534F-25EC-8B9C-9EDD-807258315B60}"/>
          </ac:graphicFrameMkLst>
        </pc:graphicFrameChg>
      </pc:sldChg>
      <pc:sldMasterChg chg="del delSldLayout">
        <pc:chgData name="Laukkanen, Arto" userId="8b9976e4-28fc-4090-92a0-5c46bb33194a" providerId="ADAL" clId="{59361E21-F5A3-4D66-9FD1-68781C9C17ED}" dt="2026-05-06T06:46:00.980" v="1981" actId="700"/>
        <pc:sldMasterMkLst>
          <pc:docMk/>
          <pc:sldMasterMk cId="2209977519" sldId="2147483648"/>
        </pc:sldMasterMkLst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3168075583" sldId="2147483649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2614314258" sldId="2147483650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960648375" sldId="2147483651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2782244947" sldId="2147483652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990158736" sldId="2147483653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727027711" sldId="2147483654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1212999818" sldId="2147483655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1840726560" sldId="2147483656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3889236939" sldId="2147483657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2910927964" sldId="2147483658"/>
          </pc:sldLayoutMkLst>
        </pc:sldLayoutChg>
        <pc:sldLayoutChg chg="del">
          <pc:chgData name="Laukkanen, Arto" userId="8b9976e4-28fc-4090-92a0-5c46bb33194a" providerId="ADAL" clId="{59361E21-F5A3-4D66-9FD1-68781C9C17ED}" dt="2026-05-06T06:46:00.980" v="1981" actId="700"/>
          <pc:sldLayoutMkLst>
            <pc:docMk/>
            <pc:sldMasterMk cId="2209977519" sldId="2147483648"/>
            <pc:sldLayoutMk cId="3612223792" sldId="214748365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Kehonkuva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Tytöt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Faktori 1</c:v>
                </c:pt>
                <c:pt idx="1">
                  <c:v>Faktori 2</c:v>
                </c:pt>
                <c:pt idx="2">
                  <c:v>Faktori 3</c:v>
                </c:pt>
                <c:pt idx="3">
                  <c:v>Faktori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C5-4D85-80D5-7784237C88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Pojat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Faktori 1</c:v>
                </c:pt>
                <c:pt idx="1">
                  <c:v>Faktori 2</c:v>
                </c:pt>
                <c:pt idx="2">
                  <c:v>Faktori 3</c:v>
                </c:pt>
                <c:pt idx="3">
                  <c:v>Faktori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C5-4D85-80D5-7784237C88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822160"/>
        <c:axId val="148824560"/>
      </c:barChart>
      <c:catAx>
        <c:axId val="14882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8824560"/>
        <c:crosses val="autoZero"/>
        <c:auto val="1"/>
        <c:lblAlgn val="ctr"/>
        <c:lblOffset val="100"/>
        <c:noMultiLvlLbl val="0"/>
      </c:catAx>
      <c:valAx>
        <c:axId val="14882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882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502491578092776"/>
          <c:y val="0.88657362150629337"/>
          <c:w val="0.44105458142421222"/>
          <c:h val="8.7472010496191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Motivaatioilmasto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Tytöt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Faktori 1</c:v>
                </c:pt>
                <c:pt idx="1">
                  <c:v>Faktori 2</c:v>
                </c:pt>
                <c:pt idx="2">
                  <c:v>Faktori 3</c:v>
                </c:pt>
                <c:pt idx="3">
                  <c:v>Faktori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10-46DE-96EE-70CEF5E7FA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Pojat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Faktori 1</c:v>
                </c:pt>
                <c:pt idx="1">
                  <c:v>Faktori 2</c:v>
                </c:pt>
                <c:pt idx="2">
                  <c:v>Faktori 3</c:v>
                </c:pt>
                <c:pt idx="3">
                  <c:v>Faktori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10-46DE-96EE-70CEF5E7F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822160"/>
        <c:axId val="148824560"/>
      </c:barChart>
      <c:catAx>
        <c:axId val="14882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8824560"/>
        <c:crosses val="autoZero"/>
        <c:auto val="1"/>
        <c:lblAlgn val="ctr"/>
        <c:lblOffset val="100"/>
        <c:noMultiLvlLbl val="0"/>
      </c:catAx>
      <c:valAx>
        <c:axId val="14882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882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502491578092776"/>
          <c:y val="0.88657362150629337"/>
          <c:w val="0.44105458142421222"/>
          <c:h val="8.7472010496191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35_B41F129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8EA8CF2-07A4-4259-BD7A-2F5DC7383281}" authorId="{CB3D3E63-ADB5-3677-2DEB-2B6153FB5C2F}" created="2026-05-06T06:25:18.01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21935249" sldId="309"/>
      <ac:spMk id="3" creationId="{BD738BF4-C477-7653-66DC-40D86125D710}"/>
      <ac:txMk cp="252" len="9">
        <ac:context len="558" hash="3701030562"/>
      </ac:txMk>
    </ac:txMkLst>
    <p188:pos x="1557336" y="2808286"/>
    <p188:txBody>
      <a:bodyPr/>
      <a:lstStyle/>
      <a:p>
        <a:r>
          <a:rPr lang="fi-FI"/>
          <a:t>Muuttuja 1</a:t>
        </a:r>
      </a:p>
    </p188:txBody>
  </p188:cm>
  <p188:cm id="{57DBEDF1-B9F3-4BC5-B2A9-7544EF5F78EB}" authorId="{CB3D3E63-ADB5-3677-2DEB-2B6153FB5C2F}" created="2026-05-06T06:25:26.28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21935249" sldId="309"/>
      <ac:spMk id="3" creationId="{BD738BF4-C477-7653-66DC-40D86125D710}"/>
      <ac:txMk cp="313" len="17">
        <ac:context len="558" hash="3701030562"/>
      </ac:txMk>
    </ac:txMkLst>
    <p188:pos x="2357436" y="3227386"/>
    <p188:txBody>
      <a:bodyPr/>
      <a:lstStyle/>
      <a:p>
        <a:r>
          <a:rPr lang="fi-FI"/>
          <a:t>Muuttuja 2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7C387-AB7A-461B-A158-D42BABB93E48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E5975-FAEA-4890-8D29-2FD51DAF0C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65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1BC0D62-C567-5B18-E50A-2E50EACEF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/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9B59EA1-27E4-73CA-65B2-1B6EA44E25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917A45B-4A78-0709-5B22-62D65AE3CF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E5D2B4C-1752-439F-8D97-FB430E361ADC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E7CA0F-C8CC-CE9B-6FEB-993BF50E9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6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4D4F56-76BC-42C6-BEE8-044306B2E1AC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23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3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3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800DE-BFC4-7895-8194-18EC85A33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11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9">
            <a:extLst>
              <a:ext uri="{FF2B5EF4-FFF2-40B4-BE49-F238E27FC236}">
                <a16:creationId xmlns:a16="http://schemas.microsoft.com/office/drawing/2014/main" id="{5FF9A2D4-6DC1-9A08-458A-4055DDEF3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53753E-95AF-47EE-BCF8-DFFACE6AEFFF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156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54361A05-748E-6BA5-2C76-26672F402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28730A1-A494-40A4-B110-98BD117055DD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248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52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36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DA182-E6FB-4A50-B314-B7507058FF40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71229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DA182-E6FB-4A50-B314-B7507058FF40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8985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427E8-F234-47B6-9AB4-655F3C85B25E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88139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427E8-F234-47B6-9AB4-655F3C85B25E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65063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278-0317-47B4-A5E2-1B008F0A3A4E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30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4EA29E3-E866-4A2F-84AC-3AE1AF44FDD8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F26978-9DBF-1097-4DB0-BE724D2E4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accent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E2E0327-8C70-04CD-AE98-946AFFDF5B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BF6A573-072E-10C2-4A9A-DA609EA90E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3AE2EA5-062C-A107-1DFD-DB98E870F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5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39B3E-E336-46B9-A585-F7572893B654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3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278-0317-47B4-A5E2-1B008F0A3A4E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12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39B3E-E336-46B9-A585-F7572893B654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17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141B497-A1EF-4919-9591-DEA47F30A355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06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C3C5409-335C-4540-8DA3-D8AE9A049648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94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141B497-A1EF-4919-9591-DEA47F30A355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389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C3C5409-335C-4540-8DA3-D8AE9A049648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76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0111-F982-4E0C-AD78-FE12D23D8780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700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0111-F982-4E0C-AD78-FE12D23D8780}" type="datetime1">
              <a:rPr lang="fi-FI" smtClean="0"/>
              <a:t>6.5.2026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773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F74D-9035-40C1-BB6B-711B0646AB57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0287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51A75CA-FD73-4607-9866-B6701E87CABA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636912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941168"/>
            <a:ext cx="10944224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033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78AD-CB50-4A09-BA1C-944EF741445E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7501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F74D-9035-40C1-BB6B-711B0646AB57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31297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78AD-CB50-4A09-BA1C-944EF741445E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59251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1842-0DAB-4128-BA34-810587680725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5902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1842-0DAB-4128-BA34-810587680725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1983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2492895"/>
            <a:ext cx="5328096" cy="367295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476250"/>
            <a:ext cx="5328098" cy="568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956837D-EB84-F6F1-E126-966A1B8EEC8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C2A7D5-D5F6-A9EA-4E99-16C7242856EF}"/>
              </a:ext>
            </a:extLst>
          </p:cNvPr>
          <p:cNvCxnSpPr/>
          <p:nvPr userDrawn="1"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69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17" y="476250"/>
            <a:ext cx="5328096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017" y="2492896"/>
            <a:ext cx="5328096" cy="367295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5328098" cy="568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B1F781F-0CCB-968A-D71F-89201DACC99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40017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CF403D-906F-B2DE-3C38-75F884291245}"/>
              </a:ext>
            </a:extLst>
          </p:cNvPr>
          <p:cNvCxnSpPr/>
          <p:nvPr userDrawn="1"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45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132856"/>
            <a:ext cx="3455888" cy="18002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808" y="476250"/>
            <a:ext cx="7200306" cy="568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 userDrawn="1"/>
        </p:nvCxnSpPr>
        <p:spPr>
          <a:xfrm>
            <a:off x="4223792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614626-8706-9545-1C6E-555650083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089D2094-B093-17E2-C004-4320E5F45A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A11C4AB4-4B90-D188-4B03-24B95178E8A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5CFEF53C-B68D-9923-DEC1-18ACC7ECBF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7796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225" y="2132856"/>
            <a:ext cx="3455888" cy="18002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2225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7200306" cy="5689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6.5.2026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 userDrawn="1"/>
        </p:nvCxnSpPr>
        <p:spPr>
          <a:xfrm>
            <a:off x="7968208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8F64595-8B5C-74D4-D734-E86D9113B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1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628C123-DF35-4273-A67D-960D94012641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F7DBC-9FA4-8A64-99DC-272028396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2813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72CA49A-F64D-4B38-8F53-9FAE13429AFB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483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2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73EA1-C9A3-4B6E-3792-79D871541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2" cy="86409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3480-EF7D-4CEB-892B-1D1EB0F2818A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6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F90B57A-9E29-CB99-6851-A6F05CFD6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6101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EDF262-22CF-449C-AAD7-9DDB1B759EDD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5D46E308-E890-A906-8F94-5AA6AC30A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74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DD6005C-FAC2-4207-9902-47E1B846638E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869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3FC680-D15C-4221-A5F6-1BD8DB4266A5}" type="datetime1">
              <a:rPr lang="fi-FI" smtClean="0"/>
              <a:t>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FEBA6D0-4C69-1898-7D11-48792D237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2105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B10F241-A7A8-F0C2-EEB5-E9C64FFC8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455299-5344-40BA-9CE5-EB791BCBEC80}" type="datetime1">
              <a:rPr lang="fi-FI" smtClean="0"/>
              <a:t>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DC195ED-F8E6-0076-F167-763CA71B4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12349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8504763-0F82-BADA-39D1-A4DBB0BCF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2A66F1-8076-4ACE-889A-652FA5977FC6}" type="datetime1">
              <a:rPr lang="fi-FI" smtClean="0"/>
              <a:t>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E576B48-7759-CE0C-3FC1-2284ECA29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333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8F39-2A27-4D03-9611-B17B70821041}" type="datetime1">
              <a:rPr lang="fi-FI" smtClean="0"/>
              <a:t>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06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0D69-AAF9-4D5F-A287-754680D6BA12}" type="datetime1">
              <a:rPr lang="fi-FI" smtClean="0"/>
              <a:t>6.5.2026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97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F8C568D-B006-4E50-AE9F-4891A1249F7A}" type="datetime1">
              <a:rPr lang="fi-FI" smtClean="0"/>
              <a:t>6.5.2026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59A81E-C5A2-8646-3414-B785C9C7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bg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445C5A7-9EB3-87B8-D215-FF7EA0B986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682EF3D-D64D-6665-E630-993DE9AA17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FE4BFBE-F179-F473-2471-4A9F50EE972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 17">
            <a:hlinkClick r:id="rId2" tooltip="Facebook"/>
            <a:extLst>
              <a:ext uri="{FF2B5EF4-FFF2-40B4-BE49-F238E27FC236}">
                <a16:creationId xmlns:a16="http://schemas.microsoft.com/office/drawing/2014/main" id="{DAD9F2AB-4B93-B5F1-1CD6-A6F683BE5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8" name="Freeform 18">
            <a:hlinkClick r:id="rId3" tooltip="LinkedIn"/>
            <a:extLst>
              <a:ext uri="{FF2B5EF4-FFF2-40B4-BE49-F238E27FC236}">
                <a16:creationId xmlns:a16="http://schemas.microsoft.com/office/drawing/2014/main" id="{DF8D5BF9-8F4C-4F91-104A-B117F42F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9" name="Freeform 19">
            <a:hlinkClick r:id="rId4" tooltip="YouTube"/>
            <a:extLst>
              <a:ext uri="{FF2B5EF4-FFF2-40B4-BE49-F238E27FC236}">
                <a16:creationId xmlns:a16="http://schemas.microsoft.com/office/drawing/2014/main" id="{1BE74E94-7932-C6A2-DEA4-E0E6F4A1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Freeform 6">
            <a:hlinkClick r:id="rId5" tooltip="Instagram"/>
            <a:extLst>
              <a:ext uri="{FF2B5EF4-FFF2-40B4-BE49-F238E27FC236}">
                <a16:creationId xmlns:a16="http://schemas.microsoft.com/office/drawing/2014/main" id="{DE66983C-67C5-AEF5-89F1-802FB980C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21">
            <a:hlinkClick r:id="rId6" tooltip="TikTok"/>
            <a:extLst>
              <a:ext uri="{FF2B5EF4-FFF2-40B4-BE49-F238E27FC236}">
                <a16:creationId xmlns:a16="http://schemas.microsoft.com/office/drawing/2014/main" id="{7E4F9FA0-AF7C-B35A-2029-3FDEC005B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03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877A6B2-239F-4611-8473-1DFB4DDB7D3E}" type="datetime1">
              <a:rPr lang="fi-FI" smtClean="0"/>
              <a:t>6.5.2026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accent1"/>
          </a:solidFill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8" name="Freeform 17">
            <a:hlinkClick r:id="rId2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3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4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5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21">
            <a:hlinkClick r:id="rId6" tooltip="TikTok"/>
            <a:extLst>
              <a:ext uri="{FF2B5EF4-FFF2-40B4-BE49-F238E27FC236}">
                <a16:creationId xmlns:a16="http://schemas.microsoft.com/office/drawing/2014/main" id="{61261DC5-6681-30A9-1D18-CFA01291D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229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401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1E38ACC-0BAA-4F19-8597-F43E2B2A0996}" type="datetime1">
              <a:rPr lang="fi-FI" smtClean="0"/>
              <a:t>6.5.2026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89AFCF6-5AED-9A88-4A13-596D3CC91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E55BEAE4-2DF0-6F52-0CF1-A065D9BAC5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93C9357D-361C-2702-AE44-56849554DC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6DCC547A-06FA-F7AE-3A90-1A093F0646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2770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D064574-0A26-4DB4-90F6-A96DA193594B}" type="datetime1">
              <a:rPr lang="fi-FI" smtClean="0"/>
              <a:t>6.5.2026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F9E1514-77AC-237D-55D9-DFBEE85FF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F0E36BB-BBC1-E040-DA8C-2138DB4E9E3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566E919-F51F-823C-4232-8C855258E7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BCD1A8-6EFF-EA63-1F2E-D604762C52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51237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8EB299E-F3FC-B817-329F-C82605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2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C8AD33F-8224-CE46-9D70-F093C9D742C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1888DB0-48B4-7634-9D9F-6144FF4B7B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2C9BA-9F49-4668-B03D-C19CF1E513F6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10944225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939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44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FD60106-FB3C-D14C-D884-621E06EB2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>
              <a:alpha val="20000"/>
            </a:schemeClr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710F81C-9EE8-C17D-67D0-9897BA70E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84DDDDB-6B0A-7894-2CD4-20E02F3BDE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3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411C5B-2AF1-4712-94F5-513D9C48B8CD}" type="datetime1">
              <a:rPr lang="fi-FI" smtClean="0"/>
              <a:t>6.5.2026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4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4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BE4B09F-A0C7-DC9A-9116-AACAB3641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69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9"/>
            <a:ext cx="10944225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5440" y="6381329"/>
            <a:ext cx="5040560" cy="21602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7916B682-A471-4BEF-8515-6E2F4426B414}" type="datetime1">
              <a:rPr lang="fi-FI" smtClean="0"/>
              <a:t>6.5.2026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9"/>
            <a:ext cx="5472113" cy="21602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888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(c)" hidden="1"/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2017123" y="6877509"/>
            <a:ext cx="17152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JYU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15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4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93">
          <p15:clr>
            <a:srgbClr val="F26B43"/>
          </p15:clr>
        </p15:guide>
        <p15:guide id="4" pos="7287">
          <p15:clr>
            <a:srgbClr val="F26B43"/>
          </p15:clr>
        </p15:guide>
        <p15:guide id="5" orient="horz" pos="1117">
          <p15:clr>
            <a:srgbClr val="F26B43"/>
          </p15:clr>
        </p15:guide>
        <p15:guide id="6" orient="horz" pos="3884">
          <p15:clr>
            <a:srgbClr val="F26B43"/>
          </p15:clr>
        </p15:guide>
        <p15:guide id="7" orient="horz" pos="3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35_B41F129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324546-5FFC-3519-6706-B2A99053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738BF4-C477-7653-66DC-40D86125D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b="1" dirty="0"/>
              <a:t>Tutkimuskysymykset</a:t>
            </a:r>
          </a:p>
          <a:p>
            <a:pPr lvl="1">
              <a:lnSpc>
                <a:spcPct val="112000"/>
              </a:lnSpc>
              <a:spcAft>
                <a:spcPts val="200"/>
              </a:spcAft>
            </a:pPr>
            <a:r>
              <a:rPr lang="fi-FI" sz="2400" dirty="0">
                <a:latin typeface="Aptos"/>
              </a:rPr>
              <a:t>1. Minkälaisia…?</a:t>
            </a:r>
          </a:p>
          <a:p>
            <a:pPr lvl="1">
              <a:lnSpc>
                <a:spcPct val="112000"/>
              </a:lnSpc>
              <a:spcAft>
                <a:spcPts val="200"/>
              </a:spcAft>
            </a:pPr>
            <a:r>
              <a:rPr lang="fi-FI" sz="2400" dirty="0">
                <a:latin typeface="Aptos"/>
              </a:rPr>
              <a:t>2. Kuinka….?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Aineisto</a:t>
            </a:r>
            <a:r>
              <a:rPr lang="fi-FI" sz="2000" dirty="0">
                <a:latin typeface="Aptos" panose="020B0004020202020204" pitchFamily="34" charset="0"/>
              </a:rPr>
              <a:t>: Taiturit-tutkimus / </a:t>
            </a:r>
            <a:r>
              <a:rPr lang="fi-FI" sz="2000" dirty="0" err="1">
                <a:latin typeface="Aptos" panose="020B0004020202020204" pitchFamily="34" charset="0"/>
              </a:rPr>
              <a:t>Petals</a:t>
            </a:r>
            <a:r>
              <a:rPr lang="fi-FI" sz="2000" dirty="0">
                <a:latin typeface="Aptos" panose="020B0004020202020204" pitchFamily="34" charset="0"/>
              </a:rPr>
              <a:t>-tutkimus / Itse kerätty puolistrukturoitu haastatteluaineisto / Itse toteutettu kyselytutkimus liikunnanopettajille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Kohderyhmä</a:t>
            </a:r>
            <a:r>
              <a:rPr lang="fi-FI" sz="2000" dirty="0">
                <a:latin typeface="Aptos" panose="020B0004020202020204" pitchFamily="34" charset="0"/>
              </a:rPr>
              <a:t>: x</a:t>
            </a:r>
            <a:r>
              <a:rPr lang="en-US" sz="2000" dirty="0">
                <a:latin typeface="Aptos" panose="020B0004020202020204" pitchFamily="34" charset="0"/>
              </a:rPr>
              <a:t>–xx-</a:t>
            </a:r>
            <a:r>
              <a:rPr lang="en-US" sz="2000" dirty="0" err="1">
                <a:latin typeface="Aptos" panose="020B0004020202020204" pitchFamily="34" charset="0"/>
              </a:rPr>
              <a:t>vuotiaat</a:t>
            </a:r>
            <a:r>
              <a:rPr lang="en-US" sz="2000" dirty="0">
                <a:latin typeface="Aptos" panose="020B0004020202020204" pitchFamily="34" charset="0"/>
              </a:rPr>
              <a:t> </a:t>
            </a:r>
            <a:r>
              <a:rPr lang="en-US" sz="2000" dirty="0" err="1">
                <a:latin typeface="Aptos" panose="020B0004020202020204" pitchFamily="34" charset="0"/>
              </a:rPr>
              <a:t>lapset</a:t>
            </a:r>
            <a:r>
              <a:rPr lang="fi-FI" sz="2000" dirty="0">
                <a:latin typeface="Aptos" panose="020B0004020202020204" pitchFamily="34" charset="0"/>
              </a:rPr>
              <a:t> / 9-luokkalaiset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Kehonkuva</a:t>
            </a:r>
            <a:r>
              <a:rPr lang="fi-FI" sz="2000" dirty="0">
                <a:latin typeface="Aptos" panose="020B0004020202020204" pitchFamily="34" charset="0"/>
              </a:rPr>
              <a:t>: </a:t>
            </a:r>
            <a:r>
              <a:rPr lang="fi-FI" sz="2000" dirty="0" err="1">
                <a:latin typeface="Aptos" panose="020B0004020202020204" pitchFamily="34" charset="0"/>
              </a:rPr>
              <a:t>Body</a:t>
            </a:r>
            <a:r>
              <a:rPr lang="fi-FI" sz="2000" dirty="0">
                <a:latin typeface="Aptos" panose="020B0004020202020204" pitchFamily="34" charset="0"/>
              </a:rPr>
              <a:t> </a:t>
            </a:r>
            <a:r>
              <a:rPr lang="fi-FI" sz="2000" dirty="0" err="1">
                <a:latin typeface="Aptos" panose="020B0004020202020204" pitchFamily="34" charset="0"/>
              </a:rPr>
              <a:t>appreciation</a:t>
            </a:r>
            <a:r>
              <a:rPr lang="fi-FI" sz="2000" dirty="0">
                <a:latin typeface="Aptos" panose="020B0004020202020204" pitchFamily="34" charset="0"/>
              </a:rPr>
              <a:t> </a:t>
            </a:r>
            <a:r>
              <a:rPr lang="fi-FI" sz="2000" dirty="0" err="1">
                <a:latin typeface="Aptos" panose="020B0004020202020204" pitchFamily="34" charset="0"/>
              </a:rPr>
              <a:t>scale</a:t>
            </a:r>
            <a:r>
              <a:rPr lang="fi-FI" sz="2000" dirty="0">
                <a:latin typeface="Aptos" panose="020B0004020202020204" pitchFamily="34" charset="0"/>
              </a:rPr>
              <a:t>–2 (BAS</a:t>
            </a:r>
            <a:r>
              <a:rPr lang="en-US" sz="2000" dirty="0">
                <a:latin typeface="Aptos" panose="020B0004020202020204" pitchFamily="34" charset="0"/>
              </a:rPr>
              <a:t>–</a:t>
            </a:r>
            <a:r>
              <a:rPr lang="fi-FI" sz="2000" dirty="0">
                <a:latin typeface="Aptos" panose="020B0004020202020204" pitchFamily="34" charset="0"/>
              </a:rPr>
              <a:t>2) (X</a:t>
            </a:r>
            <a:r>
              <a:rPr lang="en-US" sz="2000" dirty="0">
                <a:latin typeface="Aptos" panose="020B0004020202020204" pitchFamily="34" charset="0"/>
              </a:rPr>
              <a:t>–</a:t>
            </a:r>
            <a:r>
              <a:rPr lang="fi-FI" sz="2000" dirty="0">
                <a:latin typeface="Aptos" panose="020B0004020202020204" pitchFamily="34" charset="0"/>
              </a:rPr>
              <a:t>XX-pistettä)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Motivaatioilmasto</a:t>
            </a:r>
            <a:r>
              <a:rPr lang="fi-FI" sz="2000" dirty="0">
                <a:latin typeface="Aptos" panose="020B0004020202020204" pitchFamily="34" charset="0"/>
              </a:rPr>
              <a:t>: Koululiikunnan motivaatioilmasto -mittari (MCPES) (4 faktoria, x</a:t>
            </a:r>
            <a:r>
              <a:rPr lang="en-US" sz="2000" dirty="0">
                <a:latin typeface="Aptos" panose="020B0004020202020204" pitchFamily="34" charset="0"/>
              </a:rPr>
              <a:t>–x-</a:t>
            </a:r>
            <a:r>
              <a:rPr lang="en-US" sz="2000" dirty="0" err="1">
                <a:latin typeface="Aptos" panose="020B0004020202020204" pitchFamily="34" charset="0"/>
              </a:rPr>
              <a:t>kysymystä</a:t>
            </a:r>
            <a:r>
              <a:rPr lang="en-US" sz="2000" dirty="0">
                <a:latin typeface="Aptos" panose="020B0004020202020204" pitchFamily="34" charset="0"/>
              </a:rPr>
              <a:t> / </a:t>
            </a:r>
            <a:r>
              <a:rPr lang="en-US" sz="2000" dirty="0" err="1">
                <a:latin typeface="Aptos" panose="020B0004020202020204" pitchFamily="34" charset="0"/>
              </a:rPr>
              <a:t>faktori</a:t>
            </a:r>
            <a:r>
              <a:rPr lang="fi-FI" sz="2000" dirty="0">
                <a:latin typeface="Aptos" panose="020B0004020202020204" pitchFamily="34" charset="0"/>
              </a:rPr>
              <a:t>)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Taustamuuttujat</a:t>
            </a:r>
            <a:r>
              <a:rPr lang="fi-FI" sz="2000" dirty="0">
                <a:latin typeface="Aptos" panose="020B0004020202020204" pitchFamily="34" charset="0"/>
              </a:rPr>
              <a:t>: Esim. ikä, sukupuoli, kehon painoindeksi</a:t>
            </a:r>
          </a:p>
          <a:p>
            <a:pPr marL="269875" lvl="1" indent="0">
              <a:lnSpc>
                <a:spcPct val="112000"/>
              </a:lnSpc>
              <a:spcAft>
                <a:spcPts val="200"/>
              </a:spcAft>
              <a:buNone/>
            </a:pPr>
            <a:r>
              <a:rPr lang="fi-FI" sz="2000" b="1" dirty="0">
                <a:latin typeface="Aptos" panose="020B0004020202020204" pitchFamily="34" charset="0"/>
              </a:rPr>
              <a:t>Analyysit</a:t>
            </a:r>
            <a:r>
              <a:rPr lang="fi-FI" sz="2000" dirty="0">
                <a:latin typeface="Aptos" panose="020B0004020202020204" pitchFamily="34" charset="0"/>
              </a:rPr>
              <a:t>: lineaarinen regressio / korrelaatio / laadullinen sisällönanalyysi</a:t>
            </a:r>
          </a:p>
          <a:p>
            <a:pPr marL="0" indent="0">
              <a:buNone/>
            </a:pPr>
            <a:endParaRPr lang="fi-FI" b="1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fi-FI" b="1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698F33-B4A3-3CEF-E1B5-5ECE5279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2E8CCC-1D0D-48E1-A9C2-52ED9DFBB9E1}" type="datetime1">
              <a:rPr kumimoji="0" lang="fi-FI" sz="900" b="0" i="0" u="none" strike="noStrike" kern="1200" cap="all" spc="50" normalizeH="0" baseline="0" noProof="0" smtClean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le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6.5.2026</a:t>
            </a:fld>
            <a:endParaRPr kumimoji="0" lang="fi-FI" sz="900" b="0" i="0" u="none" strike="noStrike" kern="1200" cap="all" spc="50" normalizeH="0" baseline="0" noProof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Aleo"/>
              <a:ea typeface="+mn-ea"/>
              <a:cs typeface="+mn-cs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3F0EA-EA0B-4370-FE17-426FCE4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1200" cap="all" spc="50" normalizeH="0" baseline="0" noProof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leo"/>
                <a:ea typeface="+mn-ea"/>
                <a:cs typeface="+mn-cs"/>
              </a:rPr>
              <a:t>JYU Since 1863.</a:t>
            </a:r>
            <a:endParaRPr kumimoji="0" lang="fi-FI" sz="900" b="0" i="0" u="none" strike="noStrike" kern="1200" cap="all" spc="50" normalizeH="0" baseline="0" noProof="0" dirty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Aleo"/>
              <a:ea typeface="+mn-ea"/>
              <a:cs typeface="+mn-cs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FB7232-ECE2-3C3B-81B2-B266C3406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48902-A2E1-4711-A467-290FB9FE5D63}" type="slidenum">
              <a:rPr kumimoji="0" lang="fi-FI" sz="900" b="0" i="0" u="none" strike="noStrike" kern="1200" cap="all" spc="50" normalizeH="0" baseline="0" noProof="0" smtClean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le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900" b="0" i="0" u="none" strike="noStrike" kern="1200" cap="all" spc="50" normalizeH="0" baseline="0" noProof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Aleo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DECD0D-B7C5-4FDA-E07A-FE2EC948CCA6}"/>
              </a:ext>
            </a:extLst>
          </p:cNvPr>
          <p:cNvSpPr txBox="1"/>
          <p:nvPr/>
        </p:nvSpPr>
        <p:spPr>
          <a:xfrm>
            <a:off x="702818" y="1244042"/>
            <a:ext cx="241341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i-FI" sz="2000" dirty="0">
                <a:solidFill>
                  <a:srgbClr val="5A5A5A"/>
                </a:solidFill>
                <a:latin typeface="Aptos"/>
              </a:rPr>
              <a:t>Tutkijan nimi / nimet</a:t>
            </a:r>
            <a:endParaRPr sz="1100" dirty="0">
              <a:solidFill>
                <a:srgbClr val="5A5A5A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2193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0C233-AA6E-3091-5406-6F419544A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DC236A2C-E908-3456-0599-0651019ED1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1036017"/>
              </p:ext>
            </p:extLst>
          </p:nvPr>
        </p:nvGraphicFramePr>
        <p:xfrm>
          <a:off x="623888" y="4234729"/>
          <a:ext cx="4286440" cy="246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8BBA5E7D-05DC-4DDD-16EE-363D7A81C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1DBC03-04F0-D061-464C-6E98F9361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106905"/>
            <a:ext cx="5328096" cy="505894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9-luokkalaisten kokema motivaatioilmasto ja kehonkuva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EE52DCE-C470-EC30-8E28-D31AF657D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106904"/>
            <a:ext cx="5328098" cy="505894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Motivaatioilmaston yhteys kehonkuvaan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352D01-2532-A9F3-596C-FA3C67497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48902-A2E1-4711-A467-290FB9FE5D63}" type="slidenum">
              <a:rPr kumimoji="0" lang="fi-FI" sz="900" b="0" i="0" u="none" strike="noStrike" kern="1200" cap="all" spc="50" normalizeH="0" baseline="0" noProof="0" smtClean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le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900" b="0" i="0" u="none" strike="noStrike" kern="1200" cap="all" spc="50" normalizeH="0" baseline="0" noProof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Aleo"/>
              <a:ea typeface="+mn-ea"/>
              <a:cs typeface="+mn-cs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0012A91-AC90-7711-9172-3E669D9D33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0529063"/>
              </p:ext>
            </p:extLst>
          </p:nvPr>
        </p:nvGraphicFramePr>
        <p:xfrm>
          <a:off x="623888" y="1773238"/>
          <a:ext cx="4286440" cy="246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C089D9C-F446-48A0-5A43-563F3B2CE5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915090"/>
              </p:ext>
            </p:extLst>
          </p:nvPr>
        </p:nvGraphicFramePr>
        <p:xfrm>
          <a:off x="5828142" y="1997619"/>
          <a:ext cx="5739970" cy="1557288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446858">
                  <a:extLst>
                    <a:ext uri="{9D8B030D-6E8A-4147-A177-3AD203B41FA5}">
                      <a16:colId xmlns:a16="http://schemas.microsoft.com/office/drawing/2014/main" val="3744747007"/>
                    </a:ext>
                  </a:extLst>
                </a:gridCol>
                <a:gridCol w="2089573">
                  <a:extLst>
                    <a:ext uri="{9D8B030D-6E8A-4147-A177-3AD203B41FA5}">
                      <a16:colId xmlns:a16="http://schemas.microsoft.com/office/drawing/2014/main" val="4126188260"/>
                    </a:ext>
                  </a:extLst>
                </a:gridCol>
                <a:gridCol w="2203539">
                  <a:extLst>
                    <a:ext uri="{9D8B030D-6E8A-4147-A177-3AD203B41FA5}">
                      <a16:colId xmlns:a16="http://schemas.microsoft.com/office/drawing/2014/main" val="2181944068"/>
                    </a:ext>
                  </a:extLst>
                </a:gridCol>
              </a:tblGrid>
              <a:tr h="397176">
                <a:tc>
                  <a:txBody>
                    <a:bodyPr/>
                    <a:lstStyle/>
                    <a:p>
                      <a:pPr algn="l"/>
                      <a:r>
                        <a:rPr lang="fi-FI" dirty="0"/>
                        <a:t>Muuttuja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Malli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Malli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014176"/>
                  </a:ext>
                </a:extLst>
              </a:tr>
              <a:tr h="199830">
                <a:tc>
                  <a:txBody>
                    <a:bodyPr/>
                    <a:lstStyle/>
                    <a:p>
                      <a:r>
                        <a:rPr lang="fi-FI" dirty="0"/>
                        <a:t>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528576"/>
                  </a:ext>
                </a:extLst>
              </a:tr>
              <a:tr h="397176">
                <a:tc>
                  <a:txBody>
                    <a:bodyPr/>
                    <a:lstStyle/>
                    <a:p>
                      <a:r>
                        <a:rPr lang="fi-FI" dirty="0"/>
                        <a:t>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463502"/>
                  </a:ext>
                </a:extLst>
              </a:tr>
              <a:tr h="397176">
                <a:tc>
                  <a:txBody>
                    <a:bodyPr/>
                    <a:lstStyle/>
                    <a:p>
                      <a:r>
                        <a:rPr lang="fi-FI" dirty="0"/>
                        <a:t>ZZ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B = </a:t>
                      </a:r>
                      <a:r>
                        <a:rPr lang="fi-FI" dirty="0" err="1"/>
                        <a:t>x,xx</a:t>
                      </a:r>
                      <a:r>
                        <a:rPr lang="fi-FI" dirty="0"/>
                        <a:t>; p = ,044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29881"/>
                  </a:ext>
                </a:extLst>
              </a:tr>
            </a:tbl>
          </a:graphicData>
        </a:graphic>
      </p:graphicFrame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4F9170A5-1E05-042E-352D-40BD26FA42B8}"/>
              </a:ext>
            </a:extLst>
          </p:cNvPr>
          <p:cNvSpPr txBox="1">
            <a:spLocks/>
          </p:cNvSpPr>
          <p:nvPr/>
        </p:nvSpPr>
        <p:spPr>
          <a:xfrm>
            <a:off x="6240015" y="3995735"/>
            <a:ext cx="4574471" cy="24614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69875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271463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Lato" panose="020F0502020204030203" pitchFamily="34" charset="0"/>
              <a:buChar char="–"/>
              <a:defRPr sz="16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3275" indent="-261938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3150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Lato" panose="020F0502020204030203" pitchFamily="34" charset="0"/>
              <a:buChar char="–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3025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4488" indent="-271463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84363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54238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7763" indent="-26352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Malli 1: selitettävä muuttuja, selittävät muuttujat</a:t>
            </a:r>
          </a:p>
          <a:p>
            <a:r>
              <a:rPr lang="fi-FI" dirty="0"/>
              <a:t>Malli 2: Selitys, miten erosi mallista 1</a:t>
            </a:r>
          </a:p>
          <a:p>
            <a:r>
              <a:rPr lang="fi-FI" dirty="0"/>
              <a:t>Päätulos lyhyesti ja selkeästi, esim. Motivaatioilmasto selitti merkitsevästi kehonkuvaa riippumatta kehon painoindeksistä. Kehon painoindeksi selitti itsenäisesti merkittävästi kehonkuvaa </a:t>
            </a:r>
            <a:r>
              <a:rPr lang="fi-FI" dirty="0" err="1"/>
              <a:t>tmv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634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4ABF7-2826-E85A-BE21-5AF0F9290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0B251F-A11C-1DDC-F49B-04EE3A4D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 &amp; johtopäätökset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1DF724-35C7-569F-F086-333D0420AC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2000" dirty="0"/>
              <a:t>Päätulokset tiivistettynä 1-2 ranskikseen, mitä tulokset tarkoittavat käytännössä? </a:t>
            </a:r>
          </a:p>
          <a:p>
            <a:r>
              <a:rPr lang="fi-FI" sz="2000" dirty="0"/>
              <a:t>Mitä merkitystä tällä tiedolla on aihealueen tutkimuksen kannalta (uutuusarvo, ristiriitaisuudet aiempaan tutkimustietoon </a:t>
            </a:r>
            <a:r>
              <a:rPr lang="fi-FI" sz="2000" dirty="0" err="1"/>
              <a:t>tmv</a:t>
            </a:r>
            <a:r>
              <a:rPr lang="fi-FI" sz="2000" dirty="0"/>
              <a:t>.)?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2D90F-E31F-FC95-D921-0A98C0C331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2000" dirty="0"/>
              <a:t>Mitä merkitystä havainnoillasi on käytännön elämässä? Miten tietoa voitaisiin hyödyntää liikunnan opetuksessa, liikuntakasvatuksessa </a:t>
            </a:r>
            <a:r>
              <a:rPr lang="fi-FI" sz="2000" dirty="0" err="1"/>
              <a:t>tmv</a:t>
            </a:r>
            <a:r>
              <a:rPr lang="fi-FI" sz="2000" dirty="0"/>
              <a:t>.?</a:t>
            </a:r>
          </a:p>
          <a:p>
            <a:r>
              <a:rPr lang="fi-FI" sz="2000" dirty="0"/>
              <a:t>Voit esittää halutessasi vielä yhden tutkimuksen keskeisen rajoitteen ja yhden vahvuuden. Esim. poikkileikkausasetelman vuoksi syy-seuraussuhteesta ei voida tehdä päätelmiä </a:t>
            </a:r>
            <a:r>
              <a:rPr lang="fi-FI" sz="2000" dirty="0">
                <a:sym typeface="Wingdings" panose="05000000000000000000" pitchFamily="2" charset="2"/>
              </a:rPr>
              <a:t> eli tarvittaisiin jatkossa pitkittäistutkimusta.</a:t>
            </a:r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3188C8-77E7-A41F-1DDE-8EA85DED7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48902-A2E1-4711-A467-290FB9FE5D63}" type="slidenum">
              <a:rPr kumimoji="0" lang="fi-FI" sz="900" b="0" i="0" u="none" strike="noStrike" kern="1200" cap="all" spc="50" normalizeH="0" baseline="0" noProof="0" smtClean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Ale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900" b="0" i="0" u="none" strike="noStrike" kern="1200" cap="all" spc="50" normalizeH="0" baseline="0" noProof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Aleo"/>
              <a:ea typeface="+mn-ea"/>
              <a:cs typeface="+mn-cs"/>
            </a:endParaRP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51E3E7CE-68FD-9AB6-8492-C2939B288E68}"/>
              </a:ext>
            </a:extLst>
          </p:cNvPr>
          <p:cNvSpPr txBox="1">
            <a:spLocks/>
          </p:cNvSpPr>
          <p:nvPr/>
        </p:nvSpPr>
        <p:spPr>
          <a:xfrm>
            <a:off x="6240016" y="1122611"/>
            <a:ext cx="2678112" cy="8683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69875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271463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Lato" panose="020F0502020204030203" pitchFamily="34" charset="0"/>
              <a:buChar char="–"/>
              <a:defRPr sz="16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3275" indent="-261938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3150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Lato" panose="020F0502020204030203" pitchFamily="34" charset="0"/>
              <a:buChar char="–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3025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4488" indent="-271463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84363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54238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7763" indent="-26352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400" dirty="0"/>
              <a:t>Mitä seuraavaksi?</a:t>
            </a:r>
          </a:p>
        </p:txBody>
      </p:sp>
    </p:spTree>
    <p:extLst>
      <p:ext uri="{BB962C8B-B14F-4D97-AF65-F5344CB8AC3E}">
        <p14:creationId xmlns:p14="http://schemas.microsoft.com/office/powerpoint/2010/main" val="397156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U">
  <a:themeElements>
    <a:clrScheme name="JYU">
      <a:dk1>
        <a:srgbClr val="000000"/>
      </a:dk1>
      <a:lt1>
        <a:sysClr val="window" lastClr="FFFFFF"/>
      </a:lt1>
      <a:dk2>
        <a:srgbClr val="B2BFCD"/>
      </a:dk2>
      <a:lt2>
        <a:srgbClr val="EFF0F0"/>
      </a:lt2>
      <a:accent1>
        <a:srgbClr val="002957"/>
      </a:accent1>
      <a:accent2>
        <a:srgbClr val="EDE1CE"/>
      </a:accent2>
      <a:accent3>
        <a:srgbClr val="C29A5B"/>
      </a:accent3>
      <a:accent4>
        <a:srgbClr val="F1563F"/>
      </a:accent4>
      <a:accent5>
        <a:srgbClr val="6B7F97"/>
      </a:accent5>
      <a:accent6>
        <a:srgbClr val="EA9D90"/>
      </a:accent6>
      <a:hlink>
        <a:srgbClr val="6B7F97"/>
      </a:hlink>
      <a:folHlink>
        <a:srgbClr val="6B7F97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sample.potx" id="{6E483AF6-097A-4C94-87AA-99A63EB256EE}" vid="{B126BF37-77AE-403F-B595-E2ECE665BD1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296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</vt:lpstr>
      <vt:lpstr>Aptos</vt:lpstr>
      <vt:lpstr>Arial</vt:lpstr>
      <vt:lpstr>Lato</vt:lpstr>
      <vt:lpstr>Lato Black</vt:lpstr>
      <vt:lpstr>Wingdings</vt:lpstr>
      <vt:lpstr>JYU</vt:lpstr>
      <vt:lpstr>Työn otsikko</vt:lpstr>
      <vt:lpstr>Tulokset</vt:lpstr>
      <vt:lpstr>Pohdinta &amp; johtopäätökset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Aleksi Auvinen</dc:creator>
  <cp:keywords/>
  <dc:description>generated using python-pptx</dc:description>
  <cp:lastModifiedBy>Laukkanen, Arto</cp:lastModifiedBy>
  <cp:revision>13</cp:revision>
  <dcterms:created xsi:type="dcterms:W3CDTF">2013-01-27T09:14:16Z</dcterms:created>
  <dcterms:modified xsi:type="dcterms:W3CDTF">2026-05-06T07:02:18Z</dcterms:modified>
  <cp:category/>
</cp:coreProperties>
</file>