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2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0DD8A0-2DDA-400E-A52C-6A67303A9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A14297-DF92-4199-BA00-4D6EFA7CD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4EB37E-CA48-4340-92E7-7C7A3CE4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3ECC7D-F8FA-403B-85FC-1A35D46DF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A3DE69-ADBF-4806-B4CF-C79E49995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7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933903-C4F0-4C96-BBFB-D03F2A841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2E77A2D-C63F-4ED0-BE45-D4F08D1F1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EF23E7-0E28-4735-882D-4896E136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D566A7-C852-4F90-835C-2211CA53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A44F3F-C803-42CC-A561-59EEAB783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71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2A723F1-E124-49A5-BAA4-0E7EE02D6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6B1C8EA-7C65-44F0-AC23-634C15A6A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06E2D2-CEF9-4040-B5E1-0D386E37D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6F9C91-5AFB-4298-82C7-2861DB77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FF785C-DDD1-4BDF-A0B9-6B791C15D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34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76A849-65DC-4B12-BE1C-F0AD70BD0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549D23-2F51-45D0-9CBC-A3B9C5F83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14B9E1-884A-40C3-9314-02C8A2BD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52F613-AE0D-4337-BB16-3C254DE4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6F8F2D-A484-4322-8BD0-649D87A4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83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BAE2DE-E793-4065-9951-B73D9DE7D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4DFAF7-7E2C-4E50-BC22-AC7C577F1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819AE0-607C-4142-BF5C-A5329DBF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A16C0C-133D-49D6-A59F-043A702A3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B93587-1716-43C5-98C4-EEB858E7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88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95AD20-9365-47AA-B280-B74B934D3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081175-D924-400E-8614-DB74C5843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088EA5-C5A4-4AB8-A234-888ED26AD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11D0924-1938-4C00-B95B-55EA2FC79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549B577-938A-4E05-808B-00AA8596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3EE62E-48F3-4512-9C76-88EB4EB61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97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839B5-3A2D-49C0-AE9D-521C321F1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4B1CE2-9835-4D55-82B2-9A476D8E8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357D682-B9C9-4F2A-86D1-800A50E1C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EBE13C4-BD09-4016-8B6A-327F79D8D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3C90DC3-7207-4E35-8797-26EC3FEB8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DED9798-9440-4C10-BB9B-F71A022F8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5C90F03-CD44-42AB-A7E9-D95E05DC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CF07A0-8F3D-40D6-83D3-878EC02B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400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716CBD-A82A-4268-9247-7B4D5144F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E8976E-580A-4019-8D33-6E132252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DCA254E-6C2A-4D64-A680-45AFCFA1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201DA54-62D1-4698-AEC9-E17B5371B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89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B268C74-BC0B-402A-B442-E07084386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2AF9244-5435-41D7-8D17-3F7E1F22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D6A39B0-3CFC-45F4-B2A9-1AAD8FE8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44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C4033C-3B5E-45B1-8F82-5D97B34FF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B48942-B7E8-4C7F-AC7D-BCB530FE5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30E0275-06C4-41F1-87D6-C7345121C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44248D-C9BF-4050-8277-5EB2A05D5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D71739-2544-45FA-BE7C-DA2C9C2D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B534A4-DF2C-4137-8769-F4B15D386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026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DCBFD3-738B-494C-93AA-79979711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DA9F240-00E6-4A79-9160-67310F5500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ABFD83-A8B1-4BB3-993A-A2F652EF2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53439E-73BB-4C71-9A0E-035D9531C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F54186-95B8-45CA-A8A2-78ACDD9D3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E6761E-7787-4EF6-BEFE-767031502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65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81780AA-4A5E-458D-83D7-8AF51C9C9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EE01D3-711A-4580-B45F-F3DCDAEB4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BA05FB-5C82-4FD6-9D0B-D8B626E39D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A9C1A-76FB-4E90-82FA-92DCBE25E21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23B926-48A6-4C1D-80DC-E9953236EA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FE6FEB-9F9D-4135-B04B-D63161CF8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6A44C-1816-4A8A-B631-A3C4D435E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79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A33FE-FA3F-45A6-B3E0-D0ED02541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>
            <a:normAutofit/>
          </a:bodyPr>
          <a:lstStyle/>
          <a:p>
            <a:r>
              <a:rPr lang="fi-FI" sz="3200" dirty="0"/>
              <a:t>LPES020 Seminaarikerran ohjeet: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FF789D-D5DF-455C-A57E-B49503527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683"/>
            <a:ext cx="10515600" cy="4868280"/>
          </a:xfrm>
        </p:spPr>
        <p:txBody>
          <a:bodyPr/>
          <a:lstStyle/>
          <a:p>
            <a:r>
              <a:rPr lang="fi-FI" dirty="0"/>
              <a:t>Palauta </a:t>
            </a:r>
            <a:r>
              <a:rPr lang="fi-FI"/>
              <a:t>loppuraporttisi 300426 klo 12.00 </a:t>
            </a:r>
            <a:r>
              <a:rPr lang="fi-FI" dirty="0"/>
              <a:t>mennessä </a:t>
            </a:r>
            <a:r>
              <a:rPr lang="fi-FI" dirty="0" err="1"/>
              <a:t>Pedanettiin</a:t>
            </a:r>
            <a:r>
              <a:rPr lang="fi-FI" dirty="0"/>
              <a:t>.</a:t>
            </a:r>
          </a:p>
          <a:p>
            <a:r>
              <a:rPr lang="fi-FI" dirty="0"/>
              <a:t>Seminaarikerta tehdään keskustellen seuraavista näkökulmista, jossa loppuraportti voi olla oheismateriaalina: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Mitä opit palloilun syventävien aikana?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Mitä jäit kaipaamaan kurssin jälkeen?</a:t>
            </a:r>
          </a:p>
          <a:p>
            <a:r>
              <a:rPr lang="fi-FI" dirty="0"/>
              <a:t>Varaudu näihin kysymyksiin </a:t>
            </a:r>
            <a:r>
              <a:rPr lang="fi-FI" dirty="0" err="1"/>
              <a:t>max</a:t>
            </a:r>
            <a:r>
              <a:rPr lang="fi-FI" dirty="0"/>
              <a:t> 5 min tiivistyksellä omasta raportistasi.</a:t>
            </a:r>
          </a:p>
        </p:txBody>
      </p:sp>
    </p:spTree>
    <p:extLst>
      <p:ext uri="{BB962C8B-B14F-4D97-AF65-F5344CB8AC3E}">
        <p14:creationId xmlns:p14="http://schemas.microsoft.com/office/powerpoint/2010/main" val="2540447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Office-teema</vt:lpstr>
      <vt:lpstr>LPES020 Seminaarikerran ohjeet: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LPES020 Seminaarikerran ohjeet:</dc:title>
  <dc:creator>Lumela, Pekka</dc:creator>
  <cp:lastModifiedBy>Lumela, Pekka</cp:lastModifiedBy>
  <cp:revision>8</cp:revision>
  <dcterms:created xsi:type="dcterms:W3CDTF">2022-04-07T10:32:18Z</dcterms:created>
  <dcterms:modified xsi:type="dcterms:W3CDTF">2026-01-08T09:40:13Z</dcterms:modified>
</cp:coreProperties>
</file>