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3" r:id="rId4"/>
    <p:sldId id="265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BDC1CA-1CD2-D617-6C3E-EB91AD9DE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9A9D32-CA51-CA98-1A72-82DE8E0A9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95E60D-C462-107E-0D12-AB6D4C7C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EB86A3-CCED-7807-38C5-7B6B9979D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B896F7-70A1-70FE-0BDE-0615C49B9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913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68E445-AA2A-84F7-95B4-4B2CA9FCB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E82C3A-B755-9934-294A-D317F8A7A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7955B3-8589-3BAF-1C61-C2475A98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4324F6-AAAD-0FA7-9EFD-760A879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04B189-A1BD-1065-3241-6C6BC9AA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72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B95D127-CFA1-1F19-466C-27E55F6B8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7F2BE9-956F-7E11-9633-7FFC4B216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AC8F6F-FBC4-095A-F545-27395581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3304CB-4034-606A-3A7A-C789B350A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742CA1-4800-692B-577D-C0E51E7DA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922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D641F7-C668-067D-D05E-1E0187C1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727C71-F806-426D-A50C-DAD76B506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C237DB-186C-123C-9D10-96410518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173643-2386-FCCD-C48B-D5F46CB9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40E79E-DADD-7730-8BC3-83A77F0EA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69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D8524-26AF-AFFA-D0E0-70821FD4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175C81-4B25-AB0C-999C-D7FB009B5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281BA3-06A5-7093-D070-D6E5503B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A5C5CE-76FA-AB4E-9173-F18D85B1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D67608-D939-2C51-184C-066ECA8E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7940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F003BF-4025-42B9-7B27-6AE371A1D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0CC48F-50FF-82C6-769F-1D66E504C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F927DA-5BA3-113C-475F-165D1ABBE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3F4A2F-C30D-96F5-344E-845C1269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1F0C5C-3C02-4DBD-CBF8-C00A1D8F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5EC773-652F-9F98-78A4-19C4AF54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91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07BF79-263A-92C9-D3C5-836A8BECE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420BF3-4419-2F8B-795A-0C1278CE3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6CBC6-9814-DB8F-D8FF-F0830EFA2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71B6E77-AD07-1500-FF9D-AB4DB1606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D4D5887-DB88-207B-ACA3-5F720A8A8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5B77AA5-5991-FEEF-D0AB-80D3FB29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4FB8156-5FE2-BF39-A51C-5CC90B8A0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3861A4C-7ECD-434E-A1CF-D17BA554C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412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EC3E77-C0FB-611F-3A36-C2FBFABBF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B9D63AD-0C58-56E5-AD4C-86D19C92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F9D2525-49A4-87D6-0254-BE142A6C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AD08A8-5970-5F5A-FD31-FDDD1513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74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67EC86-9F12-90E6-1AAC-36D08B0F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6ACE3D-EF7F-A16C-2C95-9ABD2F431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AC0DC5A-B29C-2718-9CF5-47879510B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895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F44F17-941C-BF77-05C7-7E33A9888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29BA03-E936-294A-9C64-2287BF2E1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C80533-B400-0119-2224-5BBE6270A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285C74-3433-5F81-30D3-58528E63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96209D-1BDD-A937-FAB1-D7382F13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EB3D23-9486-4E2C-4240-C9143231F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036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74085-3038-335B-D28C-B378824F5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58D20A1-10C4-B7D0-9D2F-42305F074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DC3C50D-D5DF-6628-3805-A9AFFC180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BB693E-40D9-3FE8-3EB6-460AEA9C4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0FD346-1998-78C5-AC51-D6B2F127B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C97B3A-0E74-EF0A-DB10-6C6E42FF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66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5B3A5B-6BC3-B18B-98C1-822DA31D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3F6B9D-DFC9-BE32-6C9F-E1DCE807C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F2EF42-751C-E63D-1E2B-13C52697C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A4F18-036A-4491-9946-114D139D6FA6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74EF67-0156-7638-1E92-A5EDB9F5C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93B7057-B719-2A7A-332F-0E0A0D797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BEC3C-B2FA-4D4E-95F5-06774906F6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KURSSIKUVAUS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377863"/>
            <a:ext cx="8229600" cy="4748301"/>
          </a:xfrm>
        </p:spPr>
        <p:txBody>
          <a:bodyPr>
            <a:normAutofit/>
          </a:bodyPr>
          <a:lstStyle/>
          <a:p>
            <a:r>
              <a:rPr lang="fi-FI" sz="2400" dirty="0"/>
              <a:t>Tavoitteet:</a:t>
            </a:r>
          </a:p>
          <a:p>
            <a:pPr lvl="1"/>
            <a:r>
              <a:rPr lang="fi-FI" sz="2000" dirty="0"/>
              <a:t>Harjoitella, ymmärtää, laajentaa, soveltaa, analysoida, tuottaa, ….</a:t>
            </a:r>
          </a:p>
          <a:p>
            <a:r>
              <a:rPr lang="fi-FI" sz="2400" dirty="0"/>
              <a:t>Sisältö: Luennot, demot ja seminaari,…</a:t>
            </a:r>
            <a:endParaRPr lang="fi-FI" sz="2000" dirty="0"/>
          </a:p>
          <a:p>
            <a:pPr lvl="1"/>
            <a:r>
              <a:rPr lang="fi-FI" sz="2000" dirty="0"/>
              <a:t>Golf ja </a:t>
            </a:r>
            <a:r>
              <a:rPr lang="fi-FI" sz="2000" dirty="0" err="1"/>
              <a:t>frishbeegolf</a:t>
            </a:r>
            <a:r>
              <a:rPr lang="fi-FI" sz="2000" dirty="0"/>
              <a:t> 10t</a:t>
            </a:r>
          </a:p>
          <a:p>
            <a:pPr lvl="1"/>
            <a:r>
              <a:rPr lang="fi-FI" sz="2000" dirty="0"/>
              <a:t>Yhteistoimintademot 16t</a:t>
            </a:r>
          </a:p>
          <a:p>
            <a:pPr lvl="1"/>
            <a:r>
              <a:rPr lang="fi-FI" sz="2000" dirty="0"/>
              <a:t>Itsenäinen työ 22t eli noin 10 sivua</a:t>
            </a:r>
          </a:p>
          <a:p>
            <a:r>
              <a:rPr lang="fi-FI" sz="2400" dirty="0"/>
              <a:t>Suoritustapa: ”Aktiivisuus” = kysely, ihmettely, toiminta, sitoutuminen, muiden auttaminen, oma monipuolistuminen,…</a:t>
            </a:r>
          </a:p>
          <a:p>
            <a:pPr lvl="1"/>
            <a:r>
              <a:rPr lang="fi-FI" sz="2000" dirty="0"/>
              <a:t>Demot = uusia pallopelejä (yks./joukkue), yhteistoiminta, oma osaamisanalyysi,…</a:t>
            </a:r>
          </a:p>
          <a:p>
            <a:pPr lvl="1"/>
            <a:r>
              <a:rPr lang="fi-FI" sz="2000" dirty="0"/>
              <a:t>Teematyö = kirjallinen</a:t>
            </a:r>
          </a:p>
          <a:p>
            <a:pPr lvl="1"/>
            <a:r>
              <a:rPr lang="fi-FI" sz="2000" dirty="0"/>
              <a:t>Omaharjoittelu = pelaaminen, tuomarointi, ideoiden kokeilua,…</a:t>
            </a:r>
          </a:p>
        </p:txBody>
      </p:sp>
    </p:spTree>
    <p:extLst>
      <p:ext uri="{BB962C8B-B14F-4D97-AF65-F5344CB8AC3E}">
        <p14:creationId xmlns:p14="http://schemas.microsoft.com/office/powerpoint/2010/main" val="103479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>
            <a:normAutofit/>
          </a:bodyPr>
          <a:lstStyle/>
          <a:p>
            <a:r>
              <a:rPr lang="fi-FI" sz="3200" dirty="0"/>
              <a:t>KURSSIKUVAUS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415441"/>
            <a:ext cx="8401396" cy="4710723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Arviointi (0-5):</a:t>
            </a:r>
          </a:p>
          <a:p>
            <a:pPr lvl="1"/>
            <a:r>
              <a:rPr lang="fi-FI" sz="2000" dirty="0"/>
              <a:t>Oman </a:t>
            </a:r>
            <a:r>
              <a:rPr lang="fi-FI" sz="2000" b="1" dirty="0"/>
              <a:t>teema-alueen</a:t>
            </a:r>
            <a:r>
              <a:rPr lang="fi-FI" sz="2000" dirty="0"/>
              <a:t> työstäminen (loppuraportti),….			50 %</a:t>
            </a:r>
          </a:p>
          <a:p>
            <a:pPr lvl="1"/>
            <a:r>
              <a:rPr lang="fi-FI" sz="2000" dirty="0"/>
              <a:t>Oma </a:t>
            </a:r>
            <a:r>
              <a:rPr lang="fi-FI" sz="2000" b="1" dirty="0"/>
              <a:t>aktiivisuutesi</a:t>
            </a:r>
            <a:r>
              <a:rPr lang="fi-FI" sz="2000" dirty="0"/>
              <a:t>/oppimishalukkuutesi tunneilla/tuntien ulkopuolella/….	50%</a:t>
            </a:r>
          </a:p>
          <a:p>
            <a:pPr lvl="1"/>
            <a:endParaRPr lang="fi-FI" sz="2000" dirty="0"/>
          </a:p>
          <a:p>
            <a:r>
              <a:rPr lang="fi-FI" sz="2400" dirty="0"/>
              <a:t>Numeroina:</a:t>
            </a:r>
          </a:p>
          <a:p>
            <a:pPr lvl="1"/>
            <a:r>
              <a:rPr lang="fi-FI" sz="2000" dirty="0"/>
              <a:t>0 = hylätty</a:t>
            </a:r>
          </a:p>
          <a:p>
            <a:pPr lvl="1"/>
            <a:r>
              <a:rPr lang="fi-FI" sz="2000" dirty="0"/>
              <a:t>1 = välttävä</a:t>
            </a:r>
          </a:p>
          <a:p>
            <a:pPr lvl="1"/>
            <a:r>
              <a:rPr lang="fi-FI" sz="2000" dirty="0"/>
              <a:t>2 = tyydyttävä</a:t>
            </a:r>
          </a:p>
          <a:p>
            <a:pPr lvl="1"/>
            <a:r>
              <a:rPr lang="fi-FI" sz="2000" dirty="0"/>
              <a:t>3 = hyvä, johon tuntimäärä Liikunnalla riittää edellyttäen esiteltyjen asioiden muistamista.</a:t>
            </a:r>
          </a:p>
          <a:p>
            <a:pPr lvl="1"/>
            <a:r>
              <a:rPr lang="fi-FI" sz="2000" dirty="0"/>
              <a:t>4 = kiitettävä</a:t>
            </a:r>
          </a:p>
          <a:p>
            <a:pPr lvl="1"/>
            <a:r>
              <a:rPr lang="fi-FI" sz="2000" dirty="0"/>
              <a:t>5 = erinomainen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0959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1628"/>
          </a:xfrm>
        </p:spPr>
        <p:txBody>
          <a:bodyPr>
            <a:normAutofit/>
          </a:bodyPr>
          <a:lstStyle/>
          <a:p>
            <a:r>
              <a:rPr lang="fi-FI" sz="3200" dirty="0"/>
              <a:t>Teematyö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</p:spPr>
        <p:txBody>
          <a:bodyPr>
            <a:normAutofit/>
          </a:bodyPr>
          <a:lstStyle/>
          <a:p>
            <a:r>
              <a:rPr lang="fi-FI" sz="2400"/>
              <a:t>Mitä </a:t>
            </a:r>
            <a:r>
              <a:rPr lang="fi-FI" sz="2400" dirty="0"/>
              <a:t>olen oppinut Liikunnan palloiluopetuksessa?</a:t>
            </a:r>
          </a:p>
          <a:p>
            <a:pPr lvl="1"/>
            <a:r>
              <a:rPr lang="fi-FI" sz="2000" dirty="0"/>
              <a:t>Mistä lähdin, missä olen nyt?</a:t>
            </a:r>
          </a:p>
          <a:p>
            <a:pPr lvl="1"/>
            <a:r>
              <a:rPr lang="fi-FI" sz="2000" dirty="0"/>
              <a:t>Mitä havaittu, mitä tehty, miten sovelletaan, mitä reunaehtoja (säännöt, ryhmäideat, teoriatausta, perustelut toiminnalle, hyöty muille ryhmäläisille,…)</a:t>
            </a:r>
          </a:p>
          <a:p>
            <a:pPr lvl="1"/>
            <a:r>
              <a:rPr lang="fi-FI" sz="2000" dirty="0"/>
              <a:t>Palloilun opetus koulukontekstissa?</a:t>
            </a:r>
          </a:p>
          <a:p>
            <a:pPr lvl="1"/>
            <a:endParaRPr lang="fi-FI" sz="2000" dirty="0"/>
          </a:p>
          <a:p>
            <a:r>
              <a:rPr lang="fi-FI" sz="2400" dirty="0"/>
              <a:t>Esittely kevään seminaarikerralla.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82485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Aktiivisuus: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6415"/>
            <a:ext cx="10515600" cy="4730548"/>
          </a:xfrm>
        </p:spPr>
        <p:txBody>
          <a:bodyPr>
            <a:normAutofit/>
          </a:bodyPr>
          <a:lstStyle/>
          <a:p>
            <a:r>
              <a:rPr lang="fi-FI" sz="2400" dirty="0"/>
              <a:t>Ajoissa paikalla, sovitut tehtävät tehty, sisällöt kirjattu,…</a:t>
            </a:r>
          </a:p>
          <a:p>
            <a:r>
              <a:rPr lang="fi-FI" sz="2400" dirty="0"/>
              <a:t>Vuorovaikutus, toisten huomiointi, monipuolistaminen,…</a:t>
            </a:r>
          </a:p>
          <a:p>
            <a:r>
              <a:rPr lang="fi-FI" sz="2400" dirty="0"/>
              <a:t>Auttaminen, omien haasteiden löytyminen (</a:t>
            </a:r>
            <a:r>
              <a:rPr lang="fi-FI" sz="2400" dirty="0" err="1"/>
              <a:t>fyys</a:t>
            </a:r>
            <a:r>
              <a:rPr lang="fi-FI" sz="2400" dirty="0"/>
              <a:t>./</a:t>
            </a:r>
            <a:r>
              <a:rPr lang="fi-FI" sz="2400" dirty="0" err="1"/>
              <a:t>psyykk</a:t>
            </a:r>
            <a:r>
              <a:rPr lang="fi-FI" sz="2400" dirty="0"/>
              <a:t>./sos.) ja niiden työstäminen,…</a:t>
            </a:r>
          </a:p>
          <a:p>
            <a:r>
              <a:rPr lang="fi-FI" sz="2400" dirty="0"/>
              <a:t> Omaharjoittelu, tuomarointi, pelaamisen harjoittelu, välineiden huoltoon ja avustamiseen liittyvä tutustuminen,…</a:t>
            </a:r>
          </a:p>
          <a:p>
            <a:pPr lvl="1"/>
            <a:r>
              <a:rPr lang="fi-FI" sz="2000" dirty="0"/>
              <a:t>3009, 2110, 1111, 0912.</a:t>
            </a:r>
          </a:p>
          <a:p>
            <a:pPr lvl="1"/>
            <a:r>
              <a:rPr lang="fi-FI" sz="2000"/>
              <a:t>Keväällä: ti 100226 8-10, ke 110326 8-10 ja ti 140426 8-10.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381878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260</Words>
  <Application>Microsoft Office PowerPoint</Application>
  <PresentationFormat>Laajakuva</PresentationFormat>
  <Paragraphs>37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KURSSIKUVAUS</vt:lpstr>
      <vt:lpstr>KURSSIKUVAUS</vt:lpstr>
      <vt:lpstr>Teematyö</vt:lpstr>
      <vt:lpstr>Aktiivisuus: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KURSSIKUVAUS</dc:title>
  <dc:creator>Lumela, Pekka</dc:creator>
  <cp:lastModifiedBy>Lumela, Pekka</cp:lastModifiedBy>
  <cp:revision>17</cp:revision>
  <dcterms:created xsi:type="dcterms:W3CDTF">2023-09-14T07:09:59Z</dcterms:created>
  <dcterms:modified xsi:type="dcterms:W3CDTF">2026-01-14T08:00:34Z</dcterms:modified>
</cp:coreProperties>
</file>