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2D50D9-B295-48FE-AEF4-968CC0FBC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77CD7D2-7E46-423F-BD38-001AA6A2D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669DAF-63C5-4BE0-B380-32538051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E5A384-942F-4E1E-B4F4-BED9C5C2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653EAE-C379-46DA-BBC2-A9064C6A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472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EE847C-3194-4C33-91E0-FD1C1F49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D401C3-D658-45F0-9EC0-A4D5A907C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9AC984-43BC-4C7F-9190-AF143FAC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33630D-6B32-4CB5-B17E-BC1A3430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08A738-48AA-4AF1-8B95-17384574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40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816548D-150C-4B53-9A1C-46A94ABDE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3C218D0-86E0-4F65-9945-97C959ACA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693BBB-51D3-4210-9CE2-D58D25AD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1BA66B-FAC9-4EFC-A474-1D99F707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BF86B5-D424-4181-9EA0-908231D8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113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150C49-4D04-4E11-ABCA-7DF8858D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8E1A0F-AAB5-4C9B-8044-75C14ACFB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69B3DA-1057-4E4A-B22D-E8632E9F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5253FD-12D6-4E50-AFFF-AF9B443F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61368A-A6F3-4D73-AB9F-1313EB4E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02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280786-734D-4441-B972-1981F2AE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61DDD7-3BE3-47F6-AE04-0DE932A34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34D701-194D-4560-843E-8182AE5B5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4421A0-C83B-44A8-8DAB-B9612DDED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9D680C-DF52-4C9A-A099-D8451439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04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C2F22E-6F37-4972-81D6-43E56A6A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E33BEB-25FC-4148-9CC0-E375BB150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3D34EC5-DB6D-433B-9912-57A42E072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9CA3766-BF05-4291-A9C8-B5C107D2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FC2499-0A7F-4A4E-A808-3CC4CFD1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D1E8C80-0656-4927-996E-8D37C7F0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18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1B9794-4268-4DE3-BF19-F9FCD623E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83D243-C76D-4BA0-A7C3-4CEFAE4D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8DFF43A-2D45-4E9F-9E1F-BCBE8F1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C2FECC-049F-4613-994F-F9D87847F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EA29B5A-F9DC-4A21-8841-81545571B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7A6345A-B7BB-4AB0-AF01-4141B02A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85F7A0D-FD30-4205-B9FA-268A735CD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F757E94-8056-4ECB-A98E-41B1FB6D4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5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2D302A-F93B-48FC-B467-D65AC502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AEE681A-6004-48CA-88D0-A8EA3FA8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C8DAB5-88C3-42B4-A45C-2F4966FC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8CD68E-073A-4672-A8EB-692A5CED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43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5E430BD-26E0-4CF8-88F6-67B928AB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42B532B-FFD4-46FE-BEC4-75131B01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3082B74-A6D5-4122-BA8E-23E8010E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12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368CAD-4F22-4894-8697-B15A5BB58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926937-993A-44B3-895F-0A69A9D92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DBF395C-D2EA-4B25-BA4A-BE468A9FE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A4A977-400C-4F56-8F76-39115785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8CBE2B-CBFC-4384-B6D6-A59CED1B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01977C-4FFB-44E9-9ACD-333F0B99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79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B06103-0EC2-4C7B-904E-F59A81C9C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2A1BC28-619C-4362-A2BB-10AC20379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22FD48-5A25-40C9-88CA-FCB1A8472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F1F3540-A409-44E2-AA53-981B2BB0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CD76A9E-9140-4E25-9000-3DD6CFFF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7E9452-C74D-4C75-A7A5-26E5604C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61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BA50ADA-90B7-423B-BBBA-98A85FB0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2D5A516-9C13-4F96-9C95-65DFDE327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D745E8-9EC9-4A33-B286-D8A811443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6BA2-C1C7-45DE-B956-637570BC1B6E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B24B1F-DBB5-4E76-A374-B35CFB4AA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618F69-9A95-43A2-9493-36FCA9C9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BBFB-9CD2-49AF-98CE-91B4C553B1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4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628"/>
          </a:xfrm>
        </p:spPr>
        <p:txBody>
          <a:bodyPr>
            <a:normAutofit/>
          </a:bodyPr>
          <a:lstStyle/>
          <a:p>
            <a:r>
              <a:rPr lang="fi-FI" sz="3200" dirty="0"/>
              <a:t>Loppuraportti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fi-FI" sz="2000" dirty="0"/>
              <a:t>Henkilökohtainen</a:t>
            </a:r>
          </a:p>
          <a:p>
            <a:r>
              <a:rPr lang="fi-FI" sz="2000" dirty="0"/>
              <a:t>Mitä demosisällöt olivat ja miten niitä sovelletaan koulukontekstiin?</a:t>
            </a:r>
          </a:p>
          <a:p>
            <a:r>
              <a:rPr lang="fi-FI" sz="2000" dirty="0"/>
              <a:t>Opetusharjoitusparitoiminta</a:t>
            </a:r>
          </a:p>
          <a:p>
            <a:r>
              <a:rPr lang="fi-FI" sz="2000" dirty="0"/>
              <a:t>Kuukausiteema lähtökohta:</a:t>
            </a:r>
          </a:p>
          <a:p>
            <a:pPr lvl="1"/>
            <a:r>
              <a:rPr lang="fi-FI" sz="1600" dirty="0"/>
              <a:t>Mitä havaittu, mitä tehty, miten sovelletaan, mitä reunaehtoja (säännöt, ryhmäideat, teoriatausta, perustelut toiminnalle, hyöty muille ryhmäläisille,…</a:t>
            </a:r>
          </a:p>
          <a:p>
            <a:pPr lvl="1"/>
            <a:r>
              <a:rPr lang="fi-FI" sz="1600" dirty="0"/>
              <a:t>Kirjallinen, teoreettinen, käytännönläheinen, video, netti, pilvi,….</a:t>
            </a:r>
          </a:p>
          <a:p>
            <a:r>
              <a:rPr lang="fi-FI" sz="2000" dirty="0"/>
              <a:t>Miten sisältöä sovelletaan meidän tarpeisiin? Kokematon/keskiverto/hyvä</a:t>
            </a:r>
          </a:p>
          <a:p>
            <a:r>
              <a:rPr lang="fi-FI" sz="2000" dirty="0"/>
              <a:t>Miten sisältöä sovelletaan koulujen tarpeisiin? Kokematon/keskiverto/hyvä</a:t>
            </a:r>
          </a:p>
          <a:p>
            <a:r>
              <a:rPr lang="fi-FI" sz="2000" dirty="0"/>
              <a:t>Numeroina:</a:t>
            </a:r>
          </a:p>
          <a:p>
            <a:pPr lvl="1"/>
            <a:r>
              <a:rPr lang="fi-FI" sz="1600" dirty="0"/>
              <a:t>0 = hylätty</a:t>
            </a:r>
          </a:p>
          <a:p>
            <a:pPr lvl="1"/>
            <a:r>
              <a:rPr lang="fi-FI" sz="1600" dirty="0"/>
              <a:t>1 = välttävä</a:t>
            </a:r>
          </a:p>
          <a:p>
            <a:pPr lvl="1"/>
            <a:r>
              <a:rPr lang="fi-FI" sz="1600" dirty="0"/>
              <a:t>2 = tyydyttävä</a:t>
            </a:r>
          </a:p>
          <a:p>
            <a:pPr lvl="1"/>
            <a:r>
              <a:rPr lang="fi-FI" sz="1600" dirty="0"/>
              <a:t>3 = hyvä, johon tuntimäärä Liikunnalla riittää edellyttäen esiteltyjen asioiden muistamista.</a:t>
            </a:r>
          </a:p>
          <a:p>
            <a:pPr lvl="1"/>
            <a:r>
              <a:rPr lang="fi-FI" sz="1600" dirty="0"/>
              <a:t>4 = kiitettävä</a:t>
            </a:r>
          </a:p>
          <a:p>
            <a:pPr lvl="1"/>
            <a:r>
              <a:rPr lang="fi-FI" sz="1600" dirty="0"/>
              <a:t>5 = erinomainen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82485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3A4179-1172-4434-A343-8A434D27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057"/>
          </a:xfrm>
        </p:spPr>
        <p:txBody>
          <a:bodyPr>
            <a:normAutofit/>
          </a:bodyPr>
          <a:lstStyle/>
          <a:p>
            <a:r>
              <a:rPr lang="fi-FI" sz="3200" dirty="0"/>
              <a:t>Arviointi kriteerit loppuraportille: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D82164-7E3E-4503-8FB6-AC76E1204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628"/>
            <a:ext cx="10515600" cy="4826335"/>
          </a:xfrm>
        </p:spPr>
        <p:txBody>
          <a:bodyPr>
            <a:normAutofit/>
          </a:bodyPr>
          <a:lstStyle/>
          <a:p>
            <a:r>
              <a:rPr lang="fi-FI" sz="2000" dirty="0"/>
              <a:t>Kriteerit arvosanalle 3: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Demosisällöt kirjattu johdonmukaisesti ja niistä löydetty oleellinen koulua ajatellen.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Opetusharjoittelusta kirjattu tuntisuunnitelmat, ryhmän ja arvioivan opettajan palaute. Lisäksi kokemuksissa on hyvä aukaista yhteistyön toimivuutta opettajaparin kanssa sekä näiden kokemusten koulukonteksti sisältöä.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Raportti on jäsennelty selkeästi ja kirjoittaminen johdonmukaista.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Tekijän omat mielipiteet ovat eroteltavissa lähdetietoon liittyvästä informaatiosta.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Raportti muodostaa hyvän kokonaisuuden.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Raportin sisällössä löytyy yhtymäkohtia koulutuksessa aikaisemmin esille tulleita asioita (Perus- ja jatkokurssi), kuten termit, merkit, luokittelut</a:t>
            </a:r>
            <a:r>
              <a:rPr lang="fi-FI" sz="1600"/>
              <a:t>, tms.</a:t>
            </a:r>
            <a:endParaRPr lang="fi-FI" sz="1600" dirty="0"/>
          </a:p>
          <a:p>
            <a:pPr lvl="1">
              <a:buFont typeface="Wingdings" panose="05000000000000000000" pitchFamily="2" charset="2"/>
              <a:buChar char="Ø"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0038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192</Words>
  <Application>Microsoft Office PowerPoint</Application>
  <PresentationFormat>Laajakuva</PresentationFormat>
  <Paragraphs>24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Office-teema</vt:lpstr>
      <vt:lpstr>Loppuraportti</vt:lpstr>
      <vt:lpstr>Arviointi kriteerit loppuraportille: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Loppuraportti</dc:title>
  <dc:creator>Lumela, Pekka</dc:creator>
  <cp:lastModifiedBy>Lumela, Pekka</cp:lastModifiedBy>
  <cp:revision>7</cp:revision>
  <dcterms:created xsi:type="dcterms:W3CDTF">2022-03-28T09:40:52Z</dcterms:created>
  <dcterms:modified xsi:type="dcterms:W3CDTF">2022-03-30T10:41:37Z</dcterms:modified>
</cp:coreProperties>
</file>