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8DCC6F-B231-E541-A111-CB3A843539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DD4C487-2FFE-A68A-B95C-331E9932DC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1F87239-0797-51F2-B989-2ACF22D4E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6690-9F84-4B9A-87B2-27552BB657E6}" type="datetimeFigureOut">
              <a:rPr lang="fi-FI" smtClean="0"/>
              <a:t>11.1.2023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761D86A-A3EA-CC57-2313-3B5F0BC74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A6F74DE-7DEF-4A55-C8A1-88FDD19FD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359A-457D-4884-84A6-DC87D1D3DF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86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DD885D-3E01-3732-5DC8-5C408AE7D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7B19BDF-E6BF-AE80-F74C-468251AB06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C9B7D62-9A19-EE48-9A20-556EDBA57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6690-9F84-4B9A-87B2-27552BB657E6}" type="datetimeFigureOut">
              <a:rPr lang="fi-FI" smtClean="0"/>
              <a:t>11.1.2023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80FD72C-EDF0-965E-EC9F-D4E7AD561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20A2B82-346C-57A2-09B9-31C0A08C6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359A-457D-4884-84A6-DC87D1D3DF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561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4B037B6A-5F7D-0BFD-C7B4-DF738DCFFF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0EDA609-C711-661F-B0ED-955099C39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D675371-FEFE-D9B2-A999-5A7408AE4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6690-9F84-4B9A-87B2-27552BB657E6}" type="datetimeFigureOut">
              <a:rPr lang="fi-FI" smtClean="0"/>
              <a:t>11.1.2023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EDB2183-138E-478D-76E5-53AEAC733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5D8BCF7-19BD-5FEA-CB67-74352A420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359A-457D-4884-84A6-DC87D1D3DF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34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28B6A3-240F-FC24-3EAF-9E24E4F2F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324950F-5B61-40C5-48B1-25DDC7ED7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C9A620-D294-FD4A-C404-D6FEAB45B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6690-9F84-4B9A-87B2-27552BB657E6}" type="datetimeFigureOut">
              <a:rPr lang="fi-FI" smtClean="0"/>
              <a:t>11.1.2023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FE3B32A-6541-4852-750F-0E9D224E9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CA0A850-ABAF-46F9-2C16-D72AFE1C9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359A-457D-4884-84A6-DC87D1D3DF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401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167484-4481-B3D0-E309-E30129A1D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E6D0106-BB05-30D0-DE33-E5AB00082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0EC44FD-15DB-FC73-C396-E2EA8B705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6690-9F84-4B9A-87B2-27552BB657E6}" type="datetimeFigureOut">
              <a:rPr lang="fi-FI" smtClean="0"/>
              <a:t>11.1.2023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12EBF03-A0BD-784A-B46D-AE963EDF1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29C73F2-3B1B-EB84-9DF5-E5709F9DA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359A-457D-4884-84A6-DC87D1D3DF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1896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44BEFD-6E41-B626-D97A-7A883C85E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DE6436-875E-AF05-E668-D2792C78B6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BC669D1-D36F-4984-D190-DFC5FA77B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8530834-0A70-B283-8AF7-27D48D346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6690-9F84-4B9A-87B2-27552BB657E6}" type="datetimeFigureOut">
              <a:rPr lang="fi-FI" smtClean="0"/>
              <a:t>11.1.2023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2FD036A-7BB5-AC0A-3C71-D356D2B75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E6D4A0F-E412-8922-BA96-45A9FB600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359A-457D-4884-84A6-DC87D1D3DF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578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C63558-ABD0-FD21-FF2E-7A05F2A7A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14EE9C6-C866-ECC6-EB05-9EFD386C1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196D2E7-C52A-2594-1529-E6B4BEA9A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845181B-42EC-EF91-65BF-B2829EDA5C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DC3CE3B-4111-0320-47C0-CC7A71DB26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7D56343C-4C13-6D84-C83E-44227076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6690-9F84-4B9A-87B2-27552BB657E6}" type="datetimeFigureOut">
              <a:rPr lang="fi-FI" smtClean="0"/>
              <a:t>11.1.2023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F4D1614-7BD0-16E4-F912-B8E8200F1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0951D4D-03E5-8486-3D14-D105DCC12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359A-457D-4884-84A6-DC87D1D3DF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24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A18A7F-5746-1F9F-E95F-81115CFA1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1147C08-C1F0-C70B-552A-12258E6FA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6690-9F84-4B9A-87B2-27552BB657E6}" type="datetimeFigureOut">
              <a:rPr lang="fi-FI" smtClean="0"/>
              <a:t>11.1.2023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9C360C3-5F63-75A5-78F6-E016AF685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F9A38AF-0ED9-700C-C48F-2B54B3140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359A-457D-4884-84A6-DC87D1D3DF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064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69FE151-F36D-B00A-07E4-683FE6EAC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6690-9F84-4B9A-87B2-27552BB657E6}" type="datetimeFigureOut">
              <a:rPr lang="fi-FI" smtClean="0"/>
              <a:t>11.1.2023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5D8B8B8D-9A5F-31FF-E2C2-9B05EB3BC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0939DE2-81FE-5DD7-A539-E1C18D832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359A-457D-4884-84A6-DC87D1D3DF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1117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25CCA2-3866-4246-E03D-A5B466EC7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14D3E36-0257-1B4F-2C23-EA65F7078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DE8484B-670B-B3EC-61B4-4F25F184A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EA629B5-DE08-C1C0-7716-03824E3A6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6690-9F84-4B9A-87B2-27552BB657E6}" type="datetimeFigureOut">
              <a:rPr lang="fi-FI" smtClean="0"/>
              <a:t>11.1.2023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89D3823-E875-B515-C984-AADE7898F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D518A2E-779A-4651-FF8A-424ABB2D8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359A-457D-4884-84A6-DC87D1D3DF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6228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026410-C1C2-1307-15DA-27D91C74B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27588BFE-AED9-3250-7999-C02FEAACD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2B6A504-CE50-9E66-B858-3147C9E8F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3BD0631-3D8C-102B-F36D-4D61E7372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6690-9F84-4B9A-87B2-27552BB657E6}" type="datetimeFigureOut">
              <a:rPr lang="fi-FI" smtClean="0"/>
              <a:t>11.1.2023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BF47844-4571-2896-F326-3F98F169A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0C5EDB9-1E53-38C3-376D-1D92D3D58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359A-457D-4884-84A6-DC87D1D3DF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144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8F7F673-30D6-6212-F6D8-F88EFA240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7905780-0164-F4A1-058F-B7DCD1E17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7DA5730-1B32-8449-D656-42042BF8D1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26690-9F84-4B9A-87B2-27552BB657E6}" type="datetimeFigureOut">
              <a:rPr lang="fi-FI" smtClean="0"/>
              <a:t>11.1.2023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B692E8A-88A0-1323-657A-CCA85D9BE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725363-789C-1D93-9064-55878BCE29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C359A-457D-4884-84A6-DC87D1D3DF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947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5B6FDB-3539-EB7D-A6BC-C15363E93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1279"/>
          </a:xfrm>
        </p:spPr>
        <p:txBody>
          <a:bodyPr>
            <a:normAutofit/>
          </a:bodyPr>
          <a:lstStyle/>
          <a:p>
            <a:r>
              <a:rPr lang="fi-FI" sz="3200" dirty="0"/>
              <a:t>SALAMAPALLOSÄÄNNÖT LYHYESTI: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95F55A0-DC58-C109-265F-1765F8340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461"/>
            <a:ext cx="10515600" cy="4851502"/>
          </a:xfrm>
        </p:spPr>
        <p:txBody>
          <a:bodyPr>
            <a:normAutofit/>
          </a:bodyPr>
          <a:lstStyle/>
          <a:p>
            <a:r>
              <a:rPr lang="fi-FI" sz="2400" dirty="0"/>
              <a:t>Peliaika 2x30 min 5 min tauolla.</a:t>
            </a:r>
          </a:p>
          <a:p>
            <a:r>
              <a:rPr lang="fi-FI" sz="2400" dirty="0"/>
              <a:t>8 pelaajaa 30x60m pelialueella.</a:t>
            </a:r>
          </a:p>
          <a:p>
            <a:r>
              <a:rPr lang="fi-FI" sz="2400" dirty="0"/>
              <a:t>Aloitus keskeltä taaksepäin ja sen voi syöttää eteenpäin aloituslinjaan asti.</a:t>
            </a:r>
          </a:p>
          <a:p>
            <a:r>
              <a:rPr lang="fi-FI" sz="2400" dirty="0"/>
              <a:t>Maahan osunut pallo siirtää hyökkäysvuoron ja aloitetaan syöttöpaikasta.</a:t>
            </a:r>
          </a:p>
          <a:p>
            <a:r>
              <a:rPr lang="fi-FI" sz="2400" dirty="0"/>
              <a:t>Syötöt aina sivulle tai taaksepäin ja 2-käden kosketuksen jälkeen on 3 </a:t>
            </a:r>
            <a:r>
              <a:rPr lang="fi-FI" sz="2400" dirty="0" err="1"/>
              <a:t>sek</a:t>
            </a:r>
            <a:r>
              <a:rPr lang="fi-FI" sz="2400" dirty="0"/>
              <a:t> (paikallaan) tai 3 askelta (liike) aikaa syöttää joukkuekaverille.</a:t>
            </a:r>
          </a:p>
          <a:p>
            <a:r>
              <a:rPr lang="fi-FI" sz="2400" dirty="0"/>
              <a:t>”Pallolinja” rajaa hyökkääjien paikat ja ”2 askelta pallosta” rajaa puolustajien paikat.</a:t>
            </a:r>
          </a:p>
          <a:p>
            <a:r>
              <a:rPr lang="fi-FI" sz="2400" dirty="0"/>
              <a:t>Maalialue pelikentän päässä, jonne pallo painetaan maahan ennen kosketusta.</a:t>
            </a:r>
          </a:p>
          <a:p>
            <a:r>
              <a:rPr lang="fi-FI" sz="2400" dirty="0"/>
              <a:t>Keskeltä 3 pistettä ja laidasta 1 piste.</a:t>
            </a:r>
          </a:p>
          <a:p>
            <a:r>
              <a:rPr lang="fi-FI" sz="2400" dirty="0"/>
              <a:t>Puolustajat pyrkivät mahdollisimman aikaisin koskemaan </a:t>
            </a:r>
            <a:r>
              <a:rPr lang="fi-FI" sz="2400"/>
              <a:t>2-kädellä kehoon.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45804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103</Words>
  <Application>Microsoft Office PowerPoint</Application>
  <PresentationFormat>Laajakuva</PresentationFormat>
  <Paragraphs>10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SALAMAPALLOSÄÄNNÖT LYHYESTI: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SALAMAPALLOSÄÄNNÖT LYHYESTI:</dc:title>
  <dc:creator>Lumela, Jari-Pekka</dc:creator>
  <cp:lastModifiedBy>Lumela, Jari-Pekka</cp:lastModifiedBy>
  <cp:revision>2</cp:revision>
  <dcterms:created xsi:type="dcterms:W3CDTF">2023-01-11T11:40:25Z</dcterms:created>
  <dcterms:modified xsi:type="dcterms:W3CDTF">2023-01-11T12:54:13Z</dcterms:modified>
</cp:coreProperties>
</file>