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6" r:id="rId8"/>
    <p:sldId id="269" r:id="rId9"/>
    <p:sldId id="268" r:id="rId10"/>
    <p:sldId id="262" r:id="rId11"/>
    <p:sldId id="263" r:id="rId12"/>
    <p:sldId id="270" r:id="rId13"/>
    <p:sldId id="265" r:id="rId14"/>
    <p:sldId id="264" r:id="rId15"/>
    <p:sldId id="26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72"/>
  </p:normalViewPr>
  <p:slideViewPr>
    <p:cSldViewPr snapToGrid="0">
      <p:cViewPr varScale="1">
        <p:scale>
          <a:sx n="112" d="100"/>
          <a:sy n="112" d="100"/>
        </p:scale>
        <p:origin x="5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E4FEF7-15FD-480E-B365-DD48ECDF3982}" type="doc">
      <dgm:prSet loTypeId="urn:microsoft.com/office/officeart/2005/8/layout/default" loCatId="list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3E9CB366-B9B4-480C-8657-127B13C78A97}">
      <dgm:prSet/>
      <dgm:spPr/>
      <dgm:t>
        <a:bodyPr/>
        <a:lstStyle/>
        <a:p>
          <a:r>
            <a:rPr lang="fi-FI" b="0" i="0"/>
            <a:t>Suuhengitys </a:t>
          </a:r>
          <a:r>
            <a:rPr lang="fi-FI" b="0" i="0">
              <a:sym typeface="Wingdings" panose="05000000000000000000" pitchFamily="2" charset="2"/>
            </a:rPr>
            <a:t></a:t>
          </a:r>
          <a:r>
            <a:rPr lang="fi-FI" b="0" i="0"/>
            <a:t> liian suuri hengitysvolyymi. </a:t>
          </a:r>
          <a:endParaRPr lang="en-US"/>
        </a:p>
      </dgm:t>
    </dgm:pt>
    <dgm:pt modelId="{30D1BCCE-474A-4561-9FA6-D6164612A8C3}" type="parTrans" cxnId="{8214F977-8C82-4284-B5C8-0E70241F98D8}">
      <dgm:prSet/>
      <dgm:spPr/>
      <dgm:t>
        <a:bodyPr/>
        <a:lstStyle/>
        <a:p>
          <a:endParaRPr lang="en-US"/>
        </a:p>
      </dgm:t>
    </dgm:pt>
    <dgm:pt modelId="{00746B81-60CF-40DA-9069-3196A0EF022E}" type="sibTrans" cxnId="{8214F977-8C82-4284-B5C8-0E70241F98D8}">
      <dgm:prSet/>
      <dgm:spPr/>
      <dgm:t>
        <a:bodyPr/>
        <a:lstStyle/>
        <a:p>
          <a:endParaRPr lang="en-US"/>
        </a:p>
      </dgm:t>
    </dgm:pt>
    <dgm:pt modelId="{79876B52-3104-4682-A85A-102A096991A6}">
      <dgm:prSet/>
      <dgm:spPr/>
      <dgm:t>
        <a:bodyPr/>
        <a:lstStyle/>
        <a:p>
          <a:r>
            <a:rPr lang="fi-FI" b="0" i="0"/>
            <a:t>Pinnallinen hengitys </a:t>
          </a:r>
          <a:r>
            <a:rPr lang="fi-FI" b="0" i="0">
              <a:sym typeface="Wingdings" panose="05000000000000000000" pitchFamily="2" charset="2"/>
            </a:rPr>
            <a:t></a:t>
          </a:r>
          <a:r>
            <a:rPr lang="fi-FI" b="0" i="0"/>
            <a:t> lisää elimistön stressiä. </a:t>
          </a:r>
          <a:endParaRPr lang="en-US"/>
        </a:p>
      </dgm:t>
    </dgm:pt>
    <dgm:pt modelId="{9BC35EDE-3EC6-409E-910C-DA9391DA8037}" type="parTrans" cxnId="{743F7532-81D4-42A8-955A-1C8DFF33CE8D}">
      <dgm:prSet/>
      <dgm:spPr/>
      <dgm:t>
        <a:bodyPr/>
        <a:lstStyle/>
        <a:p>
          <a:endParaRPr lang="en-US"/>
        </a:p>
      </dgm:t>
    </dgm:pt>
    <dgm:pt modelId="{630DCDA2-CFC7-4DF5-BE8B-AA920BE37CD7}" type="sibTrans" cxnId="{743F7532-81D4-42A8-955A-1C8DFF33CE8D}">
      <dgm:prSet/>
      <dgm:spPr/>
      <dgm:t>
        <a:bodyPr/>
        <a:lstStyle/>
        <a:p>
          <a:endParaRPr lang="en-US"/>
        </a:p>
      </dgm:t>
    </dgm:pt>
    <dgm:pt modelId="{23673E99-92CD-4047-8640-279755AD031F}">
      <dgm:prSet/>
      <dgm:spPr/>
      <dgm:t>
        <a:bodyPr/>
        <a:lstStyle/>
        <a:p>
          <a:r>
            <a:rPr lang="fi-FI" b="0" i="0"/>
            <a:t>Hengityslihasten heikkous (energian kulutus). </a:t>
          </a:r>
          <a:endParaRPr lang="en-US"/>
        </a:p>
      </dgm:t>
    </dgm:pt>
    <dgm:pt modelId="{010425E0-F884-4C25-9A15-49A2B145AF93}" type="parTrans" cxnId="{165636B2-B767-4D60-B2B0-4374B4F842AD}">
      <dgm:prSet/>
      <dgm:spPr/>
      <dgm:t>
        <a:bodyPr/>
        <a:lstStyle/>
        <a:p>
          <a:endParaRPr lang="en-US"/>
        </a:p>
      </dgm:t>
    </dgm:pt>
    <dgm:pt modelId="{8FE1DDED-EBC1-4E7E-A80C-8C3AB0C572AA}" type="sibTrans" cxnId="{165636B2-B767-4D60-B2B0-4374B4F842AD}">
      <dgm:prSet/>
      <dgm:spPr/>
      <dgm:t>
        <a:bodyPr/>
        <a:lstStyle/>
        <a:p>
          <a:endParaRPr lang="en-US"/>
        </a:p>
      </dgm:t>
    </dgm:pt>
    <dgm:pt modelId="{FDC15C32-D05D-4CE3-A850-97C8122A6A17}">
      <dgm:prSet/>
      <dgm:spPr/>
      <dgm:t>
        <a:bodyPr/>
        <a:lstStyle/>
        <a:p>
          <a:r>
            <a:rPr lang="fi-FI" b="0" i="0"/>
            <a:t>Pallea kiristyy ja heikkenee </a:t>
          </a:r>
          <a:r>
            <a:rPr lang="fi-FI" b="0" i="0">
              <a:sym typeface="Wingdings" panose="05000000000000000000" pitchFamily="2" charset="2"/>
            </a:rPr>
            <a:t></a:t>
          </a:r>
          <a:r>
            <a:rPr lang="fi-FI" b="0" i="0"/>
            <a:t>kylkipistokset. </a:t>
          </a:r>
          <a:endParaRPr lang="en-US"/>
        </a:p>
      </dgm:t>
    </dgm:pt>
    <dgm:pt modelId="{D933ECD2-3E41-4CDC-B1C5-DDD318678232}" type="parTrans" cxnId="{423B4ACA-3231-4D66-BBDC-EC99F81D47FD}">
      <dgm:prSet/>
      <dgm:spPr/>
      <dgm:t>
        <a:bodyPr/>
        <a:lstStyle/>
        <a:p>
          <a:endParaRPr lang="en-US"/>
        </a:p>
      </dgm:t>
    </dgm:pt>
    <dgm:pt modelId="{9282E80E-EC8B-475F-B47D-E78DF8C95978}" type="sibTrans" cxnId="{423B4ACA-3231-4D66-BBDC-EC99F81D47FD}">
      <dgm:prSet/>
      <dgm:spPr/>
      <dgm:t>
        <a:bodyPr/>
        <a:lstStyle/>
        <a:p>
          <a:endParaRPr lang="en-US"/>
        </a:p>
      </dgm:t>
    </dgm:pt>
    <dgm:pt modelId="{76EA326E-5966-4E2E-BC0F-985031A88469}">
      <dgm:prSet/>
      <dgm:spPr/>
      <dgm:t>
        <a:bodyPr/>
        <a:lstStyle/>
        <a:p>
          <a:r>
            <a:rPr lang="fi-FI" b="0" i="0"/>
            <a:t>Kiihkeä hengitys uuvuttaa apuhengityslihakset </a:t>
          </a:r>
          <a:r>
            <a:rPr lang="fi-FI" b="0" i="0">
              <a:sym typeface="Wingdings" panose="05000000000000000000" pitchFamily="2" charset="2"/>
            </a:rPr>
            <a:t></a:t>
          </a:r>
          <a:r>
            <a:rPr lang="fi-FI" b="0" i="0"/>
            <a:t>rintakehän kireys</a:t>
          </a:r>
          <a:r>
            <a:rPr lang="fi-FI" b="0" i="0">
              <a:sym typeface="Wingdings" panose="05000000000000000000" pitchFamily="2" charset="2"/>
            </a:rPr>
            <a:t></a:t>
          </a:r>
          <a:r>
            <a:rPr lang="fi-FI" b="0" i="0"/>
            <a:t> hengityskapasiteetin pieneneminen.</a:t>
          </a:r>
          <a:endParaRPr lang="en-US"/>
        </a:p>
      </dgm:t>
    </dgm:pt>
    <dgm:pt modelId="{AF58BE03-8DD1-46F2-9FFF-BFC5BFEB0465}" type="parTrans" cxnId="{34AD1AC6-E8FA-4796-8D30-FA4C0A40625C}">
      <dgm:prSet/>
      <dgm:spPr/>
      <dgm:t>
        <a:bodyPr/>
        <a:lstStyle/>
        <a:p>
          <a:endParaRPr lang="en-US"/>
        </a:p>
      </dgm:t>
    </dgm:pt>
    <dgm:pt modelId="{602E56ED-DF3F-484E-8CBE-9135F1AFB8C2}" type="sibTrans" cxnId="{34AD1AC6-E8FA-4796-8D30-FA4C0A40625C}">
      <dgm:prSet/>
      <dgm:spPr/>
      <dgm:t>
        <a:bodyPr/>
        <a:lstStyle/>
        <a:p>
          <a:endParaRPr lang="en-US"/>
        </a:p>
      </dgm:t>
    </dgm:pt>
    <dgm:pt modelId="{CB152DA2-CC9E-8D44-AC6F-35925B9B199E}" type="pres">
      <dgm:prSet presAssocID="{4EE4FEF7-15FD-480E-B365-DD48ECDF3982}" presName="diagram" presStyleCnt="0">
        <dgm:presLayoutVars>
          <dgm:dir/>
          <dgm:resizeHandles val="exact"/>
        </dgm:presLayoutVars>
      </dgm:prSet>
      <dgm:spPr/>
    </dgm:pt>
    <dgm:pt modelId="{19FC208E-D8E6-3442-958D-3162E260F882}" type="pres">
      <dgm:prSet presAssocID="{3E9CB366-B9B4-480C-8657-127B13C78A97}" presName="node" presStyleLbl="node1" presStyleIdx="0" presStyleCnt="5">
        <dgm:presLayoutVars>
          <dgm:bulletEnabled val="1"/>
        </dgm:presLayoutVars>
      </dgm:prSet>
      <dgm:spPr/>
    </dgm:pt>
    <dgm:pt modelId="{ED1FB94F-E766-1A41-9E75-B2FEAB6CD904}" type="pres">
      <dgm:prSet presAssocID="{00746B81-60CF-40DA-9069-3196A0EF022E}" presName="sibTrans" presStyleCnt="0"/>
      <dgm:spPr/>
    </dgm:pt>
    <dgm:pt modelId="{8D1D7B5E-9684-184A-87AE-A31DBF919F26}" type="pres">
      <dgm:prSet presAssocID="{79876B52-3104-4682-A85A-102A096991A6}" presName="node" presStyleLbl="node1" presStyleIdx="1" presStyleCnt="5">
        <dgm:presLayoutVars>
          <dgm:bulletEnabled val="1"/>
        </dgm:presLayoutVars>
      </dgm:prSet>
      <dgm:spPr/>
    </dgm:pt>
    <dgm:pt modelId="{AC7DC66E-CDF0-8545-B401-C0DE883A28E1}" type="pres">
      <dgm:prSet presAssocID="{630DCDA2-CFC7-4DF5-BE8B-AA920BE37CD7}" presName="sibTrans" presStyleCnt="0"/>
      <dgm:spPr/>
    </dgm:pt>
    <dgm:pt modelId="{95048BE9-DCE9-7C44-B525-54665A2C0CAF}" type="pres">
      <dgm:prSet presAssocID="{23673E99-92CD-4047-8640-279755AD031F}" presName="node" presStyleLbl="node1" presStyleIdx="2" presStyleCnt="5">
        <dgm:presLayoutVars>
          <dgm:bulletEnabled val="1"/>
        </dgm:presLayoutVars>
      </dgm:prSet>
      <dgm:spPr/>
    </dgm:pt>
    <dgm:pt modelId="{5D937E9F-8054-664F-8D04-AA5DC4C55CF3}" type="pres">
      <dgm:prSet presAssocID="{8FE1DDED-EBC1-4E7E-A80C-8C3AB0C572AA}" presName="sibTrans" presStyleCnt="0"/>
      <dgm:spPr/>
    </dgm:pt>
    <dgm:pt modelId="{C9EC4875-6636-DA47-8C9D-27DBB94EC278}" type="pres">
      <dgm:prSet presAssocID="{FDC15C32-D05D-4CE3-A850-97C8122A6A17}" presName="node" presStyleLbl="node1" presStyleIdx="3" presStyleCnt="5">
        <dgm:presLayoutVars>
          <dgm:bulletEnabled val="1"/>
        </dgm:presLayoutVars>
      </dgm:prSet>
      <dgm:spPr/>
    </dgm:pt>
    <dgm:pt modelId="{9A6EFEE9-5F44-BB4C-B416-43A3144E00DE}" type="pres">
      <dgm:prSet presAssocID="{9282E80E-EC8B-475F-B47D-E78DF8C95978}" presName="sibTrans" presStyleCnt="0"/>
      <dgm:spPr/>
    </dgm:pt>
    <dgm:pt modelId="{728A8A85-C661-3042-B1A7-671F1C520377}" type="pres">
      <dgm:prSet presAssocID="{76EA326E-5966-4E2E-BC0F-985031A88469}" presName="node" presStyleLbl="node1" presStyleIdx="4" presStyleCnt="5">
        <dgm:presLayoutVars>
          <dgm:bulletEnabled val="1"/>
        </dgm:presLayoutVars>
      </dgm:prSet>
      <dgm:spPr/>
    </dgm:pt>
  </dgm:ptLst>
  <dgm:cxnLst>
    <dgm:cxn modelId="{652DCC22-1D21-714A-BDA5-6D2AFA13384A}" type="presOf" srcId="{79876B52-3104-4682-A85A-102A096991A6}" destId="{8D1D7B5E-9684-184A-87AE-A31DBF919F26}" srcOrd="0" destOrd="0" presId="urn:microsoft.com/office/officeart/2005/8/layout/default"/>
    <dgm:cxn modelId="{425AA52C-1D1C-5140-94C2-35D9163AA6D8}" type="presOf" srcId="{23673E99-92CD-4047-8640-279755AD031F}" destId="{95048BE9-DCE9-7C44-B525-54665A2C0CAF}" srcOrd="0" destOrd="0" presId="urn:microsoft.com/office/officeart/2005/8/layout/default"/>
    <dgm:cxn modelId="{743F7532-81D4-42A8-955A-1C8DFF33CE8D}" srcId="{4EE4FEF7-15FD-480E-B365-DD48ECDF3982}" destId="{79876B52-3104-4682-A85A-102A096991A6}" srcOrd="1" destOrd="0" parTransId="{9BC35EDE-3EC6-409E-910C-DA9391DA8037}" sibTransId="{630DCDA2-CFC7-4DF5-BE8B-AA920BE37CD7}"/>
    <dgm:cxn modelId="{0CEC5873-523B-CC4C-908A-A7EB4914ECEE}" type="presOf" srcId="{4EE4FEF7-15FD-480E-B365-DD48ECDF3982}" destId="{CB152DA2-CC9E-8D44-AC6F-35925B9B199E}" srcOrd="0" destOrd="0" presId="urn:microsoft.com/office/officeart/2005/8/layout/default"/>
    <dgm:cxn modelId="{8214F977-8C82-4284-B5C8-0E70241F98D8}" srcId="{4EE4FEF7-15FD-480E-B365-DD48ECDF3982}" destId="{3E9CB366-B9B4-480C-8657-127B13C78A97}" srcOrd="0" destOrd="0" parTransId="{30D1BCCE-474A-4561-9FA6-D6164612A8C3}" sibTransId="{00746B81-60CF-40DA-9069-3196A0EF022E}"/>
    <dgm:cxn modelId="{AF269499-27E2-8A48-9D37-F4C1759A510E}" type="presOf" srcId="{76EA326E-5966-4E2E-BC0F-985031A88469}" destId="{728A8A85-C661-3042-B1A7-671F1C520377}" srcOrd="0" destOrd="0" presId="urn:microsoft.com/office/officeart/2005/8/layout/default"/>
    <dgm:cxn modelId="{6CFE51A2-DE1A-4C4C-8699-27262588E22B}" type="presOf" srcId="{FDC15C32-D05D-4CE3-A850-97C8122A6A17}" destId="{C9EC4875-6636-DA47-8C9D-27DBB94EC278}" srcOrd="0" destOrd="0" presId="urn:microsoft.com/office/officeart/2005/8/layout/default"/>
    <dgm:cxn modelId="{165636B2-B767-4D60-B2B0-4374B4F842AD}" srcId="{4EE4FEF7-15FD-480E-B365-DD48ECDF3982}" destId="{23673E99-92CD-4047-8640-279755AD031F}" srcOrd="2" destOrd="0" parTransId="{010425E0-F884-4C25-9A15-49A2B145AF93}" sibTransId="{8FE1DDED-EBC1-4E7E-A80C-8C3AB0C572AA}"/>
    <dgm:cxn modelId="{34AD1AC6-E8FA-4796-8D30-FA4C0A40625C}" srcId="{4EE4FEF7-15FD-480E-B365-DD48ECDF3982}" destId="{76EA326E-5966-4E2E-BC0F-985031A88469}" srcOrd="4" destOrd="0" parTransId="{AF58BE03-8DD1-46F2-9FFF-BFC5BFEB0465}" sibTransId="{602E56ED-DF3F-484E-8CBE-9135F1AFB8C2}"/>
    <dgm:cxn modelId="{423B4ACA-3231-4D66-BBDC-EC99F81D47FD}" srcId="{4EE4FEF7-15FD-480E-B365-DD48ECDF3982}" destId="{FDC15C32-D05D-4CE3-A850-97C8122A6A17}" srcOrd="3" destOrd="0" parTransId="{D933ECD2-3E41-4CDC-B1C5-DDD318678232}" sibTransId="{9282E80E-EC8B-475F-B47D-E78DF8C95978}"/>
    <dgm:cxn modelId="{376CE1D2-5493-1F44-95EB-D3005A701DA3}" type="presOf" srcId="{3E9CB366-B9B4-480C-8657-127B13C78A97}" destId="{19FC208E-D8E6-3442-958D-3162E260F882}" srcOrd="0" destOrd="0" presId="urn:microsoft.com/office/officeart/2005/8/layout/default"/>
    <dgm:cxn modelId="{814E55FC-9605-0B42-A64D-97CA0064A514}" type="presParOf" srcId="{CB152DA2-CC9E-8D44-AC6F-35925B9B199E}" destId="{19FC208E-D8E6-3442-958D-3162E260F882}" srcOrd="0" destOrd="0" presId="urn:microsoft.com/office/officeart/2005/8/layout/default"/>
    <dgm:cxn modelId="{7D82BC53-FE1A-D047-BC28-9B2BB0A9B1C8}" type="presParOf" srcId="{CB152DA2-CC9E-8D44-AC6F-35925B9B199E}" destId="{ED1FB94F-E766-1A41-9E75-B2FEAB6CD904}" srcOrd="1" destOrd="0" presId="urn:microsoft.com/office/officeart/2005/8/layout/default"/>
    <dgm:cxn modelId="{5A40B484-A4D4-5249-8A85-C819F607C9E0}" type="presParOf" srcId="{CB152DA2-CC9E-8D44-AC6F-35925B9B199E}" destId="{8D1D7B5E-9684-184A-87AE-A31DBF919F26}" srcOrd="2" destOrd="0" presId="urn:microsoft.com/office/officeart/2005/8/layout/default"/>
    <dgm:cxn modelId="{77DE52F5-4ECC-BC46-9ABF-423F95EF151B}" type="presParOf" srcId="{CB152DA2-CC9E-8D44-AC6F-35925B9B199E}" destId="{AC7DC66E-CDF0-8545-B401-C0DE883A28E1}" srcOrd="3" destOrd="0" presId="urn:microsoft.com/office/officeart/2005/8/layout/default"/>
    <dgm:cxn modelId="{99FF038F-B916-EA4C-B453-AB943B238309}" type="presParOf" srcId="{CB152DA2-CC9E-8D44-AC6F-35925B9B199E}" destId="{95048BE9-DCE9-7C44-B525-54665A2C0CAF}" srcOrd="4" destOrd="0" presId="urn:microsoft.com/office/officeart/2005/8/layout/default"/>
    <dgm:cxn modelId="{E51325E8-9DD4-7747-8B71-60A409098A4D}" type="presParOf" srcId="{CB152DA2-CC9E-8D44-AC6F-35925B9B199E}" destId="{5D937E9F-8054-664F-8D04-AA5DC4C55CF3}" srcOrd="5" destOrd="0" presId="urn:microsoft.com/office/officeart/2005/8/layout/default"/>
    <dgm:cxn modelId="{4730F77C-646C-7545-8B5C-D3996DECB054}" type="presParOf" srcId="{CB152DA2-CC9E-8D44-AC6F-35925B9B199E}" destId="{C9EC4875-6636-DA47-8C9D-27DBB94EC278}" srcOrd="6" destOrd="0" presId="urn:microsoft.com/office/officeart/2005/8/layout/default"/>
    <dgm:cxn modelId="{35774892-B1D1-0540-ACAA-4934193F7251}" type="presParOf" srcId="{CB152DA2-CC9E-8D44-AC6F-35925B9B199E}" destId="{9A6EFEE9-5F44-BB4C-B416-43A3144E00DE}" srcOrd="7" destOrd="0" presId="urn:microsoft.com/office/officeart/2005/8/layout/default"/>
    <dgm:cxn modelId="{FE3445F1-5AED-E548-A57F-2EDCFAA6B3DA}" type="presParOf" srcId="{CB152DA2-CC9E-8D44-AC6F-35925B9B199E}" destId="{728A8A85-C661-3042-B1A7-671F1C52037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B57E49-3FDF-144E-BEDF-AB7845666D95}" type="doc">
      <dgm:prSet loTypeId="urn:microsoft.com/office/officeart/2005/8/layout/cycle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56C8F753-1AF6-C847-AA38-0CE334AF9BF2}">
      <dgm:prSet phldrT="[Teksti]"/>
      <dgm:spPr/>
      <dgm:t>
        <a:bodyPr/>
        <a:lstStyle/>
        <a:p>
          <a:r>
            <a:rPr lang="fi-FI" dirty="0"/>
            <a:t>Krooninen liikahengitys</a:t>
          </a:r>
        </a:p>
      </dgm:t>
    </dgm:pt>
    <dgm:pt modelId="{4FA8DD96-6638-F64E-95D8-760A0A37B691}" type="parTrans" cxnId="{6A146051-F4E1-3D47-B04F-A94ABB0496CE}">
      <dgm:prSet/>
      <dgm:spPr/>
      <dgm:t>
        <a:bodyPr/>
        <a:lstStyle/>
        <a:p>
          <a:endParaRPr lang="fi-FI"/>
        </a:p>
      </dgm:t>
    </dgm:pt>
    <dgm:pt modelId="{3C2E434A-F03B-C640-B25F-AD5AC50A4E82}" type="sibTrans" cxnId="{6A146051-F4E1-3D47-B04F-A94ABB0496CE}">
      <dgm:prSet/>
      <dgm:spPr/>
      <dgm:t>
        <a:bodyPr/>
        <a:lstStyle/>
        <a:p>
          <a:endParaRPr lang="fi-FI"/>
        </a:p>
      </dgm:t>
    </dgm:pt>
    <dgm:pt modelId="{1C863A27-5998-CE4A-95BA-5B14840569F6}">
      <dgm:prSet phldrT="[Teksti]"/>
      <dgm:spPr/>
      <dgm:t>
        <a:bodyPr/>
        <a:lstStyle/>
        <a:p>
          <a:r>
            <a:rPr lang="fi-FI" dirty="0"/>
            <a:t>Hiilidioksidivaje</a:t>
          </a:r>
          <a:r>
            <a:rPr lang="fi-FI" dirty="0">
              <a:sym typeface="Wingdings" pitchFamily="2" charset="2"/>
            </a:rPr>
            <a:t> alentunut co2 sietokyky</a:t>
          </a:r>
          <a:endParaRPr lang="fi-FI" dirty="0"/>
        </a:p>
      </dgm:t>
    </dgm:pt>
    <dgm:pt modelId="{90912DD0-FF8D-6D4F-BF40-B03562EFF653}" type="parTrans" cxnId="{BF6F7209-686C-AE4D-8C25-CCA92E87359D}">
      <dgm:prSet/>
      <dgm:spPr/>
      <dgm:t>
        <a:bodyPr/>
        <a:lstStyle/>
        <a:p>
          <a:endParaRPr lang="fi-FI"/>
        </a:p>
      </dgm:t>
    </dgm:pt>
    <dgm:pt modelId="{1FAECF5B-830A-324D-9A23-F40699BE8C49}" type="sibTrans" cxnId="{BF6F7209-686C-AE4D-8C25-CCA92E87359D}">
      <dgm:prSet/>
      <dgm:spPr/>
      <dgm:t>
        <a:bodyPr/>
        <a:lstStyle/>
        <a:p>
          <a:endParaRPr lang="fi-FI"/>
        </a:p>
      </dgm:t>
    </dgm:pt>
    <dgm:pt modelId="{D9210D8F-BDBB-C143-9650-CDCCA42F6AF3}">
      <dgm:prSet phldrT="[Teksti]"/>
      <dgm:spPr/>
      <dgm:t>
        <a:bodyPr/>
        <a:lstStyle/>
        <a:p>
          <a:r>
            <a:rPr lang="fi-FI" dirty="0"/>
            <a:t>Fyysisessä rasituksessa nopea hengästyminen</a:t>
          </a:r>
        </a:p>
      </dgm:t>
    </dgm:pt>
    <dgm:pt modelId="{A8DE3CC9-7C72-B046-9407-46DC58CAED94}" type="parTrans" cxnId="{C34D9A94-9B84-404D-9E3A-F4569D428FE9}">
      <dgm:prSet/>
      <dgm:spPr/>
      <dgm:t>
        <a:bodyPr/>
        <a:lstStyle/>
        <a:p>
          <a:endParaRPr lang="fi-FI"/>
        </a:p>
      </dgm:t>
    </dgm:pt>
    <dgm:pt modelId="{BC193E37-F5BE-9D40-9587-4E06275727F0}" type="sibTrans" cxnId="{C34D9A94-9B84-404D-9E3A-F4569D428FE9}">
      <dgm:prSet/>
      <dgm:spPr/>
      <dgm:t>
        <a:bodyPr/>
        <a:lstStyle/>
        <a:p>
          <a:endParaRPr lang="fi-FI"/>
        </a:p>
      </dgm:t>
    </dgm:pt>
    <dgm:pt modelId="{7971E3C8-1445-9549-96C8-3A05976431AB}">
      <dgm:prSet phldrT="[Teksti]"/>
      <dgm:spPr/>
      <dgm:t>
        <a:bodyPr/>
        <a:lstStyle/>
        <a:p>
          <a:r>
            <a:rPr lang="fi-FI" dirty="0"/>
            <a:t>Hengityksen voimistuminen</a:t>
          </a:r>
        </a:p>
      </dgm:t>
    </dgm:pt>
    <dgm:pt modelId="{70554D27-D17E-FF4A-939C-F99B7283CA8E}" type="parTrans" cxnId="{2D533EF6-09CC-514E-AED0-0B2E76B02FB3}">
      <dgm:prSet/>
      <dgm:spPr/>
      <dgm:t>
        <a:bodyPr/>
        <a:lstStyle/>
        <a:p>
          <a:endParaRPr lang="fi-FI"/>
        </a:p>
      </dgm:t>
    </dgm:pt>
    <dgm:pt modelId="{78CEC991-A5DB-7D47-B2AC-A47A5A2E0764}" type="sibTrans" cxnId="{2D533EF6-09CC-514E-AED0-0B2E76B02FB3}">
      <dgm:prSet/>
      <dgm:spPr/>
      <dgm:t>
        <a:bodyPr/>
        <a:lstStyle/>
        <a:p>
          <a:endParaRPr lang="fi-FI"/>
        </a:p>
      </dgm:t>
    </dgm:pt>
    <dgm:pt modelId="{5A907C9F-7100-0F41-B273-AC5E4A68CC18}">
      <dgm:prSet phldrT="[Teksti]"/>
      <dgm:spPr/>
      <dgm:t>
        <a:bodyPr/>
        <a:lstStyle/>
        <a:p>
          <a:r>
            <a:rPr lang="fi-FI" dirty="0"/>
            <a:t>Solujen hapensaannin heikentyminen</a:t>
          </a:r>
        </a:p>
      </dgm:t>
    </dgm:pt>
    <dgm:pt modelId="{B9C9A4B7-5C74-584C-83FB-F92355A08AD6}" type="parTrans" cxnId="{9E958E5B-B5DF-A543-97D8-078BBE836F42}">
      <dgm:prSet/>
      <dgm:spPr/>
      <dgm:t>
        <a:bodyPr/>
        <a:lstStyle/>
        <a:p>
          <a:endParaRPr lang="fi-FI"/>
        </a:p>
      </dgm:t>
    </dgm:pt>
    <dgm:pt modelId="{C6ED104A-BD1E-E144-86A0-043D60B3C95C}" type="sibTrans" cxnId="{9E958E5B-B5DF-A543-97D8-078BBE836F42}">
      <dgm:prSet/>
      <dgm:spPr/>
      <dgm:t>
        <a:bodyPr/>
        <a:lstStyle/>
        <a:p>
          <a:endParaRPr lang="fi-FI"/>
        </a:p>
      </dgm:t>
    </dgm:pt>
    <dgm:pt modelId="{5CCCA5BC-9DA5-6647-9D57-A6E54BE31062}" type="pres">
      <dgm:prSet presAssocID="{B9B57E49-3FDF-144E-BEDF-AB7845666D95}" presName="Name0" presStyleCnt="0">
        <dgm:presLayoutVars>
          <dgm:dir/>
          <dgm:resizeHandles val="exact"/>
        </dgm:presLayoutVars>
      </dgm:prSet>
      <dgm:spPr/>
    </dgm:pt>
    <dgm:pt modelId="{DF7ECF5A-EC84-3F4C-8F1E-37C57F0A342C}" type="pres">
      <dgm:prSet presAssocID="{B9B57E49-3FDF-144E-BEDF-AB7845666D95}" presName="cycle" presStyleCnt="0"/>
      <dgm:spPr/>
    </dgm:pt>
    <dgm:pt modelId="{FB67399C-44A1-F045-8014-ECCF5AECA5E1}" type="pres">
      <dgm:prSet presAssocID="{56C8F753-1AF6-C847-AA38-0CE334AF9BF2}" presName="nodeFirstNode" presStyleLbl="node1" presStyleIdx="0" presStyleCnt="5">
        <dgm:presLayoutVars>
          <dgm:bulletEnabled val="1"/>
        </dgm:presLayoutVars>
      </dgm:prSet>
      <dgm:spPr/>
    </dgm:pt>
    <dgm:pt modelId="{74C28C64-7C0F-8A4A-B71E-4E66FE621EFE}" type="pres">
      <dgm:prSet presAssocID="{3C2E434A-F03B-C640-B25F-AD5AC50A4E82}" presName="sibTransFirstNode" presStyleLbl="bgShp" presStyleIdx="0" presStyleCnt="1"/>
      <dgm:spPr/>
    </dgm:pt>
    <dgm:pt modelId="{859EBAB4-7FB9-A84D-8A7D-DC6EE152743E}" type="pres">
      <dgm:prSet presAssocID="{1C863A27-5998-CE4A-95BA-5B14840569F6}" presName="nodeFollowingNodes" presStyleLbl="node1" presStyleIdx="1" presStyleCnt="5">
        <dgm:presLayoutVars>
          <dgm:bulletEnabled val="1"/>
        </dgm:presLayoutVars>
      </dgm:prSet>
      <dgm:spPr/>
    </dgm:pt>
    <dgm:pt modelId="{1BCF1967-4893-6C46-9A6B-DAA2AF2E120D}" type="pres">
      <dgm:prSet presAssocID="{D9210D8F-BDBB-C143-9650-CDCCA42F6AF3}" presName="nodeFollowingNodes" presStyleLbl="node1" presStyleIdx="2" presStyleCnt="5">
        <dgm:presLayoutVars>
          <dgm:bulletEnabled val="1"/>
        </dgm:presLayoutVars>
      </dgm:prSet>
      <dgm:spPr/>
    </dgm:pt>
    <dgm:pt modelId="{3ED1ABCC-E64D-6B4D-8582-DC110D69106F}" type="pres">
      <dgm:prSet presAssocID="{7971E3C8-1445-9549-96C8-3A05976431AB}" presName="nodeFollowingNodes" presStyleLbl="node1" presStyleIdx="3" presStyleCnt="5">
        <dgm:presLayoutVars>
          <dgm:bulletEnabled val="1"/>
        </dgm:presLayoutVars>
      </dgm:prSet>
      <dgm:spPr/>
    </dgm:pt>
    <dgm:pt modelId="{C56B4D8B-1728-1846-9E17-947591E1653E}" type="pres">
      <dgm:prSet presAssocID="{5A907C9F-7100-0F41-B273-AC5E4A68CC18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BF6F7209-686C-AE4D-8C25-CCA92E87359D}" srcId="{B9B57E49-3FDF-144E-BEDF-AB7845666D95}" destId="{1C863A27-5998-CE4A-95BA-5B14840569F6}" srcOrd="1" destOrd="0" parTransId="{90912DD0-FF8D-6D4F-BF40-B03562EFF653}" sibTransId="{1FAECF5B-830A-324D-9A23-F40699BE8C49}"/>
    <dgm:cxn modelId="{E1AF470D-9791-6E4E-8213-DA330F955E19}" type="presOf" srcId="{3C2E434A-F03B-C640-B25F-AD5AC50A4E82}" destId="{74C28C64-7C0F-8A4A-B71E-4E66FE621EFE}" srcOrd="0" destOrd="0" presId="urn:microsoft.com/office/officeart/2005/8/layout/cycle3"/>
    <dgm:cxn modelId="{82B91825-32B7-3B46-B758-BF6AC944F0A7}" type="presOf" srcId="{1C863A27-5998-CE4A-95BA-5B14840569F6}" destId="{859EBAB4-7FB9-A84D-8A7D-DC6EE152743E}" srcOrd="0" destOrd="0" presId="urn:microsoft.com/office/officeart/2005/8/layout/cycle3"/>
    <dgm:cxn modelId="{A0152734-8234-334F-9D01-E562019F35DF}" type="presOf" srcId="{5A907C9F-7100-0F41-B273-AC5E4A68CC18}" destId="{C56B4D8B-1728-1846-9E17-947591E1653E}" srcOrd="0" destOrd="0" presId="urn:microsoft.com/office/officeart/2005/8/layout/cycle3"/>
    <dgm:cxn modelId="{6A146051-F4E1-3D47-B04F-A94ABB0496CE}" srcId="{B9B57E49-3FDF-144E-BEDF-AB7845666D95}" destId="{56C8F753-1AF6-C847-AA38-0CE334AF9BF2}" srcOrd="0" destOrd="0" parTransId="{4FA8DD96-6638-F64E-95D8-760A0A37B691}" sibTransId="{3C2E434A-F03B-C640-B25F-AD5AC50A4E82}"/>
    <dgm:cxn modelId="{9E958E5B-B5DF-A543-97D8-078BBE836F42}" srcId="{B9B57E49-3FDF-144E-BEDF-AB7845666D95}" destId="{5A907C9F-7100-0F41-B273-AC5E4A68CC18}" srcOrd="4" destOrd="0" parTransId="{B9C9A4B7-5C74-584C-83FB-F92355A08AD6}" sibTransId="{C6ED104A-BD1E-E144-86A0-043D60B3C95C}"/>
    <dgm:cxn modelId="{C34D9A94-9B84-404D-9E3A-F4569D428FE9}" srcId="{B9B57E49-3FDF-144E-BEDF-AB7845666D95}" destId="{D9210D8F-BDBB-C143-9650-CDCCA42F6AF3}" srcOrd="2" destOrd="0" parTransId="{A8DE3CC9-7C72-B046-9407-46DC58CAED94}" sibTransId="{BC193E37-F5BE-9D40-9587-4E06275727F0}"/>
    <dgm:cxn modelId="{BFB0B6AC-6C84-564F-891E-A914316B7EDB}" type="presOf" srcId="{56C8F753-1AF6-C847-AA38-0CE334AF9BF2}" destId="{FB67399C-44A1-F045-8014-ECCF5AECA5E1}" srcOrd="0" destOrd="0" presId="urn:microsoft.com/office/officeart/2005/8/layout/cycle3"/>
    <dgm:cxn modelId="{40D003B9-A298-474F-B70F-1E13C7DE0A26}" type="presOf" srcId="{D9210D8F-BDBB-C143-9650-CDCCA42F6AF3}" destId="{1BCF1967-4893-6C46-9A6B-DAA2AF2E120D}" srcOrd="0" destOrd="0" presId="urn:microsoft.com/office/officeart/2005/8/layout/cycle3"/>
    <dgm:cxn modelId="{DF3BF3CD-B4A6-5A4D-8591-2B73B966DEBF}" type="presOf" srcId="{B9B57E49-3FDF-144E-BEDF-AB7845666D95}" destId="{5CCCA5BC-9DA5-6647-9D57-A6E54BE31062}" srcOrd="0" destOrd="0" presId="urn:microsoft.com/office/officeart/2005/8/layout/cycle3"/>
    <dgm:cxn modelId="{2D533EF6-09CC-514E-AED0-0B2E76B02FB3}" srcId="{B9B57E49-3FDF-144E-BEDF-AB7845666D95}" destId="{7971E3C8-1445-9549-96C8-3A05976431AB}" srcOrd="3" destOrd="0" parTransId="{70554D27-D17E-FF4A-939C-F99B7283CA8E}" sibTransId="{78CEC991-A5DB-7D47-B2AC-A47A5A2E0764}"/>
    <dgm:cxn modelId="{CB230DFE-8605-944D-A39E-F60A7520D6C0}" type="presOf" srcId="{7971E3C8-1445-9549-96C8-3A05976431AB}" destId="{3ED1ABCC-E64D-6B4D-8582-DC110D69106F}" srcOrd="0" destOrd="0" presId="urn:microsoft.com/office/officeart/2005/8/layout/cycle3"/>
    <dgm:cxn modelId="{88518B3F-04C3-CE47-8B84-F947AC5E41CF}" type="presParOf" srcId="{5CCCA5BC-9DA5-6647-9D57-A6E54BE31062}" destId="{DF7ECF5A-EC84-3F4C-8F1E-37C57F0A342C}" srcOrd="0" destOrd="0" presId="urn:microsoft.com/office/officeart/2005/8/layout/cycle3"/>
    <dgm:cxn modelId="{9952942D-E9D4-F141-9916-570684B67481}" type="presParOf" srcId="{DF7ECF5A-EC84-3F4C-8F1E-37C57F0A342C}" destId="{FB67399C-44A1-F045-8014-ECCF5AECA5E1}" srcOrd="0" destOrd="0" presId="urn:microsoft.com/office/officeart/2005/8/layout/cycle3"/>
    <dgm:cxn modelId="{691B8941-EC01-7A4F-B744-27AC9D6282A8}" type="presParOf" srcId="{DF7ECF5A-EC84-3F4C-8F1E-37C57F0A342C}" destId="{74C28C64-7C0F-8A4A-B71E-4E66FE621EFE}" srcOrd="1" destOrd="0" presId="urn:microsoft.com/office/officeart/2005/8/layout/cycle3"/>
    <dgm:cxn modelId="{32110082-12D4-BD42-903A-EFF033D23A35}" type="presParOf" srcId="{DF7ECF5A-EC84-3F4C-8F1E-37C57F0A342C}" destId="{859EBAB4-7FB9-A84D-8A7D-DC6EE152743E}" srcOrd="2" destOrd="0" presId="urn:microsoft.com/office/officeart/2005/8/layout/cycle3"/>
    <dgm:cxn modelId="{0B4A7054-98BB-7A4E-BF24-230082CA1630}" type="presParOf" srcId="{DF7ECF5A-EC84-3F4C-8F1E-37C57F0A342C}" destId="{1BCF1967-4893-6C46-9A6B-DAA2AF2E120D}" srcOrd="3" destOrd="0" presId="urn:microsoft.com/office/officeart/2005/8/layout/cycle3"/>
    <dgm:cxn modelId="{B7FE958F-6434-0146-BDCE-F6AC872D9169}" type="presParOf" srcId="{DF7ECF5A-EC84-3F4C-8F1E-37C57F0A342C}" destId="{3ED1ABCC-E64D-6B4D-8582-DC110D69106F}" srcOrd="4" destOrd="0" presId="urn:microsoft.com/office/officeart/2005/8/layout/cycle3"/>
    <dgm:cxn modelId="{E49A2227-E51D-184B-A967-CC1E4A59A28C}" type="presParOf" srcId="{DF7ECF5A-EC84-3F4C-8F1E-37C57F0A342C}" destId="{C56B4D8B-1728-1846-9E17-947591E1653E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B27EBB-2F36-4B16-B794-CB6263ADC0C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5" csCatId="colorful" phldr="1"/>
      <dgm:spPr/>
      <dgm:t>
        <a:bodyPr/>
        <a:lstStyle/>
        <a:p>
          <a:endParaRPr lang="en-US"/>
        </a:p>
      </dgm:t>
    </dgm:pt>
    <dgm:pt modelId="{77219C29-343A-4A00-9FDA-578EFA3A070D}">
      <dgm:prSet/>
      <dgm:spPr/>
      <dgm:t>
        <a:bodyPr/>
        <a:lstStyle/>
        <a:p>
          <a:r>
            <a:rPr lang="fi-FI" b="0" i="0"/>
            <a:t>• Suun kautta hengittäminen </a:t>
          </a:r>
          <a:endParaRPr lang="en-US"/>
        </a:p>
      </dgm:t>
    </dgm:pt>
    <dgm:pt modelId="{DBBB8B1D-CF35-40E6-BE4C-86FAC52BCA5C}" type="parTrans" cxnId="{1AC85295-BE06-49C0-B6C6-01B9418B0F6B}">
      <dgm:prSet/>
      <dgm:spPr/>
      <dgm:t>
        <a:bodyPr/>
        <a:lstStyle/>
        <a:p>
          <a:endParaRPr lang="en-US"/>
        </a:p>
      </dgm:t>
    </dgm:pt>
    <dgm:pt modelId="{7435EA8E-5711-4266-A33D-E6D66BED2073}" type="sibTrans" cxnId="{1AC85295-BE06-49C0-B6C6-01B9418B0F6B}">
      <dgm:prSet/>
      <dgm:spPr/>
      <dgm:t>
        <a:bodyPr/>
        <a:lstStyle/>
        <a:p>
          <a:endParaRPr lang="en-US"/>
        </a:p>
      </dgm:t>
    </dgm:pt>
    <dgm:pt modelId="{54370B26-C1E4-4EA3-A6A8-986C73191B2A}">
      <dgm:prSet/>
      <dgm:spPr/>
      <dgm:t>
        <a:bodyPr/>
        <a:lstStyle/>
        <a:p>
          <a:r>
            <a:rPr lang="fi-FI" b="0" i="0"/>
            <a:t>• Jatkuva huokailu ja haukottelu </a:t>
          </a:r>
          <a:endParaRPr lang="en-US"/>
        </a:p>
      </dgm:t>
    </dgm:pt>
    <dgm:pt modelId="{EC616C6B-88B6-4A6D-B387-526EF6AEC57A}" type="parTrans" cxnId="{B40DC459-CA4D-40E4-8D18-C92C4425A57A}">
      <dgm:prSet/>
      <dgm:spPr/>
      <dgm:t>
        <a:bodyPr/>
        <a:lstStyle/>
        <a:p>
          <a:endParaRPr lang="en-US"/>
        </a:p>
      </dgm:t>
    </dgm:pt>
    <dgm:pt modelId="{3F733367-3FC7-40AC-B452-B561EC3F9198}" type="sibTrans" cxnId="{B40DC459-CA4D-40E4-8D18-C92C4425A57A}">
      <dgm:prSet/>
      <dgm:spPr/>
      <dgm:t>
        <a:bodyPr/>
        <a:lstStyle/>
        <a:p>
          <a:endParaRPr lang="en-US"/>
        </a:p>
      </dgm:t>
    </dgm:pt>
    <dgm:pt modelId="{09E91941-1DF5-477A-82DB-FE6FCBBC90DA}">
      <dgm:prSet/>
      <dgm:spPr/>
      <dgm:t>
        <a:bodyPr/>
        <a:lstStyle/>
        <a:p>
          <a:r>
            <a:rPr lang="fi-FI" b="0" i="0"/>
            <a:t>• Nenän niiskuttaminen </a:t>
          </a:r>
          <a:endParaRPr lang="en-US"/>
        </a:p>
      </dgm:t>
    </dgm:pt>
    <dgm:pt modelId="{A77DBC45-4806-4079-A6D1-97D0503FEB59}" type="parTrans" cxnId="{D9E39C25-8161-4F21-AC8F-73B117ED2124}">
      <dgm:prSet/>
      <dgm:spPr/>
      <dgm:t>
        <a:bodyPr/>
        <a:lstStyle/>
        <a:p>
          <a:endParaRPr lang="en-US"/>
        </a:p>
      </dgm:t>
    </dgm:pt>
    <dgm:pt modelId="{EEBA7811-DB2C-4163-8C19-D82B635E2616}" type="sibTrans" cxnId="{D9E39C25-8161-4F21-AC8F-73B117ED2124}">
      <dgm:prSet/>
      <dgm:spPr/>
      <dgm:t>
        <a:bodyPr/>
        <a:lstStyle/>
        <a:p>
          <a:endParaRPr lang="en-US"/>
        </a:p>
      </dgm:t>
    </dgm:pt>
    <dgm:pt modelId="{33BD3E5C-A573-4677-8845-AF88D013018A}">
      <dgm:prSet/>
      <dgm:spPr/>
      <dgm:t>
        <a:bodyPr/>
        <a:lstStyle/>
        <a:p>
          <a:r>
            <a:rPr lang="fi-FI" b="0" i="0"/>
            <a:t>• Rykiminen, kurkun selvittely</a:t>
          </a:r>
          <a:endParaRPr lang="en-US"/>
        </a:p>
      </dgm:t>
    </dgm:pt>
    <dgm:pt modelId="{528ABBD4-4EF8-4472-9CE3-25EAF57E7F08}" type="parTrans" cxnId="{B28E0F0F-215A-4707-BC8B-B4EC7911D41E}">
      <dgm:prSet/>
      <dgm:spPr/>
      <dgm:t>
        <a:bodyPr/>
        <a:lstStyle/>
        <a:p>
          <a:endParaRPr lang="en-US"/>
        </a:p>
      </dgm:t>
    </dgm:pt>
    <dgm:pt modelId="{38434585-E744-4E3B-BC07-124251219E87}" type="sibTrans" cxnId="{B28E0F0F-215A-4707-BC8B-B4EC7911D41E}">
      <dgm:prSet/>
      <dgm:spPr/>
      <dgm:t>
        <a:bodyPr/>
        <a:lstStyle/>
        <a:p>
          <a:endParaRPr lang="en-US"/>
        </a:p>
      </dgm:t>
    </dgm:pt>
    <dgm:pt modelId="{68C19EEA-4BE7-4C5E-9CAB-121B97AC26C2}">
      <dgm:prSet/>
      <dgm:spPr/>
      <dgm:t>
        <a:bodyPr/>
        <a:lstStyle/>
        <a:p>
          <a:r>
            <a:rPr lang="fi-FI" b="0" i="0"/>
            <a:t>Suun kuivuminen</a:t>
          </a:r>
          <a:endParaRPr lang="en-US"/>
        </a:p>
      </dgm:t>
    </dgm:pt>
    <dgm:pt modelId="{A18018CE-3B55-453B-BCA1-A28857B07EBC}" type="parTrans" cxnId="{9BFEA41A-9BD6-4176-BA9C-B7F23AA0F25C}">
      <dgm:prSet/>
      <dgm:spPr/>
      <dgm:t>
        <a:bodyPr/>
        <a:lstStyle/>
        <a:p>
          <a:endParaRPr lang="en-US"/>
        </a:p>
      </dgm:t>
    </dgm:pt>
    <dgm:pt modelId="{F811383C-D544-4C55-A09B-4D930E4507F6}" type="sibTrans" cxnId="{9BFEA41A-9BD6-4176-BA9C-B7F23AA0F25C}">
      <dgm:prSet/>
      <dgm:spPr/>
      <dgm:t>
        <a:bodyPr/>
        <a:lstStyle/>
        <a:p>
          <a:endParaRPr lang="en-US"/>
        </a:p>
      </dgm:t>
    </dgm:pt>
    <dgm:pt modelId="{98AA9753-FA4A-4326-89B9-18B8BF96ADD6}" type="pres">
      <dgm:prSet presAssocID="{BCB27EBB-2F36-4B16-B794-CB6263ADC0C4}" presName="root" presStyleCnt="0">
        <dgm:presLayoutVars>
          <dgm:dir/>
          <dgm:resizeHandles val="exact"/>
        </dgm:presLayoutVars>
      </dgm:prSet>
      <dgm:spPr/>
    </dgm:pt>
    <dgm:pt modelId="{222C1042-B96D-430E-ACEF-A3A6265AA0E6}" type="pres">
      <dgm:prSet presAssocID="{77219C29-343A-4A00-9FDA-578EFA3A070D}" presName="compNode" presStyleCnt="0"/>
      <dgm:spPr/>
    </dgm:pt>
    <dgm:pt modelId="{B3BEE494-9210-457F-ABF3-FF9592470B6E}" type="pres">
      <dgm:prSet presAssocID="{77219C29-343A-4A00-9FDA-578EFA3A070D}" presName="bgRect" presStyleLbl="bgShp" presStyleIdx="0" presStyleCnt="4"/>
      <dgm:spPr/>
    </dgm:pt>
    <dgm:pt modelId="{4DCB5191-0E2B-4563-A6A6-238BB445CDA6}" type="pres">
      <dgm:prSet presAssocID="{77219C29-343A-4A00-9FDA-578EFA3A070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ieli"/>
        </a:ext>
      </dgm:extLst>
    </dgm:pt>
    <dgm:pt modelId="{E3EEE261-DC55-425C-8994-8F300B2264A8}" type="pres">
      <dgm:prSet presAssocID="{77219C29-343A-4A00-9FDA-578EFA3A070D}" presName="spaceRect" presStyleCnt="0"/>
      <dgm:spPr/>
    </dgm:pt>
    <dgm:pt modelId="{CBFFCE52-F56F-411C-ACE5-B3C0BDBEF60D}" type="pres">
      <dgm:prSet presAssocID="{77219C29-343A-4A00-9FDA-578EFA3A070D}" presName="parTx" presStyleLbl="revTx" presStyleIdx="0" presStyleCnt="5">
        <dgm:presLayoutVars>
          <dgm:chMax val="0"/>
          <dgm:chPref val="0"/>
        </dgm:presLayoutVars>
      </dgm:prSet>
      <dgm:spPr/>
    </dgm:pt>
    <dgm:pt modelId="{554F479D-FDA5-4A53-8ECA-6B5961882CA0}" type="pres">
      <dgm:prSet presAssocID="{7435EA8E-5711-4266-A33D-E6D66BED2073}" presName="sibTrans" presStyleCnt="0"/>
      <dgm:spPr/>
    </dgm:pt>
    <dgm:pt modelId="{792129C6-9AF8-43E1-80F7-E48E736B0205}" type="pres">
      <dgm:prSet presAssocID="{54370B26-C1E4-4EA3-A6A8-986C73191B2A}" presName="compNode" presStyleCnt="0"/>
      <dgm:spPr/>
    </dgm:pt>
    <dgm:pt modelId="{8F396196-7189-45CD-9F56-7D7AC4006AB8}" type="pres">
      <dgm:prSet presAssocID="{54370B26-C1E4-4EA3-A6A8-986C73191B2A}" presName="bgRect" presStyleLbl="bgShp" presStyleIdx="1" presStyleCnt="4"/>
      <dgm:spPr/>
    </dgm:pt>
    <dgm:pt modelId="{8512DDA6-1F40-4C9D-A5B7-ACDBF163DA0A}" type="pres">
      <dgm:prSet presAssocID="{54370B26-C1E4-4EA3-A6A8-986C73191B2A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alintamerkki"/>
        </a:ext>
      </dgm:extLst>
    </dgm:pt>
    <dgm:pt modelId="{A202EB31-E3DF-4B64-BC54-EBF646457BF7}" type="pres">
      <dgm:prSet presAssocID="{54370B26-C1E4-4EA3-A6A8-986C73191B2A}" presName="spaceRect" presStyleCnt="0"/>
      <dgm:spPr/>
    </dgm:pt>
    <dgm:pt modelId="{05F57864-38D6-4381-9E46-658B3954E7FD}" type="pres">
      <dgm:prSet presAssocID="{54370B26-C1E4-4EA3-A6A8-986C73191B2A}" presName="parTx" presStyleLbl="revTx" presStyleIdx="1" presStyleCnt="5">
        <dgm:presLayoutVars>
          <dgm:chMax val="0"/>
          <dgm:chPref val="0"/>
        </dgm:presLayoutVars>
      </dgm:prSet>
      <dgm:spPr/>
    </dgm:pt>
    <dgm:pt modelId="{454EC417-6FC4-4DC6-A894-20D1375E2161}" type="pres">
      <dgm:prSet presAssocID="{3F733367-3FC7-40AC-B452-B561EC3F9198}" presName="sibTrans" presStyleCnt="0"/>
      <dgm:spPr/>
    </dgm:pt>
    <dgm:pt modelId="{97D05E31-B132-4E19-A7BB-499949DAC975}" type="pres">
      <dgm:prSet presAssocID="{09E91941-1DF5-477A-82DB-FE6FCBBC90DA}" presName="compNode" presStyleCnt="0"/>
      <dgm:spPr/>
    </dgm:pt>
    <dgm:pt modelId="{A9D207EC-B734-46E2-B478-B30C03D6B2AB}" type="pres">
      <dgm:prSet presAssocID="{09E91941-1DF5-477A-82DB-FE6FCBBC90DA}" presName="bgRect" presStyleLbl="bgShp" presStyleIdx="2" presStyleCnt="4"/>
      <dgm:spPr/>
    </dgm:pt>
    <dgm:pt modelId="{8B713773-411B-4116-97CB-EBB97B1561A5}" type="pres">
      <dgm:prSet presAssocID="{09E91941-1DF5-477A-82DB-FE6FCBBC90D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nä"/>
        </a:ext>
      </dgm:extLst>
    </dgm:pt>
    <dgm:pt modelId="{29041E64-8A95-4687-AFCB-DC7E306A0CD1}" type="pres">
      <dgm:prSet presAssocID="{09E91941-1DF5-477A-82DB-FE6FCBBC90DA}" presName="spaceRect" presStyleCnt="0"/>
      <dgm:spPr/>
    </dgm:pt>
    <dgm:pt modelId="{D35AAAFE-7F54-4583-85A6-EC0F209B404A}" type="pres">
      <dgm:prSet presAssocID="{09E91941-1DF5-477A-82DB-FE6FCBBC90DA}" presName="parTx" presStyleLbl="revTx" presStyleIdx="2" presStyleCnt="5">
        <dgm:presLayoutVars>
          <dgm:chMax val="0"/>
          <dgm:chPref val="0"/>
        </dgm:presLayoutVars>
      </dgm:prSet>
      <dgm:spPr/>
    </dgm:pt>
    <dgm:pt modelId="{CB840BD2-2E01-47BD-9770-F3B1E633F01D}" type="pres">
      <dgm:prSet presAssocID="{EEBA7811-DB2C-4163-8C19-D82B635E2616}" presName="sibTrans" presStyleCnt="0"/>
      <dgm:spPr/>
    </dgm:pt>
    <dgm:pt modelId="{A3A79C6B-033E-44F9-9A6B-23489F377A93}" type="pres">
      <dgm:prSet presAssocID="{33BD3E5C-A573-4677-8845-AF88D013018A}" presName="compNode" presStyleCnt="0"/>
      <dgm:spPr/>
    </dgm:pt>
    <dgm:pt modelId="{FF7C815A-85D1-4820-8A91-86EEF0E7D410}" type="pres">
      <dgm:prSet presAssocID="{33BD3E5C-A573-4677-8845-AF88D013018A}" presName="bgRect" presStyleLbl="bgShp" presStyleIdx="3" presStyleCnt="4"/>
      <dgm:spPr/>
    </dgm:pt>
    <dgm:pt modelId="{88168D59-6493-45FA-A07F-2C01851DB612}" type="pres">
      <dgm:prSet presAssocID="{33BD3E5C-A573-4677-8845-AF88D013018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uulet"/>
        </a:ext>
      </dgm:extLst>
    </dgm:pt>
    <dgm:pt modelId="{537A1C70-0BED-4E23-8AC8-065AD1644A15}" type="pres">
      <dgm:prSet presAssocID="{33BD3E5C-A573-4677-8845-AF88D013018A}" presName="spaceRect" presStyleCnt="0"/>
      <dgm:spPr/>
    </dgm:pt>
    <dgm:pt modelId="{8BD7E099-E61C-4D65-8D00-090DF78069BC}" type="pres">
      <dgm:prSet presAssocID="{33BD3E5C-A573-4677-8845-AF88D013018A}" presName="parTx" presStyleLbl="revTx" presStyleIdx="3" presStyleCnt="5">
        <dgm:presLayoutVars>
          <dgm:chMax val="0"/>
          <dgm:chPref val="0"/>
        </dgm:presLayoutVars>
      </dgm:prSet>
      <dgm:spPr/>
    </dgm:pt>
    <dgm:pt modelId="{4BCF0077-B7C4-45BF-85AF-176C741FF74C}" type="pres">
      <dgm:prSet presAssocID="{33BD3E5C-A573-4677-8845-AF88D013018A}" presName="desTx" presStyleLbl="revTx" presStyleIdx="4" presStyleCnt="5">
        <dgm:presLayoutVars/>
      </dgm:prSet>
      <dgm:spPr/>
    </dgm:pt>
  </dgm:ptLst>
  <dgm:cxnLst>
    <dgm:cxn modelId="{B28E0F0F-215A-4707-BC8B-B4EC7911D41E}" srcId="{BCB27EBB-2F36-4B16-B794-CB6263ADC0C4}" destId="{33BD3E5C-A573-4677-8845-AF88D013018A}" srcOrd="3" destOrd="0" parTransId="{528ABBD4-4EF8-4472-9CE3-25EAF57E7F08}" sibTransId="{38434585-E744-4E3B-BC07-124251219E87}"/>
    <dgm:cxn modelId="{5EDD7E18-61F2-4DC5-90D3-59CE6E58B19B}" type="presOf" srcId="{77219C29-343A-4A00-9FDA-578EFA3A070D}" destId="{CBFFCE52-F56F-411C-ACE5-B3C0BDBEF60D}" srcOrd="0" destOrd="0" presId="urn:microsoft.com/office/officeart/2018/2/layout/IconVerticalSolidList"/>
    <dgm:cxn modelId="{9BFEA41A-9BD6-4176-BA9C-B7F23AA0F25C}" srcId="{33BD3E5C-A573-4677-8845-AF88D013018A}" destId="{68C19EEA-4BE7-4C5E-9CAB-121B97AC26C2}" srcOrd="0" destOrd="0" parTransId="{A18018CE-3B55-453B-BCA1-A28857B07EBC}" sibTransId="{F811383C-D544-4C55-A09B-4D930E4507F6}"/>
    <dgm:cxn modelId="{D9E39C25-8161-4F21-AC8F-73B117ED2124}" srcId="{BCB27EBB-2F36-4B16-B794-CB6263ADC0C4}" destId="{09E91941-1DF5-477A-82DB-FE6FCBBC90DA}" srcOrd="2" destOrd="0" parTransId="{A77DBC45-4806-4079-A6D1-97D0503FEB59}" sibTransId="{EEBA7811-DB2C-4163-8C19-D82B635E2616}"/>
    <dgm:cxn modelId="{B40DC459-CA4D-40E4-8D18-C92C4425A57A}" srcId="{BCB27EBB-2F36-4B16-B794-CB6263ADC0C4}" destId="{54370B26-C1E4-4EA3-A6A8-986C73191B2A}" srcOrd="1" destOrd="0" parTransId="{EC616C6B-88B6-4A6D-B387-526EF6AEC57A}" sibTransId="{3F733367-3FC7-40AC-B452-B561EC3F9198}"/>
    <dgm:cxn modelId="{10A0335F-B79B-46DF-9939-1B6B7CF1A17B}" type="presOf" srcId="{54370B26-C1E4-4EA3-A6A8-986C73191B2A}" destId="{05F57864-38D6-4381-9E46-658B3954E7FD}" srcOrd="0" destOrd="0" presId="urn:microsoft.com/office/officeart/2018/2/layout/IconVerticalSolidList"/>
    <dgm:cxn modelId="{2D9B6C6A-BEF4-4924-B577-E0BF6DAAA751}" type="presOf" srcId="{33BD3E5C-A573-4677-8845-AF88D013018A}" destId="{8BD7E099-E61C-4D65-8D00-090DF78069BC}" srcOrd="0" destOrd="0" presId="urn:microsoft.com/office/officeart/2018/2/layout/IconVerticalSolidList"/>
    <dgm:cxn modelId="{15454B80-AE66-4E54-B927-C0A10DD2B8F5}" type="presOf" srcId="{BCB27EBB-2F36-4B16-B794-CB6263ADC0C4}" destId="{98AA9753-FA4A-4326-89B9-18B8BF96ADD6}" srcOrd="0" destOrd="0" presId="urn:microsoft.com/office/officeart/2018/2/layout/IconVerticalSolidList"/>
    <dgm:cxn modelId="{1AC85295-BE06-49C0-B6C6-01B9418B0F6B}" srcId="{BCB27EBB-2F36-4B16-B794-CB6263ADC0C4}" destId="{77219C29-343A-4A00-9FDA-578EFA3A070D}" srcOrd="0" destOrd="0" parTransId="{DBBB8B1D-CF35-40E6-BE4C-86FAC52BCA5C}" sibTransId="{7435EA8E-5711-4266-A33D-E6D66BED2073}"/>
    <dgm:cxn modelId="{6127B4BD-AE4B-4F09-8F72-3AEFA31E5AAB}" type="presOf" srcId="{68C19EEA-4BE7-4C5E-9CAB-121B97AC26C2}" destId="{4BCF0077-B7C4-45BF-85AF-176C741FF74C}" srcOrd="0" destOrd="0" presId="urn:microsoft.com/office/officeart/2018/2/layout/IconVerticalSolidList"/>
    <dgm:cxn modelId="{B56B1DF6-7707-48D3-912D-7CE96F920349}" type="presOf" srcId="{09E91941-1DF5-477A-82DB-FE6FCBBC90DA}" destId="{D35AAAFE-7F54-4583-85A6-EC0F209B404A}" srcOrd="0" destOrd="0" presId="urn:microsoft.com/office/officeart/2018/2/layout/IconVerticalSolidList"/>
    <dgm:cxn modelId="{4310727B-4B71-474D-8CE9-A43D6EB18304}" type="presParOf" srcId="{98AA9753-FA4A-4326-89B9-18B8BF96ADD6}" destId="{222C1042-B96D-430E-ACEF-A3A6265AA0E6}" srcOrd="0" destOrd="0" presId="urn:microsoft.com/office/officeart/2018/2/layout/IconVerticalSolidList"/>
    <dgm:cxn modelId="{5A45EF05-CC51-4B3A-AE55-88E867109B13}" type="presParOf" srcId="{222C1042-B96D-430E-ACEF-A3A6265AA0E6}" destId="{B3BEE494-9210-457F-ABF3-FF9592470B6E}" srcOrd="0" destOrd="0" presId="urn:microsoft.com/office/officeart/2018/2/layout/IconVerticalSolidList"/>
    <dgm:cxn modelId="{FA8D7E6E-7BF6-4D77-B4C7-91465EAFF8F4}" type="presParOf" srcId="{222C1042-B96D-430E-ACEF-A3A6265AA0E6}" destId="{4DCB5191-0E2B-4563-A6A6-238BB445CDA6}" srcOrd="1" destOrd="0" presId="urn:microsoft.com/office/officeart/2018/2/layout/IconVerticalSolidList"/>
    <dgm:cxn modelId="{8BCAF92B-B231-4193-852A-3285D6933765}" type="presParOf" srcId="{222C1042-B96D-430E-ACEF-A3A6265AA0E6}" destId="{E3EEE261-DC55-425C-8994-8F300B2264A8}" srcOrd="2" destOrd="0" presId="urn:microsoft.com/office/officeart/2018/2/layout/IconVerticalSolidList"/>
    <dgm:cxn modelId="{05C615AF-BF0E-45BA-A358-FC5157EDE605}" type="presParOf" srcId="{222C1042-B96D-430E-ACEF-A3A6265AA0E6}" destId="{CBFFCE52-F56F-411C-ACE5-B3C0BDBEF60D}" srcOrd="3" destOrd="0" presId="urn:microsoft.com/office/officeart/2018/2/layout/IconVerticalSolidList"/>
    <dgm:cxn modelId="{19943813-2B80-46E5-81B6-6031499A302B}" type="presParOf" srcId="{98AA9753-FA4A-4326-89B9-18B8BF96ADD6}" destId="{554F479D-FDA5-4A53-8ECA-6B5961882CA0}" srcOrd="1" destOrd="0" presId="urn:microsoft.com/office/officeart/2018/2/layout/IconVerticalSolidList"/>
    <dgm:cxn modelId="{E3572BE0-4F71-4F25-8461-B5B77C0731C9}" type="presParOf" srcId="{98AA9753-FA4A-4326-89B9-18B8BF96ADD6}" destId="{792129C6-9AF8-43E1-80F7-E48E736B0205}" srcOrd="2" destOrd="0" presId="urn:microsoft.com/office/officeart/2018/2/layout/IconVerticalSolidList"/>
    <dgm:cxn modelId="{13068F07-B391-4842-A131-2BEE79FBD205}" type="presParOf" srcId="{792129C6-9AF8-43E1-80F7-E48E736B0205}" destId="{8F396196-7189-45CD-9F56-7D7AC4006AB8}" srcOrd="0" destOrd="0" presId="urn:microsoft.com/office/officeart/2018/2/layout/IconVerticalSolidList"/>
    <dgm:cxn modelId="{E026A348-D2F9-4AD8-B6D9-6F8A9E74D039}" type="presParOf" srcId="{792129C6-9AF8-43E1-80F7-E48E736B0205}" destId="{8512DDA6-1F40-4C9D-A5B7-ACDBF163DA0A}" srcOrd="1" destOrd="0" presId="urn:microsoft.com/office/officeart/2018/2/layout/IconVerticalSolidList"/>
    <dgm:cxn modelId="{46F93908-5EC1-4BEC-B32F-3ECE2AFC7D89}" type="presParOf" srcId="{792129C6-9AF8-43E1-80F7-E48E736B0205}" destId="{A202EB31-E3DF-4B64-BC54-EBF646457BF7}" srcOrd="2" destOrd="0" presId="urn:microsoft.com/office/officeart/2018/2/layout/IconVerticalSolidList"/>
    <dgm:cxn modelId="{8B8708E2-1541-489C-8976-3EF79B1EC988}" type="presParOf" srcId="{792129C6-9AF8-43E1-80F7-E48E736B0205}" destId="{05F57864-38D6-4381-9E46-658B3954E7FD}" srcOrd="3" destOrd="0" presId="urn:microsoft.com/office/officeart/2018/2/layout/IconVerticalSolidList"/>
    <dgm:cxn modelId="{C9F67C58-F40F-42B3-8176-A517519628BC}" type="presParOf" srcId="{98AA9753-FA4A-4326-89B9-18B8BF96ADD6}" destId="{454EC417-6FC4-4DC6-A894-20D1375E2161}" srcOrd="3" destOrd="0" presId="urn:microsoft.com/office/officeart/2018/2/layout/IconVerticalSolidList"/>
    <dgm:cxn modelId="{3123939B-6EF2-457A-94EC-7E35E7D05F66}" type="presParOf" srcId="{98AA9753-FA4A-4326-89B9-18B8BF96ADD6}" destId="{97D05E31-B132-4E19-A7BB-499949DAC975}" srcOrd="4" destOrd="0" presId="urn:microsoft.com/office/officeart/2018/2/layout/IconVerticalSolidList"/>
    <dgm:cxn modelId="{9063DC47-E4A7-43FD-B5C7-FF7C89844C2C}" type="presParOf" srcId="{97D05E31-B132-4E19-A7BB-499949DAC975}" destId="{A9D207EC-B734-46E2-B478-B30C03D6B2AB}" srcOrd="0" destOrd="0" presId="urn:microsoft.com/office/officeart/2018/2/layout/IconVerticalSolidList"/>
    <dgm:cxn modelId="{AB1368D8-22BE-41CA-BAA1-3435CB51A54B}" type="presParOf" srcId="{97D05E31-B132-4E19-A7BB-499949DAC975}" destId="{8B713773-411B-4116-97CB-EBB97B1561A5}" srcOrd="1" destOrd="0" presId="urn:microsoft.com/office/officeart/2018/2/layout/IconVerticalSolidList"/>
    <dgm:cxn modelId="{52C49ECD-4EAD-4857-AC11-E4980B03C14F}" type="presParOf" srcId="{97D05E31-B132-4E19-A7BB-499949DAC975}" destId="{29041E64-8A95-4687-AFCB-DC7E306A0CD1}" srcOrd="2" destOrd="0" presId="urn:microsoft.com/office/officeart/2018/2/layout/IconVerticalSolidList"/>
    <dgm:cxn modelId="{9E95AFF0-8AA2-4BF7-A4BF-865549B258A1}" type="presParOf" srcId="{97D05E31-B132-4E19-A7BB-499949DAC975}" destId="{D35AAAFE-7F54-4583-85A6-EC0F209B404A}" srcOrd="3" destOrd="0" presId="urn:microsoft.com/office/officeart/2018/2/layout/IconVerticalSolidList"/>
    <dgm:cxn modelId="{6E2784D0-87BB-466E-B01B-9619249F67FA}" type="presParOf" srcId="{98AA9753-FA4A-4326-89B9-18B8BF96ADD6}" destId="{CB840BD2-2E01-47BD-9770-F3B1E633F01D}" srcOrd="5" destOrd="0" presId="urn:microsoft.com/office/officeart/2018/2/layout/IconVerticalSolidList"/>
    <dgm:cxn modelId="{C947B488-8273-41B9-87B3-0272C20B93C6}" type="presParOf" srcId="{98AA9753-FA4A-4326-89B9-18B8BF96ADD6}" destId="{A3A79C6B-033E-44F9-9A6B-23489F377A93}" srcOrd="6" destOrd="0" presId="urn:microsoft.com/office/officeart/2018/2/layout/IconVerticalSolidList"/>
    <dgm:cxn modelId="{F00230FF-293F-48BA-BAE1-7A7786670772}" type="presParOf" srcId="{A3A79C6B-033E-44F9-9A6B-23489F377A93}" destId="{FF7C815A-85D1-4820-8A91-86EEF0E7D410}" srcOrd="0" destOrd="0" presId="urn:microsoft.com/office/officeart/2018/2/layout/IconVerticalSolidList"/>
    <dgm:cxn modelId="{26BB1C4C-7EA0-42DD-8D5D-D5D7ED459A0F}" type="presParOf" srcId="{A3A79C6B-033E-44F9-9A6B-23489F377A93}" destId="{88168D59-6493-45FA-A07F-2C01851DB612}" srcOrd="1" destOrd="0" presId="urn:microsoft.com/office/officeart/2018/2/layout/IconVerticalSolidList"/>
    <dgm:cxn modelId="{308A8AF5-2B0F-4163-88DB-569F02D7EBA8}" type="presParOf" srcId="{A3A79C6B-033E-44F9-9A6B-23489F377A93}" destId="{537A1C70-0BED-4E23-8AC8-065AD1644A15}" srcOrd="2" destOrd="0" presId="urn:microsoft.com/office/officeart/2018/2/layout/IconVerticalSolidList"/>
    <dgm:cxn modelId="{A03A890F-58B7-44CE-9E61-55A0BA60782C}" type="presParOf" srcId="{A3A79C6B-033E-44F9-9A6B-23489F377A93}" destId="{8BD7E099-E61C-4D65-8D00-090DF78069BC}" srcOrd="3" destOrd="0" presId="urn:microsoft.com/office/officeart/2018/2/layout/IconVerticalSolidList"/>
    <dgm:cxn modelId="{22290E6C-8E41-4AFA-A4A7-F6E4985C50A0}" type="presParOf" srcId="{A3A79C6B-033E-44F9-9A6B-23489F377A93}" destId="{4BCF0077-B7C4-45BF-85AF-176C741FF74C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F44B321-DBB6-4BE3-AAFE-97D88C42956F}" type="doc">
      <dgm:prSet loTypeId="urn:microsoft.com/office/officeart/2005/8/layout/defaul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B5D603C-EBCF-4D17-B982-440D91BBB357}">
      <dgm:prSet/>
      <dgm:spPr/>
      <dgm:t>
        <a:bodyPr/>
        <a:lstStyle/>
        <a:p>
          <a:r>
            <a:rPr lang="fi-FI" b="0" i="0"/>
            <a:t>Nenä esikäsittelee hengitysilman </a:t>
          </a:r>
          <a:endParaRPr lang="en-US"/>
        </a:p>
      </dgm:t>
    </dgm:pt>
    <dgm:pt modelId="{6AE25885-C478-4C00-98D5-132E7B05ACF3}" type="parTrans" cxnId="{BB00E7C3-3809-4CA1-916A-BF6D1D4AB399}">
      <dgm:prSet/>
      <dgm:spPr/>
      <dgm:t>
        <a:bodyPr/>
        <a:lstStyle/>
        <a:p>
          <a:endParaRPr lang="en-US"/>
        </a:p>
      </dgm:t>
    </dgm:pt>
    <dgm:pt modelId="{3685F2BB-8578-4ED3-8A35-D7853F6A15BA}" type="sibTrans" cxnId="{BB00E7C3-3809-4CA1-916A-BF6D1D4AB399}">
      <dgm:prSet/>
      <dgm:spPr/>
      <dgm:t>
        <a:bodyPr/>
        <a:lstStyle/>
        <a:p>
          <a:endParaRPr lang="en-US"/>
        </a:p>
      </dgm:t>
    </dgm:pt>
    <dgm:pt modelId="{DA12CE5C-92A4-4736-B8B4-998959A433C6}">
      <dgm:prSet/>
      <dgm:spPr/>
      <dgm:t>
        <a:bodyPr/>
        <a:lstStyle/>
        <a:p>
          <a:r>
            <a:rPr lang="fi-FI" b="0" i="0" dirty="0"/>
            <a:t>Puolustusjärjestelmän ensimmäinen portti</a:t>
          </a:r>
          <a:endParaRPr lang="en-US" dirty="0"/>
        </a:p>
      </dgm:t>
    </dgm:pt>
    <dgm:pt modelId="{CD01D633-30A5-4740-8407-FF8BF8FB8726}" type="parTrans" cxnId="{02954777-BCBA-4ECC-8006-9501115E4678}">
      <dgm:prSet/>
      <dgm:spPr/>
      <dgm:t>
        <a:bodyPr/>
        <a:lstStyle/>
        <a:p>
          <a:endParaRPr lang="en-US"/>
        </a:p>
      </dgm:t>
    </dgm:pt>
    <dgm:pt modelId="{9A978C79-346D-4E38-B329-32454797F6BD}" type="sibTrans" cxnId="{02954777-BCBA-4ECC-8006-9501115E4678}">
      <dgm:prSet/>
      <dgm:spPr/>
      <dgm:t>
        <a:bodyPr/>
        <a:lstStyle/>
        <a:p>
          <a:endParaRPr lang="en-US"/>
        </a:p>
      </dgm:t>
    </dgm:pt>
    <dgm:pt modelId="{2EB01A2B-B748-40E3-9673-75F7578C0153}">
      <dgm:prSet/>
      <dgm:spPr/>
      <dgm:t>
        <a:bodyPr/>
        <a:lstStyle/>
        <a:p>
          <a:r>
            <a:rPr lang="fi-FI" b="0" i="0"/>
            <a:t>ilman puhdistus, lämmitys, kosteutus </a:t>
          </a:r>
          <a:endParaRPr lang="en-US"/>
        </a:p>
      </dgm:t>
    </dgm:pt>
    <dgm:pt modelId="{0CAC17DE-F559-4C3C-9ADF-545D4B6E1E1C}" type="parTrans" cxnId="{BD88822E-0F59-47D3-9F4B-21F2D28748B4}">
      <dgm:prSet/>
      <dgm:spPr/>
      <dgm:t>
        <a:bodyPr/>
        <a:lstStyle/>
        <a:p>
          <a:endParaRPr lang="en-US"/>
        </a:p>
      </dgm:t>
    </dgm:pt>
    <dgm:pt modelId="{5C677049-6E74-4E99-8793-248191086A7A}" type="sibTrans" cxnId="{BD88822E-0F59-47D3-9F4B-21F2D28748B4}">
      <dgm:prSet/>
      <dgm:spPr/>
      <dgm:t>
        <a:bodyPr/>
        <a:lstStyle/>
        <a:p>
          <a:endParaRPr lang="en-US"/>
        </a:p>
      </dgm:t>
    </dgm:pt>
    <dgm:pt modelId="{4E71FC6D-C926-4564-8B5A-2C8E4B35CFDA}">
      <dgm:prSet/>
      <dgm:spPr/>
      <dgm:t>
        <a:bodyPr/>
        <a:lstStyle/>
        <a:p>
          <a:r>
            <a:rPr lang="fi-FI" b="0" i="0"/>
            <a:t>hengitysvolyymin säätely </a:t>
          </a:r>
          <a:endParaRPr lang="en-US"/>
        </a:p>
      </dgm:t>
    </dgm:pt>
    <dgm:pt modelId="{9F508407-6A75-44A4-ABA0-E38DD7D14985}" type="parTrans" cxnId="{BF246303-2955-4629-BF0D-93CD296143C5}">
      <dgm:prSet/>
      <dgm:spPr/>
      <dgm:t>
        <a:bodyPr/>
        <a:lstStyle/>
        <a:p>
          <a:endParaRPr lang="en-US"/>
        </a:p>
      </dgm:t>
    </dgm:pt>
    <dgm:pt modelId="{40530F6C-84D7-4B5A-A430-9D75428C8154}" type="sibTrans" cxnId="{BF246303-2955-4629-BF0D-93CD296143C5}">
      <dgm:prSet/>
      <dgm:spPr/>
      <dgm:t>
        <a:bodyPr/>
        <a:lstStyle/>
        <a:p>
          <a:endParaRPr lang="en-US"/>
        </a:p>
      </dgm:t>
    </dgm:pt>
    <dgm:pt modelId="{50ED243B-BE8E-4A35-9F60-9C7E85BA0FC9}">
      <dgm:prSet/>
      <dgm:spPr/>
      <dgm:t>
        <a:bodyPr/>
        <a:lstStyle/>
        <a:p>
          <a:r>
            <a:rPr lang="fi-FI" b="0" i="0"/>
            <a:t>typpioksidin muodostus</a:t>
          </a:r>
          <a:endParaRPr lang="en-US"/>
        </a:p>
      </dgm:t>
    </dgm:pt>
    <dgm:pt modelId="{16420008-81DB-474E-9A1A-E8D96065F79A}" type="parTrans" cxnId="{AD7498D3-F5F8-4F41-BA3E-3AD3F6577B7F}">
      <dgm:prSet/>
      <dgm:spPr/>
      <dgm:t>
        <a:bodyPr/>
        <a:lstStyle/>
        <a:p>
          <a:endParaRPr lang="en-US"/>
        </a:p>
      </dgm:t>
    </dgm:pt>
    <dgm:pt modelId="{9812DDAB-BABF-439F-8C26-FD1FECCC28AC}" type="sibTrans" cxnId="{AD7498D3-F5F8-4F41-BA3E-3AD3F6577B7F}">
      <dgm:prSet/>
      <dgm:spPr/>
      <dgm:t>
        <a:bodyPr/>
        <a:lstStyle/>
        <a:p>
          <a:endParaRPr lang="en-US"/>
        </a:p>
      </dgm:t>
    </dgm:pt>
    <dgm:pt modelId="{2798592B-FA41-4D8A-BB1D-48B064D2F835}">
      <dgm:prSet/>
      <dgm:spPr/>
      <dgm:t>
        <a:bodyPr/>
        <a:lstStyle/>
        <a:p>
          <a:r>
            <a:rPr lang="fi-FI" b="0" i="0"/>
            <a:t>kasvojen luuston muodostuminen.</a:t>
          </a:r>
          <a:endParaRPr lang="en-US"/>
        </a:p>
      </dgm:t>
    </dgm:pt>
    <dgm:pt modelId="{4AFEB809-1EF4-42BF-B7D9-6675AA0A400A}" type="parTrans" cxnId="{FDBE1170-6C0B-468B-8631-AFF8B61454AE}">
      <dgm:prSet/>
      <dgm:spPr/>
      <dgm:t>
        <a:bodyPr/>
        <a:lstStyle/>
        <a:p>
          <a:endParaRPr lang="en-US"/>
        </a:p>
      </dgm:t>
    </dgm:pt>
    <dgm:pt modelId="{135BD93C-FD92-4AEC-8FAD-23AE3693B59F}" type="sibTrans" cxnId="{FDBE1170-6C0B-468B-8631-AFF8B61454AE}">
      <dgm:prSet/>
      <dgm:spPr/>
      <dgm:t>
        <a:bodyPr/>
        <a:lstStyle/>
        <a:p>
          <a:endParaRPr lang="en-US"/>
        </a:p>
      </dgm:t>
    </dgm:pt>
    <dgm:pt modelId="{6F16A95B-60BC-0D4E-A5DA-D4244468EB1C}" type="pres">
      <dgm:prSet presAssocID="{AF44B321-DBB6-4BE3-AAFE-97D88C42956F}" presName="diagram" presStyleCnt="0">
        <dgm:presLayoutVars>
          <dgm:dir/>
          <dgm:resizeHandles val="exact"/>
        </dgm:presLayoutVars>
      </dgm:prSet>
      <dgm:spPr/>
    </dgm:pt>
    <dgm:pt modelId="{FF49A82E-6C83-4347-89D4-74B1B37F9377}" type="pres">
      <dgm:prSet presAssocID="{EB5D603C-EBCF-4D17-B982-440D91BBB357}" presName="node" presStyleLbl="node1" presStyleIdx="0" presStyleCnt="6">
        <dgm:presLayoutVars>
          <dgm:bulletEnabled val="1"/>
        </dgm:presLayoutVars>
      </dgm:prSet>
      <dgm:spPr/>
    </dgm:pt>
    <dgm:pt modelId="{514F9451-9EDB-1546-8DE1-65987AB89181}" type="pres">
      <dgm:prSet presAssocID="{3685F2BB-8578-4ED3-8A35-D7853F6A15BA}" presName="sibTrans" presStyleCnt="0"/>
      <dgm:spPr/>
    </dgm:pt>
    <dgm:pt modelId="{58D8B391-7856-5048-8869-EE5F20CBFD51}" type="pres">
      <dgm:prSet presAssocID="{DA12CE5C-92A4-4736-B8B4-998959A433C6}" presName="node" presStyleLbl="node1" presStyleIdx="1" presStyleCnt="6">
        <dgm:presLayoutVars>
          <dgm:bulletEnabled val="1"/>
        </dgm:presLayoutVars>
      </dgm:prSet>
      <dgm:spPr/>
    </dgm:pt>
    <dgm:pt modelId="{26235B62-3120-9342-82E1-3623A5CDB2BA}" type="pres">
      <dgm:prSet presAssocID="{9A978C79-346D-4E38-B329-32454797F6BD}" presName="sibTrans" presStyleCnt="0"/>
      <dgm:spPr/>
    </dgm:pt>
    <dgm:pt modelId="{1D830DB6-2EDE-A444-A1BB-5880EF661013}" type="pres">
      <dgm:prSet presAssocID="{2EB01A2B-B748-40E3-9673-75F7578C0153}" presName="node" presStyleLbl="node1" presStyleIdx="2" presStyleCnt="6">
        <dgm:presLayoutVars>
          <dgm:bulletEnabled val="1"/>
        </dgm:presLayoutVars>
      </dgm:prSet>
      <dgm:spPr/>
    </dgm:pt>
    <dgm:pt modelId="{AF72A3B7-D894-7B43-8F05-7501CEF63C91}" type="pres">
      <dgm:prSet presAssocID="{5C677049-6E74-4E99-8793-248191086A7A}" presName="sibTrans" presStyleCnt="0"/>
      <dgm:spPr/>
    </dgm:pt>
    <dgm:pt modelId="{E6F26062-A1A1-B94F-8D7E-23FC03C993E8}" type="pres">
      <dgm:prSet presAssocID="{4E71FC6D-C926-4564-8B5A-2C8E4B35CFDA}" presName="node" presStyleLbl="node1" presStyleIdx="3" presStyleCnt="6">
        <dgm:presLayoutVars>
          <dgm:bulletEnabled val="1"/>
        </dgm:presLayoutVars>
      </dgm:prSet>
      <dgm:spPr/>
    </dgm:pt>
    <dgm:pt modelId="{A2C46840-759F-214E-B018-888C4E367CC1}" type="pres">
      <dgm:prSet presAssocID="{40530F6C-84D7-4B5A-A430-9D75428C8154}" presName="sibTrans" presStyleCnt="0"/>
      <dgm:spPr/>
    </dgm:pt>
    <dgm:pt modelId="{90DF84DD-ED9E-1D43-9D6A-FE01335972D2}" type="pres">
      <dgm:prSet presAssocID="{50ED243B-BE8E-4A35-9F60-9C7E85BA0FC9}" presName="node" presStyleLbl="node1" presStyleIdx="4" presStyleCnt="6">
        <dgm:presLayoutVars>
          <dgm:bulletEnabled val="1"/>
        </dgm:presLayoutVars>
      </dgm:prSet>
      <dgm:spPr/>
    </dgm:pt>
    <dgm:pt modelId="{1116AB29-6F2F-D34D-9464-CEA47A9433CA}" type="pres">
      <dgm:prSet presAssocID="{9812DDAB-BABF-439F-8C26-FD1FECCC28AC}" presName="sibTrans" presStyleCnt="0"/>
      <dgm:spPr/>
    </dgm:pt>
    <dgm:pt modelId="{5353025C-45F3-C248-975B-99F38AFBBFB5}" type="pres">
      <dgm:prSet presAssocID="{2798592B-FA41-4D8A-BB1D-48B064D2F835}" presName="node" presStyleLbl="node1" presStyleIdx="5" presStyleCnt="6">
        <dgm:presLayoutVars>
          <dgm:bulletEnabled val="1"/>
        </dgm:presLayoutVars>
      </dgm:prSet>
      <dgm:spPr/>
    </dgm:pt>
  </dgm:ptLst>
  <dgm:cxnLst>
    <dgm:cxn modelId="{C055CE01-2468-EE43-84FC-3618DC90B35E}" type="presOf" srcId="{DA12CE5C-92A4-4736-B8B4-998959A433C6}" destId="{58D8B391-7856-5048-8869-EE5F20CBFD51}" srcOrd="0" destOrd="0" presId="urn:microsoft.com/office/officeart/2005/8/layout/default"/>
    <dgm:cxn modelId="{BF246303-2955-4629-BF0D-93CD296143C5}" srcId="{AF44B321-DBB6-4BE3-AAFE-97D88C42956F}" destId="{4E71FC6D-C926-4564-8B5A-2C8E4B35CFDA}" srcOrd="3" destOrd="0" parTransId="{9F508407-6A75-44A4-ABA0-E38DD7D14985}" sibTransId="{40530F6C-84D7-4B5A-A430-9D75428C8154}"/>
    <dgm:cxn modelId="{E9611823-FD56-2D41-BC74-36FF313EDE6D}" type="presOf" srcId="{EB5D603C-EBCF-4D17-B982-440D91BBB357}" destId="{FF49A82E-6C83-4347-89D4-74B1B37F9377}" srcOrd="0" destOrd="0" presId="urn:microsoft.com/office/officeart/2005/8/layout/default"/>
    <dgm:cxn modelId="{BD88822E-0F59-47D3-9F4B-21F2D28748B4}" srcId="{AF44B321-DBB6-4BE3-AAFE-97D88C42956F}" destId="{2EB01A2B-B748-40E3-9673-75F7578C0153}" srcOrd="2" destOrd="0" parTransId="{0CAC17DE-F559-4C3C-9ADF-545D4B6E1E1C}" sibTransId="{5C677049-6E74-4E99-8793-248191086A7A}"/>
    <dgm:cxn modelId="{A16EFB37-6B12-DF4B-825F-9504637B7A7A}" type="presOf" srcId="{2EB01A2B-B748-40E3-9673-75F7578C0153}" destId="{1D830DB6-2EDE-A444-A1BB-5880EF661013}" srcOrd="0" destOrd="0" presId="urn:microsoft.com/office/officeart/2005/8/layout/default"/>
    <dgm:cxn modelId="{CDEA4667-BF53-064A-87DF-A9F14D6C7E2B}" type="presOf" srcId="{AF44B321-DBB6-4BE3-AAFE-97D88C42956F}" destId="{6F16A95B-60BC-0D4E-A5DA-D4244468EB1C}" srcOrd="0" destOrd="0" presId="urn:microsoft.com/office/officeart/2005/8/layout/default"/>
    <dgm:cxn modelId="{FDBE1170-6C0B-468B-8631-AFF8B61454AE}" srcId="{AF44B321-DBB6-4BE3-AAFE-97D88C42956F}" destId="{2798592B-FA41-4D8A-BB1D-48B064D2F835}" srcOrd="5" destOrd="0" parTransId="{4AFEB809-1EF4-42BF-B7D9-6675AA0A400A}" sibTransId="{135BD93C-FD92-4AEC-8FAD-23AE3693B59F}"/>
    <dgm:cxn modelId="{8003BB71-7610-6144-995C-014E743F3AF9}" type="presOf" srcId="{2798592B-FA41-4D8A-BB1D-48B064D2F835}" destId="{5353025C-45F3-C248-975B-99F38AFBBFB5}" srcOrd="0" destOrd="0" presId="urn:microsoft.com/office/officeart/2005/8/layout/default"/>
    <dgm:cxn modelId="{38B1C576-7468-8843-9D97-DD49F8354E55}" type="presOf" srcId="{50ED243B-BE8E-4A35-9F60-9C7E85BA0FC9}" destId="{90DF84DD-ED9E-1D43-9D6A-FE01335972D2}" srcOrd="0" destOrd="0" presId="urn:microsoft.com/office/officeart/2005/8/layout/default"/>
    <dgm:cxn modelId="{02954777-BCBA-4ECC-8006-9501115E4678}" srcId="{AF44B321-DBB6-4BE3-AAFE-97D88C42956F}" destId="{DA12CE5C-92A4-4736-B8B4-998959A433C6}" srcOrd="1" destOrd="0" parTransId="{CD01D633-30A5-4740-8407-FF8BF8FB8726}" sibTransId="{9A978C79-346D-4E38-B329-32454797F6BD}"/>
    <dgm:cxn modelId="{BB00E7C3-3809-4CA1-916A-BF6D1D4AB399}" srcId="{AF44B321-DBB6-4BE3-AAFE-97D88C42956F}" destId="{EB5D603C-EBCF-4D17-B982-440D91BBB357}" srcOrd="0" destOrd="0" parTransId="{6AE25885-C478-4C00-98D5-132E7B05ACF3}" sibTransId="{3685F2BB-8578-4ED3-8A35-D7853F6A15BA}"/>
    <dgm:cxn modelId="{AD7498D3-F5F8-4F41-BA3E-3AD3F6577B7F}" srcId="{AF44B321-DBB6-4BE3-AAFE-97D88C42956F}" destId="{50ED243B-BE8E-4A35-9F60-9C7E85BA0FC9}" srcOrd="4" destOrd="0" parTransId="{16420008-81DB-474E-9A1A-E8D96065F79A}" sibTransId="{9812DDAB-BABF-439F-8C26-FD1FECCC28AC}"/>
    <dgm:cxn modelId="{02D18CF3-4E2E-3042-91AF-B83E7F1C87AA}" type="presOf" srcId="{4E71FC6D-C926-4564-8B5A-2C8E4B35CFDA}" destId="{E6F26062-A1A1-B94F-8D7E-23FC03C993E8}" srcOrd="0" destOrd="0" presId="urn:microsoft.com/office/officeart/2005/8/layout/default"/>
    <dgm:cxn modelId="{1984EEB0-4D22-244F-96CA-4799CADD70DF}" type="presParOf" srcId="{6F16A95B-60BC-0D4E-A5DA-D4244468EB1C}" destId="{FF49A82E-6C83-4347-89D4-74B1B37F9377}" srcOrd="0" destOrd="0" presId="urn:microsoft.com/office/officeart/2005/8/layout/default"/>
    <dgm:cxn modelId="{C00F84C7-FD89-3B4D-960D-53D47F585BCD}" type="presParOf" srcId="{6F16A95B-60BC-0D4E-A5DA-D4244468EB1C}" destId="{514F9451-9EDB-1546-8DE1-65987AB89181}" srcOrd="1" destOrd="0" presId="urn:microsoft.com/office/officeart/2005/8/layout/default"/>
    <dgm:cxn modelId="{B71BF13C-138B-7443-937A-3142374204C3}" type="presParOf" srcId="{6F16A95B-60BC-0D4E-A5DA-D4244468EB1C}" destId="{58D8B391-7856-5048-8869-EE5F20CBFD51}" srcOrd="2" destOrd="0" presId="urn:microsoft.com/office/officeart/2005/8/layout/default"/>
    <dgm:cxn modelId="{021771A7-F2D1-6440-B6CA-43B0CADA8480}" type="presParOf" srcId="{6F16A95B-60BC-0D4E-A5DA-D4244468EB1C}" destId="{26235B62-3120-9342-82E1-3623A5CDB2BA}" srcOrd="3" destOrd="0" presId="urn:microsoft.com/office/officeart/2005/8/layout/default"/>
    <dgm:cxn modelId="{4C0A3326-49BA-0E42-A9D7-A34AA2A070FC}" type="presParOf" srcId="{6F16A95B-60BC-0D4E-A5DA-D4244468EB1C}" destId="{1D830DB6-2EDE-A444-A1BB-5880EF661013}" srcOrd="4" destOrd="0" presId="urn:microsoft.com/office/officeart/2005/8/layout/default"/>
    <dgm:cxn modelId="{09393B25-38FD-A741-BE31-6F00699425FD}" type="presParOf" srcId="{6F16A95B-60BC-0D4E-A5DA-D4244468EB1C}" destId="{AF72A3B7-D894-7B43-8F05-7501CEF63C91}" srcOrd="5" destOrd="0" presId="urn:microsoft.com/office/officeart/2005/8/layout/default"/>
    <dgm:cxn modelId="{9687C4C0-248C-6647-BDFE-13E38A834236}" type="presParOf" srcId="{6F16A95B-60BC-0D4E-A5DA-D4244468EB1C}" destId="{E6F26062-A1A1-B94F-8D7E-23FC03C993E8}" srcOrd="6" destOrd="0" presId="urn:microsoft.com/office/officeart/2005/8/layout/default"/>
    <dgm:cxn modelId="{8CDF74A9-BF8C-A544-9C3C-41C38F94E553}" type="presParOf" srcId="{6F16A95B-60BC-0D4E-A5DA-D4244468EB1C}" destId="{A2C46840-759F-214E-B018-888C4E367CC1}" srcOrd="7" destOrd="0" presId="urn:microsoft.com/office/officeart/2005/8/layout/default"/>
    <dgm:cxn modelId="{450D9750-A5A5-F346-8018-613B541AE692}" type="presParOf" srcId="{6F16A95B-60BC-0D4E-A5DA-D4244468EB1C}" destId="{90DF84DD-ED9E-1D43-9D6A-FE01335972D2}" srcOrd="8" destOrd="0" presId="urn:microsoft.com/office/officeart/2005/8/layout/default"/>
    <dgm:cxn modelId="{F695BB11-1D2A-464E-B091-6763D73998A9}" type="presParOf" srcId="{6F16A95B-60BC-0D4E-A5DA-D4244468EB1C}" destId="{1116AB29-6F2F-D34D-9464-CEA47A9433CA}" srcOrd="9" destOrd="0" presId="urn:microsoft.com/office/officeart/2005/8/layout/default"/>
    <dgm:cxn modelId="{3A9EF3BF-E602-9C4E-8A57-23DB23EE9E7E}" type="presParOf" srcId="{6F16A95B-60BC-0D4E-A5DA-D4244468EB1C}" destId="{5353025C-45F3-C248-975B-99F38AFBBFB5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FC208E-D8E6-3442-958D-3162E260F882}">
      <dsp:nvSpPr>
        <dsp:cNvPr id="0" name=""/>
        <dsp:cNvSpPr/>
      </dsp:nvSpPr>
      <dsp:spPr>
        <a:xfrm>
          <a:off x="601586" y="580"/>
          <a:ext cx="2631940" cy="157916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0" i="0" kern="1200"/>
            <a:t>Suuhengitys </a:t>
          </a:r>
          <a:r>
            <a:rPr lang="fi-FI" sz="1700" b="0" i="0" kern="1200">
              <a:sym typeface="Wingdings" panose="05000000000000000000" pitchFamily="2" charset="2"/>
            </a:rPr>
            <a:t></a:t>
          </a:r>
          <a:r>
            <a:rPr lang="fi-FI" sz="1700" b="0" i="0" kern="1200"/>
            <a:t> liian suuri hengitysvolyymi. </a:t>
          </a:r>
          <a:endParaRPr lang="en-US" sz="1700" kern="1200"/>
        </a:p>
      </dsp:txBody>
      <dsp:txXfrm>
        <a:off x="601586" y="580"/>
        <a:ext cx="2631940" cy="1579164"/>
      </dsp:txXfrm>
    </dsp:sp>
    <dsp:sp modelId="{8D1D7B5E-9684-184A-87AE-A31DBF919F26}">
      <dsp:nvSpPr>
        <dsp:cNvPr id="0" name=""/>
        <dsp:cNvSpPr/>
      </dsp:nvSpPr>
      <dsp:spPr>
        <a:xfrm>
          <a:off x="3496721" y="580"/>
          <a:ext cx="2631940" cy="157916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0" i="0" kern="1200"/>
            <a:t>Pinnallinen hengitys </a:t>
          </a:r>
          <a:r>
            <a:rPr lang="fi-FI" sz="1700" b="0" i="0" kern="1200">
              <a:sym typeface="Wingdings" panose="05000000000000000000" pitchFamily="2" charset="2"/>
            </a:rPr>
            <a:t></a:t>
          </a:r>
          <a:r>
            <a:rPr lang="fi-FI" sz="1700" b="0" i="0" kern="1200"/>
            <a:t> lisää elimistön stressiä. </a:t>
          </a:r>
          <a:endParaRPr lang="en-US" sz="1700" kern="1200"/>
        </a:p>
      </dsp:txBody>
      <dsp:txXfrm>
        <a:off x="3496721" y="580"/>
        <a:ext cx="2631940" cy="1579164"/>
      </dsp:txXfrm>
    </dsp:sp>
    <dsp:sp modelId="{95048BE9-DCE9-7C44-B525-54665A2C0CAF}">
      <dsp:nvSpPr>
        <dsp:cNvPr id="0" name=""/>
        <dsp:cNvSpPr/>
      </dsp:nvSpPr>
      <dsp:spPr>
        <a:xfrm>
          <a:off x="6391855" y="580"/>
          <a:ext cx="2631940" cy="157916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0" i="0" kern="1200"/>
            <a:t>Hengityslihasten heikkous (energian kulutus). </a:t>
          </a:r>
          <a:endParaRPr lang="en-US" sz="1700" kern="1200"/>
        </a:p>
      </dsp:txBody>
      <dsp:txXfrm>
        <a:off x="6391855" y="580"/>
        <a:ext cx="2631940" cy="1579164"/>
      </dsp:txXfrm>
    </dsp:sp>
    <dsp:sp modelId="{C9EC4875-6636-DA47-8C9D-27DBB94EC278}">
      <dsp:nvSpPr>
        <dsp:cNvPr id="0" name=""/>
        <dsp:cNvSpPr/>
      </dsp:nvSpPr>
      <dsp:spPr>
        <a:xfrm>
          <a:off x="2049153" y="1842938"/>
          <a:ext cx="2631940" cy="157916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0" i="0" kern="1200"/>
            <a:t>Pallea kiristyy ja heikkenee </a:t>
          </a:r>
          <a:r>
            <a:rPr lang="fi-FI" sz="1700" b="0" i="0" kern="1200">
              <a:sym typeface="Wingdings" panose="05000000000000000000" pitchFamily="2" charset="2"/>
            </a:rPr>
            <a:t></a:t>
          </a:r>
          <a:r>
            <a:rPr lang="fi-FI" sz="1700" b="0" i="0" kern="1200"/>
            <a:t>kylkipistokset. </a:t>
          </a:r>
          <a:endParaRPr lang="en-US" sz="1700" kern="1200"/>
        </a:p>
      </dsp:txBody>
      <dsp:txXfrm>
        <a:off x="2049153" y="1842938"/>
        <a:ext cx="2631940" cy="1579164"/>
      </dsp:txXfrm>
    </dsp:sp>
    <dsp:sp modelId="{728A8A85-C661-3042-B1A7-671F1C520377}">
      <dsp:nvSpPr>
        <dsp:cNvPr id="0" name=""/>
        <dsp:cNvSpPr/>
      </dsp:nvSpPr>
      <dsp:spPr>
        <a:xfrm>
          <a:off x="4944288" y="1842938"/>
          <a:ext cx="2631940" cy="157916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0" i="0" kern="1200"/>
            <a:t>Kiihkeä hengitys uuvuttaa apuhengityslihakset </a:t>
          </a:r>
          <a:r>
            <a:rPr lang="fi-FI" sz="1700" b="0" i="0" kern="1200">
              <a:sym typeface="Wingdings" panose="05000000000000000000" pitchFamily="2" charset="2"/>
            </a:rPr>
            <a:t></a:t>
          </a:r>
          <a:r>
            <a:rPr lang="fi-FI" sz="1700" b="0" i="0" kern="1200"/>
            <a:t>rintakehän kireys</a:t>
          </a:r>
          <a:r>
            <a:rPr lang="fi-FI" sz="1700" b="0" i="0" kern="1200">
              <a:sym typeface="Wingdings" panose="05000000000000000000" pitchFamily="2" charset="2"/>
            </a:rPr>
            <a:t></a:t>
          </a:r>
          <a:r>
            <a:rPr lang="fi-FI" sz="1700" b="0" i="0" kern="1200"/>
            <a:t> hengityskapasiteetin pieneneminen.</a:t>
          </a:r>
          <a:endParaRPr lang="en-US" sz="1700" kern="1200"/>
        </a:p>
      </dsp:txBody>
      <dsp:txXfrm>
        <a:off x="4944288" y="1842938"/>
        <a:ext cx="2631940" cy="15791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C28C64-7C0F-8A4A-B71E-4E66FE621EFE}">
      <dsp:nvSpPr>
        <dsp:cNvPr id="0" name=""/>
        <dsp:cNvSpPr/>
      </dsp:nvSpPr>
      <dsp:spPr>
        <a:xfrm>
          <a:off x="2686620" y="-20156"/>
          <a:ext cx="3388172" cy="3388172"/>
        </a:xfrm>
        <a:prstGeom prst="circularArrow">
          <a:avLst>
            <a:gd name="adj1" fmla="val 5544"/>
            <a:gd name="adj2" fmla="val 330680"/>
            <a:gd name="adj3" fmla="val 13759408"/>
            <a:gd name="adj4" fmla="val 17396025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67399C-44A1-F045-8014-ECCF5AECA5E1}">
      <dsp:nvSpPr>
        <dsp:cNvPr id="0" name=""/>
        <dsp:cNvSpPr/>
      </dsp:nvSpPr>
      <dsp:spPr>
        <a:xfrm>
          <a:off x="3581783" y="1809"/>
          <a:ext cx="1597845" cy="7989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/>
            <a:t>Krooninen liikahengitys</a:t>
          </a:r>
        </a:p>
      </dsp:txBody>
      <dsp:txXfrm>
        <a:off x="3620783" y="40809"/>
        <a:ext cx="1519845" cy="720922"/>
      </dsp:txXfrm>
    </dsp:sp>
    <dsp:sp modelId="{859EBAB4-7FB9-A84D-8A7D-DC6EE152743E}">
      <dsp:nvSpPr>
        <dsp:cNvPr id="0" name=""/>
        <dsp:cNvSpPr/>
      </dsp:nvSpPr>
      <dsp:spPr>
        <a:xfrm>
          <a:off x="4955917" y="1000176"/>
          <a:ext cx="1597845" cy="7989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/>
            <a:t>Hiilidioksidivaje</a:t>
          </a:r>
          <a:r>
            <a:rPr lang="fi-FI" sz="1200" kern="1200" dirty="0">
              <a:sym typeface="Wingdings" pitchFamily="2" charset="2"/>
            </a:rPr>
            <a:t> alentunut co2 sietokyky</a:t>
          </a:r>
          <a:endParaRPr lang="fi-FI" sz="1200" kern="1200" dirty="0"/>
        </a:p>
      </dsp:txBody>
      <dsp:txXfrm>
        <a:off x="4994917" y="1039176"/>
        <a:ext cx="1519845" cy="720922"/>
      </dsp:txXfrm>
    </dsp:sp>
    <dsp:sp modelId="{1BCF1967-4893-6C46-9A6B-DAA2AF2E120D}">
      <dsp:nvSpPr>
        <dsp:cNvPr id="0" name=""/>
        <dsp:cNvSpPr/>
      </dsp:nvSpPr>
      <dsp:spPr>
        <a:xfrm>
          <a:off x="4431044" y="2615567"/>
          <a:ext cx="1597845" cy="7989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/>
            <a:t>Fyysisessä rasituksessa nopea hengästyminen</a:t>
          </a:r>
        </a:p>
      </dsp:txBody>
      <dsp:txXfrm>
        <a:off x="4470044" y="2654567"/>
        <a:ext cx="1519845" cy="720922"/>
      </dsp:txXfrm>
    </dsp:sp>
    <dsp:sp modelId="{3ED1ABCC-E64D-6B4D-8582-DC110D69106F}">
      <dsp:nvSpPr>
        <dsp:cNvPr id="0" name=""/>
        <dsp:cNvSpPr/>
      </dsp:nvSpPr>
      <dsp:spPr>
        <a:xfrm>
          <a:off x="2732522" y="2615567"/>
          <a:ext cx="1597845" cy="7989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/>
            <a:t>Hengityksen voimistuminen</a:t>
          </a:r>
        </a:p>
      </dsp:txBody>
      <dsp:txXfrm>
        <a:off x="2771522" y="2654567"/>
        <a:ext cx="1519845" cy="720922"/>
      </dsp:txXfrm>
    </dsp:sp>
    <dsp:sp modelId="{C56B4D8B-1728-1846-9E17-947591E1653E}">
      <dsp:nvSpPr>
        <dsp:cNvPr id="0" name=""/>
        <dsp:cNvSpPr/>
      </dsp:nvSpPr>
      <dsp:spPr>
        <a:xfrm>
          <a:off x="2207650" y="1000176"/>
          <a:ext cx="1597845" cy="7989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/>
            <a:t>Solujen hapensaannin heikentyminen</a:t>
          </a:r>
        </a:p>
      </dsp:txBody>
      <dsp:txXfrm>
        <a:off x="2246650" y="1039176"/>
        <a:ext cx="1519845" cy="7209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BEE494-9210-457F-ABF3-FF9592470B6E}">
      <dsp:nvSpPr>
        <dsp:cNvPr id="0" name=""/>
        <dsp:cNvSpPr/>
      </dsp:nvSpPr>
      <dsp:spPr>
        <a:xfrm>
          <a:off x="0" y="1420"/>
          <a:ext cx="9625383" cy="71996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CB5191-0E2B-4563-A6A6-238BB445CDA6}">
      <dsp:nvSpPr>
        <dsp:cNvPr id="0" name=""/>
        <dsp:cNvSpPr/>
      </dsp:nvSpPr>
      <dsp:spPr>
        <a:xfrm>
          <a:off x="217789" y="163413"/>
          <a:ext cx="395981" cy="39598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FFCE52-F56F-411C-ACE5-B3C0BDBEF60D}">
      <dsp:nvSpPr>
        <dsp:cNvPr id="0" name=""/>
        <dsp:cNvSpPr/>
      </dsp:nvSpPr>
      <dsp:spPr>
        <a:xfrm>
          <a:off x="831561" y="1420"/>
          <a:ext cx="8793821" cy="719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196" tIns="76196" rIns="76196" bIns="7619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b="0" i="0" kern="1200"/>
            <a:t>• Suun kautta hengittäminen </a:t>
          </a:r>
          <a:endParaRPr lang="en-US" sz="2200" kern="1200"/>
        </a:p>
      </dsp:txBody>
      <dsp:txXfrm>
        <a:off x="831561" y="1420"/>
        <a:ext cx="8793821" cy="719966"/>
      </dsp:txXfrm>
    </dsp:sp>
    <dsp:sp modelId="{8F396196-7189-45CD-9F56-7D7AC4006AB8}">
      <dsp:nvSpPr>
        <dsp:cNvPr id="0" name=""/>
        <dsp:cNvSpPr/>
      </dsp:nvSpPr>
      <dsp:spPr>
        <a:xfrm>
          <a:off x="0" y="901378"/>
          <a:ext cx="9625383" cy="719966"/>
        </a:xfrm>
        <a:prstGeom prst="roundRect">
          <a:avLst>
            <a:gd name="adj" fmla="val 10000"/>
          </a:avLst>
        </a:prstGeom>
        <a:solidFill>
          <a:schemeClr val="accent5">
            <a:hueOff val="-875979"/>
            <a:satOff val="-5949"/>
            <a:lumOff val="-24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12DDA6-1F40-4C9D-A5B7-ACDBF163DA0A}">
      <dsp:nvSpPr>
        <dsp:cNvPr id="0" name=""/>
        <dsp:cNvSpPr/>
      </dsp:nvSpPr>
      <dsp:spPr>
        <a:xfrm>
          <a:off x="217789" y="1063371"/>
          <a:ext cx="395981" cy="39598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57864-38D6-4381-9E46-658B3954E7FD}">
      <dsp:nvSpPr>
        <dsp:cNvPr id="0" name=""/>
        <dsp:cNvSpPr/>
      </dsp:nvSpPr>
      <dsp:spPr>
        <a:xfrm>
          <a:off x="831561" y="901378"/>
          <a:ext cx="8793821" cy="719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196" tIns="76196" rIns="76196" bIns="7619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b="0" i="0" kern="1200"/>
            <a:t>• Jatkuva huokailu ja haukottelu </a:t>
          </a:r>
          <a:endParaRPr lang="en-US" sz="2200" kern="1200"/>
        </a:p>
      </dsp:txBody>
      <dsp:txXfrm>
        <a:off x="831561" y="901378"/>
        <a:ext cx="8793821" cy="719966"/>
      </dsp:txXfrm>
    </dsp:sp>
    <dsp:sp modelId="{A9D207EC-B734-46E2-B478-B30C03D6B2AB}">
      <dsp:nvSpPr>
        <dsp:cNvPr id="0" name=""/>
        <dsp:cNvSpPr/>
      </dsp:nvSpPr>
      <dsp:spPr>
        <a:xfrm>
          <a:off x="0" y="1801337"/>
          <a:ext cx="9625383" cy="719966"/>
        </a:xfrm>
        <a:prstGeom prst="roundRect">
          <a:avLst>
            <a:gd name="adj" fmla="val 10000"/>
          </a:avLst>
        </a:prstGeom>
        <a:solidFill>
          <a:schemeClr val="accent5">
            <a:hueOff val="-1751958"/>
            <a:satOff val="-11899"/>
            <a:lumOff val="-496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713773-411B-4116-97CB-EBB97B1561A5}">
      <dsp:nvSpPr>
        <dsp:cNvPr id="0" name=""/>
        <dsp:cNvSpPr/>
      </dsp:nvSpPr>
      <dsp:spPr>
        <a:xfrm>
          <a:off x="217789" y="1963329"/>
          <a:ext cx="395981" cy="39598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5AAAFE-7F54-4583-85A6-EC0F209B404A}">
      <dsp:nvSpPr>
        <dsp:cNvPr id="0" name=""/>
        <dsp:cNvSpPr/>
      </dsp:nvSpPr>
      <dsp:spPr>
        <a:xfrm>
          <a:off x="831561" y="1801337"/>
          <a:ext cx="8793821" cy="719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196" tIns="76196" rIns="76196" bIns="7619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b="0" i="0" kern="1200"/>
            <a:t>• Nenän niiskuttaminen </a:t>
          </a:r>
          <a:endParaRPr lang="en-US" sz="2200" kern="1200"/>
        </a:p>
      </dsp:txBody>
      <dsp:txXfrm>
        <a:off x="831561" y="1801337"/>
        <a:ext cx="8793821" cy="719966"/>
      </dsp:txXfrm>
    </dsp:sp>
    <dsp:sp modelId="{FF7C815A-85D1-4820-8A91-86EEF0E7D410}">
      <dsp:nvSpPr>
        <dsp:cNvPr id="0" name=""/>
        <dsp:cNvSpPr/>
      </dsp:nvSpPr>
      <dsp:spPr>
        <a:xfrm>
          <a:off x="0" y="2701295"/>
          <a:ext cx="9625383" cy="719966"/>
        </a:xfrm>
        <a:prstGeom prst="roundRect">
          <a:avLst>
            <a:gd name="adj" fmla="val 10000"/>
          </a:avLst>
        </a:prstGeom>
        <a:solidFill>
          <a:schemeClr val="accent5">
            <a:hueOff val="-2627937"/>
            <a:satOff val="-17848"/>
            <a:lumOff val="-745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168D59-6493-45FA-A07F-2C01851DB612}">
      <dsp:nvSpPr>
        <dsp:cNvPr id="0" name=""/>
        <dsp:cNvSpPr/>
      </dsp:nvSpPr>
      <dsp:spPr>
        <a:xfrm>
          <a:off x="217789" y="2863288"/>
          <a:ext cx="395981" cy="39598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D7E099-E61C-4D65-8D00-090DF78069BC}">
      <dsp:nvSpPr>
        <dsp:cNvPr id="0" name=""/>
        <dsp:cNvSpPr/>
      </dsp:nvSpPr>
      <dsp:spPr>
        <a:xfrm>
          <a:off x="831561" y="2701295"/>
          <a:ext cx="4331422" cy="719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196" tIns="76196" rIns="76196" bIns="7619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b="0" i="0" kern="1200"/>
            <a:t>• Rykiminen, kurkun selvittely</a:t>
          </a:r>
          <a:endParaRPr lang="en-US" sz="2200" kern="1200"/>
        </a:p>
      </dsp:txBody>
      <dsp:txXfrm>
        <a:off x="831561" y="2701295"/>
        <a:ext cx="4331422" cy="719966"/>
      </dsp:txXfrm>
    </dsp:sp>
    <dsp:sp modelId="{4BCF0077-B7C4-45BF-85AF-176C741FF74C}">
      <dsp:nvSpPr>
        <dsp:cNvPr id="0" name=""/>
        <dsp:cNvSpPr/>
      </dsp:nvSpPr>
      <dsp:spPr>
        <a:xfrm>
          <a:off x="5162983" y="2701295"/>
          <a:ext cx="4462399" cy="719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196" tIns="76196" rIns="76196" bIns="7619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0" i="0" kern="1200"/>
            <a:t>Suun kuivuminen</a:t>
          </a:r>
          <a:endParaRPr lang="en-US" sz="1800" kern="1200"/>
        </a:p>
      </dsp:txBody>
      <dsp:txXfrm>
        <a:off x="5162983" y="2701295"/>
        <a:ext cx="4462399" cy="7199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49A82E-6C83-4347-89D4-74B1B37F9377}">
      <dsp:nvSpPr>
        <dsp:cNvPr id="0" name=""/>
        <dsp:cNvSpPr/>
      </dsp:nvSpPr>
      <dsp:spPr>
        <a:xfrm>
          <a:off x="601586" y="580"/>
          <a:ext cx="2631940" cy="157916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b="0" i="0" kern="1200"/>
            <a:t>Nenä esikäsittelee hengitysilman </a:t>
          </a:r>
          <a:endParaRPr lang="en-US" sz="1900" kern="1200"/>
        </a:p>
      </dsp:txBody>
      <dsp:txXfrm>
        <a:off x="601586" y="580"/>
        <a:ext cx="2631940" cy="1579164"/>
      </dsp:txXfrm>
    </dsp:sp>
    <dsp:sp modelId="{58D8B391-7856-5048-8869-EE5F20CBFD51}">
      <dsp:nvSpPr>
        <dsp:cNvPr id="0" name=""/>
        <dsp:cNvSpPr/>
      </dsp:nvSpPr>
      <dsp:spPr>
        <a:xfrm>
          <a:off x="3496721" y="580"/>
          <a:ext cx="2631940" cy="1579164"/>
        </a:xfrm>
        <a:prstGeom prst="rect">
          <a:avLst/>
        </a:prstGeom>
        <a:gradFill rotWithShape="0">
          <a:gsLst>
            <a:gs pos="0">
              <a:schemeClr val="accent5">
                <a:hueOff val="-525587"/>
                <a:satOff val="-3570"/>
                <a:lumOff val="-1490"/>
                <a:alphaOff val="0"/>
                <a:tint val="98000"/>
                <a:lumMod val="114000"/>
              </a:schemeClr>
            </a:gs>
            <a:gs pos="100000">
              <a:schemeClr val="accent5">
                <a:hueOff val="-525587"/>
                <a:satOff val="-3570"/>
                <a:lumOff val="-149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b="0" i="0" kern="1200" dirty="0"/>
            <a:t>Puolustusjärjestelmän ensimmäinen portti</a:t>
          </a:r>
          <a:endParaRPr lang="en-US" sz="1900" kern="1200" dirty="0"/>
        </a:p>
      </dsp:txBody>
      <dsp:txXfrm>
        <a:off x="3496721" y="580"/>
        <a:ext cx="2631940" cy="1579164"/>
      </dsp:txXfrm>
    </dsp:sp>
    <dsp:sp modelId="{1D830DB6-2EDE-A444-A1BB-5880EF661013}">
      <dsp:nvSpPr>
        <dsp:cNvPr id="0" name=""/>
        <dsp:cNvSpPr/>
      </dsp:nvSpPr>
      <dsp:spPr>
        <a:xfrm>
          <a:off x="6391855" y="580"/>
          <a:ext cx="2631940" cy="1579164"/>
        </a:xfrm>
        <a:prstGeom prst="rect">
          <a:avLst/>
        </a:prstGeom>
        <a:gradFill rotWithShape="0">
          <a:gsLst>
            <a:gs pos="0">
              <a:schemeClr val="accent5">
                <a:hueOff val="-1051175"/>
                <a:satOff val="-7139"/>
                <a:lumOff val="-2980"/>
                <a:alphaOff val="0"/>
                <a:tint val="98000"/>
                <a:lumMod val="114000"/>
              </a:schemeClr>
            </a:gs>
            <a:gs pos="100000">
              <a:schemeClr val="accent5">
                <a:hueOff val="-1051175"/>
                <a:satOff val="-7139"/>
                <a:lumOff val="-298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b="0" i="0" kern="1200"/>
            <a:t>ilman puhdistus, lämmitys, kosteutus </a:t>
          </a:r>
          <a:endParaRPr lang="en-US" sz="1900" kern="1200"/>
        </a:p>
      </dsp:txBody>
      <dsp:txXfrm>
        <a:off x="6391855" y="580"/>
        <a:ext cx="2631940" cy="1579164"/>
      </dsp:txXfrm>
    </dsp:sp>
    <dsp:sp modelId="{E6F26062-A1A1-B94F-8D7E-23FC03C993E8}">
      <dsp:nvSpPr>
        <dsp:cNvPr id="0" name=""/>
        <dsp:cNvSpPr/>
      </dsp:nvSpPr>
      <dsp:spPr>
        <a:xfrm>
          <a:off x="601586" y="1842938"/>
          <a:ext cx="2631940" cy="1579164"/>
        </a:xfrm>
        <a:prstGeom prst="rect">
          <a:avLst/>
        </a:prstGeom>
        <a:gradFill rotWithShape="0">
          <a:gsLst>
            <a:gs pos="0">
              <a:schemeClr val="accent5">
                <a:hueOff val="-1576762"/>
                <a:satOff val="-10709"/>
                <a:lumOff val="-4471"/>
                <a:alphaOff val="0"/>
                <a:tint val="98000"/>
                <a:lumMod val="114000"/>
              </a:schemeClr>
            </a:gs>
            <a:gs pos="100000">
              <a:schemeClr val="accent5">
                <a:hueOff val="-1576762"/>
                <a:satOff val="-10709"/>
                <a:lumOff val="-4471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b="0" i="0" kern="1200"/>
            <a:t>hengitysvolyymin säätely </a:t>
          </a:r>
          <a:endParaRPr lang="en-US" sz="1900" kern="1200"/>
        </a:p>
      </dsp:txBody>
      <dsp:txXfrm>
        <a:off x="601586" y="1842938"/>
        <a:ext cx="2631940" cy="1579164"/>
      </dsp:txXfrm>
    </dsp:sp>
    <dsp:sp modelId="{90DF84DD-ED9E-1D43-9D6A-FE01335972D2}">
      <dsp:nvSpPr>
        <dsp:cNvPr id="0" name=""/>
        <dsp:cNvSpPr/>
      </dsp:nvSpPr>
      <dsp:spPr>
        <a:xfrm>
          <a:off x="3496721" y="1842938"/>
          <a:ext cx="2631940" cy="1579164"/>
        </a:xfrm>
        <a:prstGeom prst="rect">
          <a:avLst/>
        </a:prstGeom>
        <a:gradFill rotWithShape="0">
          <a:gsLst>
            <a:gs pos="0">
              <a:schemeClr val="accent5">
                <a:hueOff val="-2102350"/>
                <a:satOff val="-14278"/>
                <a:lumOff val="-5961"/>
                <a:alphaOff val="0"/>
                <a:tint val="98000"/>
                <a:lumMod val="114000"/>
              </a:schemeClr>
            </a:gs>
            <a:gs pos="100000">
              <a:schemeClr val="accent5">
                <a:hueOff val="-2102350"/>
                <a:satOff val="-14278"/>
                <a:lumOff val="-5961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b="0" i="0" kern="1200"/>
            <a:t>typpioksidin muodostus</a:t>
          </a:r>
          <a:endParaRPr lang="en-US" sz="1900" kern="1200"/>
        </a:p>
      </dsp:txBody>
      <dsp:txXfrm>
        <a:off x="3496721" y="1842938"/>
        <a:ext cx="2631940" cy="1579164"/>
      </dsp:txXfrm>
    </dsp:sp>
    <dsp:sp modelId="{5353025C-45F3-C248-975B-99F38AFBBFB5}">
      <dsp:nvSpPr>
        <dsp:cNvPr id="0" name=""/>
        <dsp:cNvSpPr/>
      </dsp:nvSpPr>
      <dsp:spPr>
        <a:xfrm>
          <a:off x="6391855" y="1842938"/>
          <a:ext cx="2631940" cy="1579164"/>
        </a:xfrm>
        <a:prstGeom prst="rect">
          <a:avLst/>
        </a:prstGeom>
        <a:gradFill rotWithShape="0">
          <a:gsLst>
            <a:gs pos="0">
              <a:schemeClr val="accent5">
                <a:hueOff val="-2627937"/>
                <a:satOff val="-17848"/>
                <a:lumOff val="-7451"/>
                <a:alphaOff val="0"/>
                <a:tint val="98000"/>
                <a:lumMod val="114000"/>
              </a:schemeClr>
            </a:gs>
            <a:gs pos="100000">
              <a:schemeClr val="accent5">
                <a:hueOff val="-2627937"/>
                <a:satOff val="-17848"/>
                <a:lumOff val="-7451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b="0" i="0" kern="1200"/>
            <a:t>kasvojen luuston muodostuminen.</a:t>
          </a:r>
          <a:endParaRPr lang="en-US" sz="1900" kern="1200"/>
        </a:p>
      </dsp:txBody>
      <dsp:txXfrm>
        <a:off x="6391855" y="1842938"/>
        <a:ext cx="2631940" cy="1579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0F58C835-04C9-774C-AFF5-415B0F4E3F18}" type="datetimeFigureOut">
              <a:rPr lang="fi-FI" smtClean="0"/>
              <a:t>27.1.2023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95369810-E9DB-084F-921C-3427F76EE9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3891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8C835-04C9-774C-AFF5-415B0F4E3F18}" type="datetimeFigureOut">
              <a:rPr lang="fi-FI" smtClean="0"/>
              <a:t>27.1.2023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9810-E9DB-084F-921C-3427F76EE9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8592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8C835-04C9-774C-AFF5-415B0F4E3F18}" type="datetimeFigureOut">
              <a:rPr lang="fi-FI" smtClean="0"/>
              <a:t>27.1.2023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9810-E9DB-084F-921C-3427F76EE9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385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8C835-04C9-774C-AFF5-415B0F4E3F18}" type="datetimeFigureOut">
              <a:rPr lang="fi-FI" smtClean="0"/>
              <a:t>27.1.2023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9810-E9DB-084F-921C-3427F76EE9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67718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8C835-04C9-774C-AFF5-415B0F4E3F18}" type="datetimeFigureOut">
              <a:rPr lang="fi-FI" smtClean="0"/>
              <a:t>27.1.2023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9810-E9DB-084F-921C-3427F76EE9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63494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8C835-04C9-774C-AFF5-415B0F4E3F18}" type="datetimeFigureOut">
              <a:rPr lang="fi-FI" smtClean="0"/>
              <a:t>27.1.2023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9810-E9DB-084F-921C-3427F76EE9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1858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8C835-04C9-774C-AFF5-415B0F4E3F18}" type="datetimeFigureOut">
              <a:rPr lang="fi-FI" smtClean="0"/>
              <a:t>27.1.2023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9810-E9DB-084F-921C-3427F76EE9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8066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8C835-04C9-774C-AFF5-415B0F4E3F18}" type="datetimeFigureOut">
              <a:rPr lang="fi-FI" smtClean="0"/>
              <a:t>27.1.2023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9810-E9DB-084F-921C-3427F76EE9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6019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8C835-04C9-774C-AFF5-415B0F4E3F18}" type="datetimeFigureOut">
              <a:rPr lang="fi-FI" smtClean="0"/>
              <a:t>27.1.2023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9810-E9DB-084F-921C-3427F76EE9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24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8C835-04C9-774C-AFF5-415B0F4E3F18}" type="datetimeFigureOut">
              <a:rPr lang="fi-FI" smtClean="0"/>
              <a:t>27.1.2023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9810-E9DB-084F-921C-3427F76EE9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2980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8C835-04C9-774C-AFF5-415B0F4E3F18}" type="datetimeFigureOut">
              <a:rPr lang="fi-FI" smtClean="0"/>
              <a:t>27.1.2023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9810-E9DB-084F-921C-3427F76EE9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1434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8C835-04C9-774C-AFF5-415B0F4E3F18}" type="datetimeFigureOut">
              <a:rPr lang="fi-FI" smtClean="0"/>
              <a:t>27.1.2023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9810-E9DB-084F-921C-3427F76EE9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5551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8C835-04C9-774C-AFF5-415B0F4E3F18}" type="datetimeFigureOut">
              <a:rPr lang="fi-FI" smtClean="0"/>
              <a:t>27.1.2023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9810-E9DB-084F-921C-3427F76EE9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3090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8C835-04C9-774C-AFF5-415B0F4E3F18}" type="datetimeFigureOut">
              <a:rPr lang="fi-FI" smtClean="0"/>
              <a:t>27.1.2023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9810-E9DB-084F-921C-3427F76EE9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069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8C835-04C9-774C-AFF5-415B0F4E3F18}" type="datetimeFigureOut">
              <a:rPr lang="fi-FI" smtClean="0"/>
              <a:t>27.1.2023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9810-E9DB-084F-921C-3427F76EE9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8976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8C835-04C9-774C-AFF5-415B0F4E3F18}" type="datetimeFigureOut">
              <a:rPr lang="fi-FI" smtClean="0"/>
              <a:t>27.1.2023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9810-E9DB-084F-921C-3427F76EE9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0514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8C835-04C9-774C-AFF5-415B0F4E3F18}" type="datetimeFigureOut">
              <a:rPr lang="fi-FI" smtClean="0"/>
              <a:t>27.1.2023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9810-E9DB-084F-921C-3427F76EE9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086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F58C835-04C9-774C-AFF5-415B0F4E3F18}" type="datetimeFigureOut">
              <a:rPr lang="fi-FI" smtClean="0"/>
              <a:t>27.1.2023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fi-FI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95369810-E9DB-084F-921C-3427F76EE9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1594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F1ECA4FE-7D2F-4576-B767-3A5F5ABFE9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 useBgFill="1">
          <p:nvSpPr>
            <p:cNvPr id="9" name="Rectangle 8">
              <a:extLst>
                <a:ext uri="{FF2B5EF4-FFF2-40B4-BE49-F238E27FC236}">
                  <a16:creationId xmlns:a16="http://schemas.microsoft.com/office/drawing/2014/main" id="{5969441E-5462-4859-86CD-1737FDE360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596BD4B5-6833-40CC-96FE-EDC6756342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BE9BD75C-2F71-607B-4C32-C4E3A15B48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3171" y="1169773"/>
            <a:ext cx="8825658" cy="2870161"/>
          </a:xfrm>
        </p:spPr>
        <p:txBody>
          <a:bodyPr anchor="b">
            <a:normAutofit/>
          </a:bodyPr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Hengitys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4FE600D-3E58-FCB2-C652-68324BAEAA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3171" y="4293441"/>
            <a:ext cx="8825658" cy="1234148"/>
          </a:xfrm>
        </p:spPr>
        <p:txBody>
          <a:bodyPr>
            <a:normAutofit/>
          </a:bodyPr>
          <a:lstStyle/>
          <a:p>
            <a:pPr algn="ctr"/>
            <a:r>
              <a:rPr lang="fi-FI" sz="2000" dirty="0"/>
              <a:t>Merja Kalaja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81F53E2-F556-42FA-8D24-113839EE1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58249" y="4166888"/>
            <a:ext cx="675502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5849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4E87B50C-BA86-4F51-A3E5-EE1354FCE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Freeform 5">
            <a:extLst>
              <a:ext uri="{FF2B5EF4-FFF2-40B4-BE49-F238E27FC236}">
                <a16:creationId xmlns:a16="http://schemas.microsoft.com/office/drawing/2014/main" id="{E7DC5BDA-5569-44D1-B022-C75E74FC53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794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3C3936B-6CA2-71F9-267D-080682BE6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3" y="973668"/>
            <a:ext cx="8761413" cy="706964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Liikahengityksen ensi merkkejä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0125878-85CE-4A00-BA94-36987E3410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22" name="Sisällön paikkamerkki 2">
            <a:extLst>
              <a:ext uri="{FF2B5EF4-FFF2-40B4-BE49-F238E27FC236}">
                <a16:creationId xmlns:a16="http://schemas.microsoft.com/office/drawing/2014/main" id="{65807AC9-5F64-B5A9-3167-C8D43D2D1F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2081460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142399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E87B50C-BA86-4F51-A3E5-EE1354FCE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E7DC5BDA-5569-44D1-B022-C75E74FC53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794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0D7B7E-A2DA-CBE8-8C39-FC3E34D29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3" y="973668"/>
            <a:ext cx="8761413" cy="706964"/>
          </a:xfrm>
        </p:spPr>
        <p:txBody>
          <a:bodyPr>
            <a:normAutofit/>
          </a:bodyPr>
          <a:lstStyle/>
          <a:p>
            <a:r>
              <a:rPr lang="fi-FI">
                <a:solidFill>
                  <a:srgbClr val="FFFFFF"/>
                </a:solidFill>
              </a:rPr>
              <a:t>Nenähengityksen hyödyt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125878-85CE-4A00-BA94-36987E3410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BAEEDCA0-1EC8-C6E0-0EF1-5B4A34E36B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4446518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820077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E11AEB-16EA-B159-1C64-ED96ED3C8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Nenähengitys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370F42F-622A-05B9-9BAD-7BE8E5793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Stimuloi parasympaattista hermostoa</a:t>
            </a:r>
          </a:p>
          <a:p>
            <a:r>
              <a:rPr lang="fi-FI" dirty="0"/>
              <a:t>Aktivoi optimaalisia hengityslihaksia, parantaa pallean toimintaa ja keuhkokapasiteettia</a:t>
            </a:r>
          </a:p>
          <a:p>
            <a:r>
              <a:rPr lang="fi-FI" dirty="0"/>
              <a:t>Nenän limakalvot suodattavat viruksia, bakteereja, epäpuhtauksia ja poistaa niitä uloshengitysilman mukana</a:t>
            </a:r>
          </a:p>
          <a:p>
            <a:r>
              <a:rPr lang="fi-FI" dirty="0"/>
              <a:t>Säätelee hengitysilman lämpötilaa lähemmäs kehon omaa lämpötilaa (optimaalisempi kaasujen vaihto) ja kosteutta</a:t>
            </a:r>
          </a:p>
          <a:p>
            <a:r>
              <a:rPr lang="fi-FI" dirty="0"/>
              <a:t>Muodostaa typpioksidia (nenäontelot), joka on antibakteerinen ja –</a:t>
            </a:r>
            <a:r>
              <a:rPr lang="fi-FI" dirty="0" err="1"/>
              <a:t>viraalinen</a:t>
            </a:r>
            <a:r>
              <a:rPr lang="fi-FI" dirty="0"/>
              <a:t>, auttaa hapenkuljetuksessa soluille</a:t>
            </a:r>
          </a:p>
        </p:txBody>
      </p:sp>
    </p:spTree>
    <p:extLst>
      <p:ext uri="{BB962C8B-B14F-4D97-AF65-F5344CB8AC3E}">
        <p14:creationId xmlns:p14="http://schemas.microsoft.com/office/powerpoint/2010/main" val="494952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9FCADF9-20DC-BA21-3E29-E48E69725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Liian suuri hengitys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7A29A84-6B2C-826E-F4DC-71437958C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Lihasten hapenpuute. </a:t>
            </a:r>
          </a:p>
          <a:p>
            <a:r>
              <a:rPr lang="fi-FI" dirty="0"/>
              <a:t>Hapenpuute lisää maitohappojen muodostusta.</a:t>
            </a:r>
          </a:p>
          <a:p>
            <a:r>
              <a:rPr lang="fi-FI" dirty="0"/>
              <a:t>Kuluttaa enemmän energiaa </a:t>
            </a:r>
          </a:p>
          <a:p>
            <a:r>
              <a:rPr lang="fi-FI" dirty="0"/>
              <a:t>Uuvuttaa hengityslihakset.</a:t>
            </a:r>
          </a:p>
          <a:p>
            <a:r>
              <a:rPr lang="fi-FI" dirty="0"/>
              <a:t>Suuhengitys aiheuttaa nestehukkaa</a:t>
            </a:r>
          </a:p>
        </p:txBody>
      </p:sp>
    </p:spTree>
    <p:extLst>
      <p:ext uri="{BB962C8B-B14F-4D97-AF65-F5344CB8AC3E}">
        <p14:creationId xmlns:p14="http://schemas.microsoft.com/office/powerpoint/2010/main" val="1448753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B4E43A-E298-31BF-F981-85E68FE46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Hengityksen </a:t>
            </a:r>
            <a:r>
              <a:rPr lang="fi-FI" dirty="0" err="1"/>
              <a:t>optimalisointi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8F133AA-288A-0D76-4945-86C53D412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Arkihengitys</a:t>
            </a:r>
          </a:p>
          <a:p>
            <a:r>
              <a:rPr lang="fi-FI" dirty="0"/>
              <a:t>Hengitysharjoitukset</a:t>
            </a:r>
          </a:p>
        </p:txBody>
      </p:sp>
    </p:spTree>
    <p:extLst>
      <p:ext uri="{BB962C8B-B14F-4D97-AF65-F5344CB8AC3E}">
        <p14:creationId xmlns:p14="http://schemas.microsoft.com/office/powerpoint/2010/main" val="10042496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CBED2F-2A5F-97F4-5780-EC0091A88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Hengitysvinkit liikunnan harrastajalle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8B363AD-FEE5-7FC8-3F16-C49110758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Lähde liikkeelle maltillisesti – nenähengitys määrää tahdin. Hengitys ei saa poistaa CO2:a enemmän, kuin sitä ehtii muodostua.  </a:t>
            </a:r>
          </a:p>
          <a:p>
            <a:r>
              <a:rPr lang="fi-FI" dirty="0"/>
              <a:t>Pienennä hengitys intensiteetin laskiessa sekä liikuntasuorituksen jälkeen – älä hukkaa saavutettua hiilidioksidi-kertymää.</a:t>
            </a:r>
          </a:p>
        </p:txBody>
      </p:sp>
    </p:spTree>
    <p:extLst>
      <p:ext uri="{BB962C8B-B14F-4D97-AF65-F5344CB8AC3E}">
        <p14:creationId xmlns:p14="http://schemas.microsoft.com/office/powerpoint/2010/main" val="2491892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314C310-850D-4491-AA52-C75BEA68B6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4EC3799-3F52-48CE-85CC-83AED368E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3FC2939-BF10-4CBC-904B-74A17D4B9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266B6D5D-11B6-40A6-9CEF-F0B0D104C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ECBFA61C-B078-18D4-8720-1FC36ED87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247" y="1085549"/>
            <a:ext cx="3430947" cy="4686903"/>
          </a:xfrm>
        </p:spPr>
        <p:txBody>
          <a:bodyPr anchor="ctr">
            <a:normAutofit/>
          </a:bodyPr>
          <a:lstStyle/>
          <a:p>
            <a:pPr algn="r"/>
            <a:r>
              <a:rPr lang="fi-FI" sz="3300">
                <a:solidFill>
                  <a:schemeClr val="tx1"/>
                </a:solidFill>
              </a:rPr>
              <a:t>Hengityksen vapauttaminen ja harjoittelu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89E20C7-BB50-4317-93C7-90C8ED80B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930986"/>
            <a:ext cx="0" cy="3200400"/>
          </a:xfrm>
          <a:prstGeom prst="line">
            <a:avLst/>
          </a:prstGeom>
          <a:ln w="15875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AD86655-146E-DB23-EA10-517231F5F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1399" y="1085549"/>
            <a:ext cx="5579707" cy="468690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i-FI" dirty="0">
                <a:solidFill>
                  <a:schemeClr val="tx1"/>
                </a:solidFill>
              </a:rPr>
              <a:t>Tavoitteena on normalisoida hengitys. </a:t>
            </a:r>
          </a:p>
          <a:p>
            <a:pPr marL="0" indent="0">
              <a:buNone/>
            </a:pPr>
            <a:endParaRPr lang="fi-FI" dirty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r>
              <a:rPr lang="fi-FI" dirty="0">
                <a:solidFill>
                  <a:schemeClr val="tx1"/>
                </a:solidFill>
              </a:rPr>
              <a:t>Liian suuren hengitysvolyymin pienentämistä </a:t>
            </a:r>
          </a:p>
          <a:p>
            <a:pPr marL="514350" indent="-514350">
              <a:buAutoNum type="arabicPeriod"/>
            </a:pPr>
            <a:r>
              <a:rPr lang="fi-FI" dirty="0">
                <a:solidFill>
                  <a:schemeClr val="tx1"/>
                </a:solidFill>
              </a:rPr>
              <a:t>Pinnallisen hengityksen syventämistä </a:t>
            </a:r>
          </a:p>
          <a:p>
            <a:pPr marL="514350" indent="-514350">
              <a:buAutoNum type="arabicPeriod"/>
            </a:pPr>
            <a:r>
              <a:rPr lang="fi-FI" dirty="0">
                <a:solidFill>
                  <a:schemeClr val="tx1"/>
                </a:solidFill>
              </a:rPr>
              <a:t>Kiihkeän hengityksen rauhoittamista </a:t>
            </a:r>
          </a:p>
          <a:p>
            <a:pPr marL="514350" indent="-514350">
              <a:buAutoNum type="arabicPeriod"/>
            </a:pPr>
            <a:r>
              <a:rPr lang="fi-FI" dirty="0">
                <a:solidFill>
                  <a:schemeClr val="tx1"/>
                </a:solidFill>
              </a:rPr>
              <a:t>Epäsäännöllisen hengityksen tasoittamista. </a:t>
            </a:r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0308D749-5984-4BB8-A788-A85D24304A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solidFill>
                <a:srgbClr val="B31166"/>
              </a:solidFill>
            </a:endParaRP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95B8172D-A4C8-41B4-8991-78BBEC4039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7718854" y="6391839"/>
            <a:ext cx="2997637" cy="30479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b="1" dirty="0">
              <a:solidFill>
                <a:srgbClr val="B311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8437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314C310-850D-4491-AA52-C75BEA68B6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4EC3799-3F52-48CE-85CC-83AED368E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3FC2939-BF10-4CBC-904B-74A17D4B9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266B6D5D-11B6-40A6-9CEF-F0B0D104C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E57BE78-1CFE-DCFD-48D2-666A61348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247" y="1085549"/>
            <a:ext cx="3430947" cy="4686903"/>
          </a:xfrm>
        </p:spPr>
        <p:txBody>
          <a:bodyPr anchor="ctr">
            <a:normAutofit/>
          </a:bodyPr>
          <a:lstStyle/>
          <a:p>
            <a:pPr algn="r"/>
            <a:r>
              <a:rPr lang="fi-FI" sz="2500">
                <a:solidFill>
                  <a:schemeClr val="tx1"/>
                </a:solidFill>
              </a:rPr>
              <a:t>Hengityksen tasapainottaminen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89E20C7-BB50-4317-93C7-90C8ED80B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930986"/>
            <a:ext cx="0" cy="3200400"/>
          </a:xfrm>
          <a:prstGeom prst="line">
            <a:avLst/>
          </a:prstGeom>
          <a:ln w="15875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1A1DE43-6446-1089-FD3B-916CEC69F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1399" y="1085549"/>
            <a:ext cx="5579707" cy="4686903"/>
          </a:xfrm>
        </p:spPr>
        <p:txBody>
          <a:bodyPr anchor="ctr">
            <a:normAutofit/>
          </a:bodyPr>
          <a:lstStyle/>
          <a:p>
            <a:r>
              <a:rPr lang="fi-FI" dirty="0">
                <a:solidFill>
                  <a:schemeClr val="tx1"/>
                </a:solidFill>
              </a:rPr>
              <a:t>Rauhallista </a:t>
            </a:r>
          </a:p>
          <a:p>
            <a:r>
              <a:rPr lang="fi-FI" dirty="0">
                <a:solidFill>
                  <a:schemeClr val="tx1"/>
                </a:solidFill>
              </a:rPr>
              <a:t>Säännöllistä </a:t>
            </a:r>
          </a:p>
          <a:p>
            <a:r>
              <a:rPr lang="fi-FI" dirty="0">
                <a:solidFill>
                  <a:schemeClr val="tx1"/>
                </a:solidFill>
              </a:rPr>
              <a:t>Näkymätöntä ja äänetöntä </a:t>
            </a:r>
          </a:p>
          <a:p>
            <a:r>
              <a:rPr lang="fi-FI" dirty="0">
                <a:solidFill>
                  <a:schemeClr val="tx1"/>
                </a:solidFill>
              </a:rPr>
              <a:t>Hengitystä syvennetään  ja samalla kevennetään.</a:t>
            </a:r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0308D749-5984-4BB8-A788-A85D24304A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solidFill>
                <a:srgbClr val="B31166"/>
              </a:solidFill>
            </a:endParaRP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95B8172D-A4C8-41B4-8991-78BBEC4039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7718854" y="6391839"/>
            <a:ext cx="2997637" cy="30479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b="1" dirty="0">
              <a:solidFill>
                <a:srgbClr val="B311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2082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314C310-850D-4491-AA52-C75BEA68B6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4EC3799-3F52-48CE-85CC-83AED368E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3FC2939-BF10-4CBC-904B-74A17D4B9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266B6D5D-11B6-40A6-9CEF-F0B0D104C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2A8BC5F2-37FC-DECA-8AD3-E1D454800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247" y="1085549"/>
            <a:ext cx="3430947" cy="4686903"/>
          </a:xfrm>
        </p:spPr>
        <p:txBody>
          <a:bodyPr anchor="ctr">
            <a:normAutofit/>
          </a:bodyPr>
          <a:lstStyle/>
          <a:p>
            <a:pPr algn="r"/>
            <a:r>
              <a:rPr lang="fi-FI">
                <a:solidFill>
                  <a:schemeClr val="tx1"/>
                </a:solidFill>
              </a:rPr>
              <a:t>Liikahengitys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89E20C7-BB50-4317-93C7-90C8ED80B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930986"/>
            <a:ext cx="0" cy="3200400"/>
          </a:xfrm>
          <a:prstGeom prst="line">
            <a:avLst/>
          </a:prstGeom>
          <a:ln w="15875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CB73411-D790-2C9F-C94A-4FAC07608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1399" y="1085549"/>
            <a:ext cx="5579707" cy="4686903"/>
          </a:xfrm>
        </p:spPr>
        <p:txBody>
          <a:bodyPr anchor="ctr">
            <a:normAutofit/>
          </a:bodyPr>
          <a:lstStyle/>
          <a:p>
            <a:r>
              <a:rPr lang="fi-FI" dirty="0">
                <a:solidFill>
                  <a:schemeClr val="tx1"/>
                </a:solidFill>
              </a:rPr>
              <a:t>Normaali hengitysvolyymi on 4-6 l/minuutissa. </a:t>
            </a:r>
          </a:p>
          <a:p>
            <a:r>
              <a:rPr lang="fi-FI" dirty="0">
                <a:solidFill>
                  <a:schemeClr val="tx1"/>
                </a:solidFill>
              </a:rPr>
              <a:t>Astmaatikon, kuorsaajan ja </a:t>
            </a:r>
            <a:r>
              <a:rPr lang="fi-FI" dirty="0" err="1">
                <a:solidFill>
                  <a:schemeClr val="tx1"/>
                </a:solidFill>
              </a:rPr>
              <a:t>uniapneetikon</a:t>
            </a:r>
            <a:r>
              <a:rPr lang="fi-FI" dirty="0">
                <a:solidFill>
                  <a:schemeClr val="tx1"/>
                </a:solidFill>
              </a:rPr>
              <a:t> hengitys 2- 3 kertainen. Liian suuri hengitys poistaa hiilidioksidia olosuhteisiin nähden liikaa → fysiologinen hyperventilaatiotila</a:t>
            </a:r>
          </a:p>
          <a:p>
            <a:r>
              <a:rPr lang="fi-FI" dirty="0">
                <a:solidFill>
                  <a:schemeClr val="tx1"/>
                </a:solidFill>
              </a:rPr>
              <a:t>Urheilijoiden hengitysvolyymi voi olla maksimisuorituksessa jopa 150 – 200 l/min (normaali 4-6 l/min). Epäpuhtauksien ja taudinaiheuttajien suuri määrä (erityisesti suuhengityksellä). </a:t>
            </a:r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0308D749-5984-4BB8-A788-A85D24304A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solidFill>
                <a:srgbClr val="B31166"/>
              </a:solidFill>
            </a:endParaRP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95B8172D-A4C8-41B4-8991-78BBEC4039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7718854" y="6391839"/>
            <a:ext cx="2997637" cy="30479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b="1" dirty="0">
              <a:solidFill>
                <a:srgbClr val="B311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9719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55EECC8-36A4-3EF7-D78C-A65FEB947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247" y="1085549"/>
            <a:ext cx="3430947" cy="4686903"/>
          </a:xfrm>
        </p:spPr>
        <p:txBody>
          <a:bodyPr anchor="ctr">
            <a:normAutofit/>
          </a:bodyPr>
          <a:lstStyle/>
          <a:p>
            <a:pPr algn="r"/>
            <a:r>
              <a:rPr lang="fi-FI" sz="3100">
                <a:solidFill>
                  <a:schemeClr val="tx1"/>
                </a:solidFill>
              </a:rPr>
              <a:t>Ilmakehän kaasukoostumus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CF4A9B-B60C-8559-947A-5463CB64F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1399" y="1085549"/>
            <a:ext cx="5579707" cy="4686903"/>
          </a:xfrm>
        </p:spPr>
        <p:txBody>
          <a:bodyPr anchor="ctr">
            <a:normAutofit/>
          </a:bodyPr>
          <a:lstStyle/>
          <a:p>
            <a:r>
              <a:rPr lang="fi-FI">
                <a:solidFill>
                  <a:schemeClr val="tx1"/>
                </a:solidFill>
              </a:rPr>
              <a:t>Sisään hengittämässämme ilmassa on </a:t>
            </a:r>
          </a:p>
          <a:p>
            <a:r>
              <a:rPr lang="fi-FI">
                <a:solidFill>
                  <a:schemeClr val="tx1"/>
                </a:solidFill>
              </a:rPr>
              <a:t>typpeä 78 %, </a:t>
            </a:r>
          </a:p>
          <a:p>
            <a:r>
              <a:rPr lang="fi-FI">
                <a:solidFill>
                  <a:schemeClr val="tx1"/>
                </a:solidFill>
              </a:rPr>
              <a:t>happea 21 % </a:t>
            </a:r>
          </a:p>
          <a:p>
            <a:r>
              <a:rPr lang="fi-FI">
                <a:solidFill>
                  <a:schemeClr val="tx1"/>
                </a:solidFill>
              </a:rPr>
              <a:t>loput muita kaasuja, mm. hiilidioksidia 0,04 %. </a:t>
            </a:r>
          </a:p>
          <a:p>
            <a:r>
              <a:rPr lang="fi-FI">
                <a:solidFill>
                  <a:schemeClr val="tx1"/>
                </a:solidFill>
              </a:rPr>
              <a:t>Hapesta elimistömme käyttää vain 5 %. </a:t>
            </a:r>
          </a:p>
          <a:p>
            <a:r>
              <a:rPr lang="fi-FI">
                <a:solidFill>
                  <a:schemeClr val="tx1"/>
                </a:solidFill>
              </a:rPr>
              <a:t>Hiilidioksidia elimistömme tarvitsee 6,5 %.</a:t>
            </a:r>
          </a:p>
        </p:txBody>
      </p:sp>
    </p:spTree>
    <p:extLst>
      <p:ext uri="{BB962C8B-B14F-4D97-AF65-F5344CB8AC3E}">
        <p14:creationId xmlns:p14="http://schemas.microsoft.com/office/powerpoint/2010/main" val="1867323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314C310-850D-4491-AA52-C75BEA68B6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4EC3799-3F52-48CE-85CC-83AED368E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3FC2939-BF10-4CBC-904B-74A17D4B9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266B6D5D-11B6-40A6-9CEF-F0B0D104C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0C6A8483-3735-DECA-9D2F-3535F516A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247" y="1085549"/>
            <a:ext cx="3430947" cy="4686903"/>
          </a:xfrm>
        </p:spPr>
        <p:txBody>
          <a:bodyPr anchor="ctr">
            <a:normAutofit/>
          </a:bodyPr>
          <a:lstStyle/>
          <a:p>
            <a:pPr algn="r"/>
            <a:r>
              <a:rPr lang="fi-FI">
                <a:solidFill>
                  <a:schemeClr val="tx1"/>
                </a:solidFill>
              </a:rPr>
              <a:t>Hiilidioksidi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89E20C7-BB50-4317-93C7-90C8ED80B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930986"/>
            <a:ext cx="0" cy="3200400"/>
          </a:xfrm>
          <a:prstGeom prst="line">
            <a:avLst/>
          </a:prstGeom>
          <a:ln w="15875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77CAB48-9CC3-C6B1-9304-D189DC9FF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1399" y="1085549"/>
            <a:ext cx="5579707" cy="4686903"/>
          </a:xfrm>
        </p:spPr>
        <p:txBody>
          <a:bodyPr anchor="ctr">
            <a:normAutofit/>
          </a:bodyPr>
          <a:lstStyle/>
          <a:p>
            <a:r>
              <a:rPr lang="fi-FI">
                <a:solidFill>
                  <a:schemeClr val="tx1"/>
                </a:solidFill>
              </a:rPr>
              <a:t>Vapauttaa hapen verestä elimistön käyttöön (Bohr effect, Christian Bohr, 1904). </a:t>
            </a:r>
          </a:p>
          <a:p>
            <a:r>
              <a:rPr lang="fi-FI">
                <a:solidFill>
                  <a:schemeClr val="tx1"/>
                </a:solidFill>
              </a:rPr>
              <a:t>Rentouttaa sileitä lihaksia, mm. ilmateiden ympärillä olevia lihaksia.</a:t>
            </a:r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0308D749-5984-4BB8-A788-A85D24304A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solidFill>
                <a:srgbClr val="B31166"/>
              </a:solidFill>
            </a:endParaRP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95B8172D-A4C8-41B4-8991-78BBEC4039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7718854" y="6391839"/>
            <a:ext cx="2997637" cy="30479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b="1" dirty="0">
              <a:solidFill>
                <a:srgbClr val="B311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5264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2DFC5B-41BE-39F3-65D3-FB33D7D7F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3" y="973668"/>
            <a:ext cx="8761413" cy="706964"/>
          </a:xfrm>
        </p:spPr>
        <p:txBody>
          <a:bodyPr>
            <a:normAutofit/>
          </a:bodyPr>
          <a:lstStyle/>
          <a:p>
            <a:r>
              <a:rPr lang="fi-FI">
                <a:solidFill>
                  <a:srgbClr val="FFFFFF"/>
                </a:solidFill>
              </a:rPr>
              <a:t> Hengityksen häiriöt</a:t>
            </a:r>
          </a:p>
        </p:txBody>
      </p:sp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C59C0DEF-E5C6-B08D-9FB5-5CBD091AD66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0986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49DAF2-D491-39A3-CF60-1E35715A4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Suuhengitys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72DF192-808F-990C-F8D4-0E3E7A301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Aktivoi sympaattista hermostoa (arkihengityksessä kroonisesti stressaavampi tila)</a:t>
            </a:r>
          </a:p>
          <a:p>
            <a:r>
              <a:rPr lang="fi-FI" dirty="0"/>
              <a:t>Aktivoi/kiristää ylävartalon lihaksia (kaula, hartiat, niska rintakehä)</a:t>
            </a:r>
          </a:p>
          <a:p>
            <a:r>
              <a:rPr lang="fi-FI" dirty="0"/>
              <a:t>Kuivattaa suun, nielun ja kurkun limakalvoja</a:t>
            </a:r>
          </a:p>
          <a:p>
            <a:r>
              <a:rPr lang="fi-FI" dirty="0"/>
              <a:t>Päästää keuhkoihin enemmän </a:t>
            </a:r>
            <a:r>
              <a:rPr lang="fi-FI" dirty="0" err="1"/>
              <a:t>patogeeneja</a:t>
            </a:r>
            <a:r>
              <a:rPr lang="fi-FI" dirty="0"/>
              <a:t>, </a:t>
            </a:r>
            <a:r>
              <a:rPr lang="fi-FI" dirty="0" err="1"/>
              <a:t>virukksia</a:t>
            </a:r>
            <a:r>
              <a:rPr lang="fi-FI" dirty="0"/>
              <a:t> ja epäpuhtauksia</a:t>
            </a:r>
          </a:p>
          <a:p>
            <a:r>
              <a:rPr lang="fi-FI" dirty="0"/>
              <a:t>Ei pysty säätelemään hengitysilman lämpötilaa</a:t>
            </a:r>
          </a:p>
          <a:p>
            <a:r>
              <a:rPr lang="fi-FI" dirty="0"/>
              <a:t>Johtaa ylihengitystilaan liiallisen hiilidioksidin poistumisen vuoksi</a:t>
            </a:r>
          </a:p>
          <a:p>
            <a:r>
              <a:rPr lang="fi-FI" dirty="0"/>
              <a:t>Auttaa kun happea tarvitaan hetkellisesti enemmän.</a:t>
            </a:r>
          </a:p>
        </p:txBody>
      </p:sp>
    </p:spTree>
    <p:extLst>
      <p:ext uri="{BB962C8B-B14F-4D97-AF65-F5344CB8AC3E}">
        <p14:creationId xmlns:p14="http://schemas.microsoft.com/office/powerpoint/2010/main" val="2752294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6838389-70E6-6DD0-1348-5509D8D67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Hengästyminen</a:t>
            </a:r>
            <a:endParaRPr lang="fi-FI" dirty="0"/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188CE346-CCCD-5B0B-8F34-CC32E7348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709141"/>
              </p:ext>
            </p:extLst>
          </p:nvPr>
        </p:nvGraphicFramePr>
        <p:xfrm>
          <a:off x="1155700" y="2603500"/>
          <a:ext cx="87614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84216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i (johtoryhmä)">
  <a:themeElements>
    <a:clrScheme name="Ioni (johtoryhmä)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i (johtoryhmä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i (johtoryhmä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430</Words>
  <Application>Microsoft Macintosh PowerPoint</Application>
  <PresentationFormat>Laajakuva</PresentationFormat>
  <Paragraphs>79</Paragraphs>
  <Slides>15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Wingdings</vt:lpstr>
      <vt:lpstr>Wingdings 3</vt:lpstr>
      <vt:lpstr>Ioni (johtoryhmä)</vt:lpstr>
      <vt:lpstr>Hengitys</vt:lpstr>
      <vt:lpstr>Hengityksen vapauttaminen ja harjoittelu</vt:lpstr>
      <vt:lpstr>Hengityksen tasapainottaminen</vt:lpstr>
      <vt:lpstr>Liikahengitys</vt:lpstr>
      <vt:lpstr>Ilmakehän kaasukoostumus</vt:lpstr>
      <vt:lpstr>Hiilidioksidi </vt:lpstr>
      <vt:lpstr> Hengityksen häiriöt</vt:lpstr>
      <vt:lpstr>Suuhengitys</vt:lpstr>
      <vt:lpstr>Hengästyminen</vt:lpstr>
      <vt:lpstr>Liikahengityksen ensi merkkejä</vt:lpstr>
      <vt:lpstr>Nenähengityksen hyödyt</vt:lpstr>
      <vt:lpstr>Nenähengitys </vt:lpstr>
      <vt:lpstr>Liian suuri hengitys </vt:lpstr>
      <vt:lpstr>Hengityksen optimalisointi</vt:lpstr>
      <vt:lpstr>Hengitysvinkit liikunnan harrastajalle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Hengitys arjessa ja urheilussa</dc:title>
  <dc:creator>Kalaja, Merja</dc:creator>
  <cp:lastModifiedBy>Kalaja, Merja</cp:lastModifiedBy>
  <cp:revision>7</cp:revision>
  <dcterms:created xsi:type="dcterms:W3CDTF">2022-12-01T21:54:22Z</dcterms:created>
  <dcterms:modified xsi:type="dcterms:W3CDTF">2023-01-27T09:30:47Z</dcterms:modified>
</cp:coreProperties>
</file>