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4595"/>
  </p:normalViewPr>
  <p:slideViewPr>
    <p:cSldViewPr snapToGrid="0" snapToObjects="1">
      <p:cViewPr varScale="1">
        <p:scale>
          <a:sx n="88" d="100"/>
          <a:sy n="88" d="100"/>
        </p:scale>
        <p:origin x="12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70888" y="1295401"/>
            <a:ext cx="8650224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2000"/>
              </a:spcBef>
              <a:buClr>
                <a:srgbClr val="2C7C9F">
                  <a:lumMod val="60000"/>
                  <a:lumOff val="40000"/>
                </a:srgbClr>
              </a:buClr>
              <a:buSzPct val="110000"/>
              <a:buFont typeface="Wingdings 2" pitchFamily="18" charset="2"/>
              <a:buNone/>
            </a:pPr>
            <a:endParaRPr sz="320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3895" y="1524000"/>
            <a:ext cx="8664211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3895" y="3299013"/>
            <a:ext cx="8664212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EB18-24EC-1B4C-930D-C6052469E407}" type="datetimeFigureOut">
              <a:rPr lang="fi-FI" smtClean="0">
                <a:solidFill>
                  <a:prstClr val="white"/>
                </a:solidFill>
              </a:rPr>
              <a:pPr/>
              <a:t>24.3.2019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CD52-60AD-1947-9F40-18F38A90C753}" type="slidenum">
              <a:rPr lang="fi-FI" smtClean="0">
                <a:solidFill>
                  <a:prstClr val="white"/>
                </a:solidFill>
              </a:rPr>
              <a:pPr/>
              <a:t>‹#›</a:t>
            </a:fld>
            <a:endParaRPr lang="fi-FI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8" y="611872"/>
            <a:ext cx="5439393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8" y="1787856"/>
            <a:ext cx="5439393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EB18-24EC-1B4C-930D-C6052469E407}" type="datetimeFigureOut">
              <a:rPr lang="fi-FI" smtClean="0">
                <a:solidFill>
                  <a:prstClr val="white"/>
                </a:solidFill>
              </a:rPr>
              <a:pPr/>
              <a:t>24.3.2019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CD52-60AD-1947-9F40-18F38A90C753}" type="slidenum">
              <a:rPr lang="fi-FI" smtClean="0">
                <a:solidFill>
                  <a:prstClr val="white"/>
                </a:solidFill>
              </a:rPr>
              <a:pPr/>
              <a:t>‹#›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6787489" y="359393"/>
            <a:ext cx="48768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EB18-24EC-1B4C-930D-C6052469E407}" type="datetimeFigureOut">
              <a:rPr lang="fi-FI" smtClean="0">
                <a:solidFill>
                  <a:prstClr val="white"/>
                </a:solidFill>
              </a:rPr>
              <a:pPr/>
              <a:t>24.3.2019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CD52-60AD-1947-9F40-18F38A90C753}" type="slidenum">
              <a:rPr lang="fi-FI" smtClean="0">
                <a:solidFill>
                  <a:prstClr val="white"/>
                </a:solidFill>
              </a:rPr>
              <a:pPr/>
              <a:t>‹#›</a:t>
            </a:fld>
            <a:endParaRPr lang="fi-FI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6389" y="368301"/>
            <a:ext cx="2032000" cy="55753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2365" y="368301"/>
            <a:ext cx="8919635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EB18-24EC-1B4C-930D-C6052469E407}" type="datetimeFigureOut">
              <a:rPr lang="fi-FI" smtClean="0">
                <a:solidFill>
                  <a:prstClr val="white"/>
                </a:solidFill>
              </a:rPr>
              <a:pPr/>
              <a:t>24.3.2019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CD52-60AD-1947-9F40-18F38A90C753}" type="slidenum">
              <a:rPr lang="fi-FI" smtClean="0">
                <a:solidFill>
                  <a:prstClr val="white"/>
                </a:solidFill>
              </a:rPr>
              <a:pPr/>
              <a:t>‹#›</a:t>
            </a:fld>
            <a:endParaRPr lang="fi-FI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EB18-24EC-1B4C-930D-C6052469E407}" type="datetimeFigureOut">
              <a:rPr lang="fi-FI" smtClean="0">
                <a:solidFill>
                  <a:prstClr val="white"/>
                </a:solidFill>
              </a:rPr>
              <a:pPr/>
              <a:t>24.3.2019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CD52-60AD-1947-9F40-18F38A90C753}" type="slidenum">
              <a:rPr lang="fi-FI" smtClean="0">
                <a:solidFill>
                  <a:prstClr val="white"/>
                </a:solidFill>
              </a:rPr>
              <a:pPr/>
              <a:t>‹#›</a:t>
            </a:fld>
            <a:endParaRPr lang="fi-FI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, jossa o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4718" y="3352802"/>
            <a:ext cx="11222567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4718" y="4771030"/>
            <a:ext cx="11222567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EB18-24EC-1B4C-930D-C6052469E407}" type="datetimeFigureOut">
              <a:rPr lang="fi-FI" smtClean="0">
                <a:solidFill>
                  <a:prstClr val="white"/>
                </a:solidFill>
              </a:rPr>
              <a:pPr/>
              <a:t>24.3.2019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CD52-60AD-1947-9F40-18F38A90C753}" type="slidenum">
              <a:rPr lang="fi-FI" smtClean="0">
                <a:solidFill>
                  <a:prstClr val="white"/>
                </a:solidFill>
              </a:rPr>
              <a:pPr/>
              <a:t>‹#›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494640" y="363538"/>
            <a:ext cx="1120272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2403145"/>
            <a:ext cx="10742084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3736006"/>
            <a:ext cx="10742084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EB18-24EC-1B4C-930D-C6052469E407}" type="datetimeFigureOut">
              <a:rPr lang="fi-FI" smtClean="0">
                <a:solidFill>
                  <a:prstClr val="white"/>
                </a:solidFill>
              </a:rPr>
              <a:pPr/>
              <a:t>24.3.2019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CD52-60AD-1947-9F40-18F38A90C753}" type="slidenum">
              <a:rPr lang="fi-FI" smtClean="0">
                <a:solidFill>
                  <a:prstClr val="white"/>
                </a:solidFill>
              </a:rPr>
              <a:pPr/>
              <a:t>‹#›</a:t>
            </a:fld>
            <a:endParaRPr lang="fi-FI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2367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4761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EB18-24EC-1B4C-930D-C6052469E407}" type="datetimeFigureOut">
              <a:rPr lang="fi-FI" smtClean="0">
                <a:solidFill>
                  <a:prstClr val="white"/>
                </a:solidFill>
              </a:rPr>
              <a:pPr/>
              <a:t>24.3.2019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CD52-60AD-1947-9F40-18F38A90C753}" type="slidenum">
              <a:rPr lang="fi-FI" smtClean="0">
                <a:solidFill>
                  <a:prstClr val="white"/>
                </a:solidFill>
              </a:rPr>
              <a:pPr/>
              <a:t>‹#›</a:t>
            </a:fld>
            <a:endParaRPr lang="fi-FI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5" y="107576"/>
            <a:ext cx="10723035" cy="1336956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5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2365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4760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4760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EB18-24EC-1B4C-930D-C6052469E407}" type="datetimeFigureOut">
              <a:rPr lang="fi-FI" smtClean="0">
                <a:solidFill>
                  <a:prstClr val="white"/>
                </a:solidFill>
              </a:rPr>
              <a:pPr/>
              <a:t>24.3.2019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CD52-60AD-1947-9F40-18F38A90C753}" type="slidenum">
              <a:rPr lang="fi-FI" smtClean="0">
                <a:solidFill>
                  <a:prstClr val="white"/>
                </a:solidFill>
              </a:rPr>
              <a:pPr/>
              <a:t>‹#›</a:t>
            </a:fld>
            <a:endParaRPr lang="fi-FI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EB18-24EC-1B4C-930D-C6052469E407}" type="datetimeFigureOut">
              <a:rPr lang="fi-FI" smtClean="0">
                <a:solidFill>
                  <a:prstClr val="white"/>
                </a:solidFill>
              </a:rPr>
              <a:pPr/>
              <a:t>24.3.2019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CD52-60AD-1947-9F40-18F38A90C753}" type="slidenum">
              <a:rPr lang="fi-FI" smtClean="0">
                <a:solidFill>
                  <a:prstClr val="white"/>
                </a:solidFill>
              </a:rPr>
              <a:pPr/>
              <a:t>‹#›</a:t>
            </a:fld>
            <a:endParaRPr lang="fi-FI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EB18-24EC-1B4C-930D-C6052469E407}" type="datetimeFigureOut">
              <a:rPr lang="fi-FI" smtClean="0">
                <a:solidFill>
                  <a:prstClr val="white"/>
                </a:solidFill>
              </a:rPr>
              <a:pPr/>
              <a:t>24.3.2019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CD52-60AD-1947-9F40-18F38A90C753}" type="slidenum">
              <a:rPr lang="fi-FI" smtClean="0">
                <a:solidFill>
                  <a:prstClr val="white"/>
                </a:solidFill>
              </a:rPr>
              <a:pPr/>
              <a:t>‹#›</a:t>
            </a:fld>
            <a:endParaRPr lang="fi-FI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9" y="611872"/>
            <a:ext cx="512064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765" y="368300"/>
            <a:ext cx="512064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9" y="1787856"/>
            <a:ext cx="512064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EB18-24EC-1B4C-930D-C6052469E407}" type="datetimeFigureOut">
              <a:rPr lang="fi-FI" smtClean="0">
                <a:solidFill>
                  <a:prstClr val="white"/>
                </a:solidFill>
              </a:rPr>
              <a:pPr/>
              <a:t>24.3.2019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CD52-60AD-1947-9F40-18F38A90C753}" type="slidenum">
              <a:rPr lang="fi-FI" smtClean="0">
                <a:solidFill>
                  <a:prstClr val="white"/>
                </a:solidFill>
              </a:rPr>
              <a:pPr/>
              <a:t>‹#›</a:t>
            </a:fld>
            <a:endParaRPr lang="fi-FI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1600201"/>
            <a:ext cx="10723035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06447" y="627566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 defTabSz="457200"/>
            <a:fld id="{7FB9EB18-24EC-1B4C-930D-C6052469E407}" type="datetimeFigureOut">
              <a:rPr lang="fi-FI" smtClean="0">
                <a:solidFill>
                  <a:prstClr val="white"/>
                </a:solidFill>
              </a:rPr>
              <a:pPr defTabSz="457200"/>
              <a:t>24.3.2019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611" y="6275669"/>
            <a:ext cx="6454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 defTabSz="457200"/>
            <a:endParaRPr lang="fi-FI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30541" y="6275669"/>
            <a:ext cx="132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 defTabSz="457200"/>
            <a:fld id="{013FCD52-60AD-1947-9F40-18F38A90C753}" type="slidenum">
              <a:rPr lang="fi-FI" smtClean="0">
                <a:solidFill>
                  <a:prstClr val="white"/>
                </a:solidFill>
              </a:rPr>
              <a:pPr defTabSz="457200"/>
              <a:t>‹#›</a:t>
            </a:fld>
            <a:endParaRPr lang="fi-FI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49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</a:t>
            </a:r>
            <a:r>
              <a:rPr lang="fi-FI" dirty="0" smtClean="0"/>
              <a:t>sitysvuorot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12.4. </a:t>
            </a:r>
          </a:p>
          <a:p>
            <a:r>
              <a:rPr lang="fi-FI" dirty="0" smtClean="0"/>
              <a:t>Klo 12-14 </a:t>
            </a:r>
            <a:r>
              <a:rPr lang="fi-FI" dirty="0" smtClean="0"/>
              <a:t>Sini, Soile, Marko, Janne</a:t>
            </a:r>
          </a:p>
          <a:p>
            <a:r>
              <a:rPr lang="fi-FI" dirty="0" smtClean="0"/>
              <a:t>Klo 14-16 </a:t>
            </a:r>
            <a:r>
              <a:rPr lang="fi-FI" dirty="0" smtClean="0"/>
              <a:t>Ilari, Lotta, Kaisa, </a:t>
            </a:r>
            <a:r>
              <a:rPr lang="fi-FI" dirty="0" err="1" smtClean="0"/>
              <a:t>Helkky</a:t>
            </a:r>
            <a:endParaRPr lang="fi-FI" dirty="0"/>
          </a:p>
          <a:p>
            <a:r>
              <a:rPr lang="fi-FI" dirty="0" smtClean="0"/>
              <a:t>5.4</a:t>
            </a:r>
            <a:r>
              <a:rPr lang="fi-FI" dirty="0" smtClean="0"/>
              <a:t>. </a:t>
            </a:r>
            <a:endParaRPr lang="fi-FI" dirty="0" smtClean="0"/>
          </a:p>
          <a:p>
            <a:r>
              <a:rPr lang="fi-FI" dirty="0" smtClean="0"/>
              <a:t>Klo 14-16 </a:t>
            </a:r>
            <a:r>
              <a:rPr lang="fi-FI" dirty="0" smtClean="0"/>
              <a:t>Sami, Tiia, </a:t>
            </a:r>
            <a:r>
              <a:rPr lang="fi-FI" smtClean="0"/>
              <a:t>Aino, Taia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60090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uulenvire">
  <a:themeElements>
    <a:clrScheme name="Mukautettu 2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Tuulenvir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Tuulenvir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Macintosh PowerPoint</Application>
  <PresentationFormat>Laajakuva</PresentationFormat>
  <Paragraphs>6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News Gothic MT</vt:lpstr>
      <vt:lpstr>Wingdings 2</vt:lpstr>
      <vt:lpstr>Arial</vt:lpstr>
      <vt:lpstr>Tuulenvire</vt:lpstr>
      <vt:lpstr>Esitysvuorot</vt:lpstr>
    </vt:vector>
  </TitlesOfParts>
  <Company/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Esitysvuorot</dc:title>
  <dc:creator>Kalaja, Merja</dc:creator>
  <cp:lastModifiedBy>Kalaja, Merja</cp:lastModifiedBy>
  <cp:revision>1</cp:revision>
  <dcterms:created xsi:type="dcterms:W3CDTF">2019-03-24T19:48:45Z</dcterms:created>
  <dcterms:modified xsi:type="dcterms:W3CDTF">2019-03-24T19:49:22Z</dcterms:modified>
</cp:coreProperties>
</file>