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7" r:id="rId2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50"/>
    <p:restoredTop sz="94595"/>
  </p:normalViewPr>
  <p:slideViewPr>
    <p:cSldViewPr snapToGrid="0" snapToObjects="1">
      <p:cViewPr varScale="1">
        <p:scale>
          <a:sx n="88" d="100"/>
          <a:sy n="88" d="100"/>
        </p:scale>
        <p:origin x="1232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770888" y="1295401"/>
            <a:ext cx="8650224" cy="3152887"/>
          </a:xfrm>
          <a:prstGeom prst="rect">
            <a:avLst/>
          </a:prstGeo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/>
          <a:p>
            <a:pPr>
              <a:spcBef>
                <a:spcPts val="2000"/>
              </a:spcBef>
              <a:buClr>
                <a:srgbClr val="2C7C9F">
                  <a:lumMod val="60000"/>
                  <a:lumOff val="40000"/>
                </a:srgbClr>
              </a:buClr>
              <a:buSzPct val="110000"/>
              <a:buFont typeface="Wingdings 2" pitchFamily="18" charset="2"/>
              <a:buNone/>
            </a:pPr>
            <a:endParaRPr sz="3200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63895" y="1524000"/>
            <a:ext cx="8664211" cy="1724867"/>
          </a:xfrm>
        </p:spPr>
        <p:txBody>
          <a:bodyPr vert="horz" lIns="91440" tIns="45720" rIns="91440" bIns="45720" rtlCol="0" anchor="b" anchorCtr="0">
            <a:noAutofit/>
          </a:bodyPr>
          <a:lstStyle>
            <a:lvl1pPr marL="0" indent="0" algn="ctr" defTabSz="914400" rtl="0" eaLnBrk="1" latinLnBrk="0" hangingPunct="1">
              <a:spcBef>
                <a:spcPct val="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4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i-FI" smtClean="0"/>
              <a:t>Muokkaa perustyylejä naps.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63895" y="3299013"/>
            <a:ext cx="8664212" cy="916641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ts val="3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naps.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B9EB18-24EC-1B4C-930D-C6052469E407}" type="datetimeFigureOut">
              <a:rPr lang="fi-FI" smtClean="0">
                <a:solidFill>
                  <a:prstClr val="white"/>
                </a:solidFill>
              </a:rPr>
              <a:pPr/>
              <a:t>28.3.2019</a:t>
            </a:fld>
            <a:endParaRPr lang="fi-FI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3FCD52-60AD-1947-9F40-18F38A90C753}" type="slidenum">
              <a:rPr lang="fi-FI" smtClean="0">
                <a:solidFill>
                  <a:prstClr val="white"/>
                </a:solidFill>
              </a:rPr>
              <a:pPr/>
              <a:t>‹#›</a:t>
            </a:fld>
            <a:endParaRPr lang="fi-FI">
              <a:solidFill>
                <a:prstClr val="white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1198" y="611872"/>
            <a:ext cx="5439393" cy="1162050"/>
          </a:xfrm>
        </p:spPr>
        <p:txBody>
          <a:bodyPr anchor="b"/>
          <a:lstStyle>
            <a:lvl1pPr algn="ctr">
              <a:defRPr sz="3600" b="0"/>
            </a:lvl1pPr>
          </a:lstStyle>
          <a:p>
            <a:r>
              <a:rPr lang="fi-FI" smtClean="0"/>
              <a:t>Muokkaa perustyylejä naps.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1198" y="1787856"/>
            <a:ext cx="5439393" cy="3720152"/>
          </a:xfrm>
        </p:spPr>
        <p:txBody>
          <a:bodyPr>
            <a:normAutofit/>
          </a:bodyPr>
          <a:lstStyle>
            <a:lvl1pPr marL="0" indent="0" algn="ctr"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B9EB18-24EC-1B4C-930D-C6052469E407}" type="datetimeFigureOut">
              <a:rPr lang="fi-FI" smtClean="0">
                <a:solidFill>
                  <a:prstClr val="white"/>
                </a:solidFill>
              </a:rPr>
              <a:pPr/>
              <a:t>28.3.2019</a:t>
            </a:fld>
            <a:endParaRPr lang="fi-FI">
              <a:solidFill>
                <a:prstClr val="white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>
              <a:solidFill>
                <a:prstClr val="white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3FCD52-60AD-1947-9F40-18F38A90C753}" type="slidenum">
              <a:rPr lang="fi-FI" smtClean="0">
                <a:solidFill>
                  <a:prstClr val="white"/>
                </a:solidFill>
              </a:rPr>
              <a:pPr/>
              <a:t>‹#›</a:t>
            </a:fld>
            <a:endParaRPr lang="fi-FI">
              <a:solidFill>
                <a:prstClr val="white"/>
              </a:solidFill>
            </a:endParaRPr>
          </a:p>
        </p:txBody>
      </p:sp>
      <p:sp>
        <p:nvSpPr>
          <p:cNvPr id="8" name="Picture Placeholder 2"/>
          <p:cNvSpPr>
            <a:spLocks noGrp="1"/>
          </p:cNvSpPr>
          <p:nvPr>
            <p:ph type="pic" idx="1"/>
          </p:nvPr>
        </p:nvSpPr>
        <p:spPr>
          <a:xfrm>
            <a:off x="6787489" y="359393"/>
            <a:ext cx="4876800" cy="5318077"/>
          </a:xfr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ts val="2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32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smtClean="0"/>
              <a:t>Vedä kuva paikkamerkkiin tai lisää napsauttamalla kuvaketta</a:t>
            </a:r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perustyylejä naps.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B9EB18-24EC-1B4C-930D-C6052469E407}" type="datetimeFigureOut">
              <a:rPr lang="fi-FI" smtClean="0">
                <a:solidFill>
                  <a:prstClr val="white"/>
                </a:solidFill>
              </a:rPr>
              <a:pPr/>
              <a:t>28.3.2019</a:t>
            </a:fld>
            <a:endParaRPr lang="fi-FI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3FCD52-60AD-1947-9F40-18F38A90C753}" type="slidenum">
              <a:rPr lang="fi-FI" smtClean="0">
                <a:solidFill>
                  <a:prstClr val="white"/>
                </a:solidFill>
              </a:rPr>
              <a:pPr/>
              <a:t>‹#›</a:t>
            </a:fld>
            <a:endParaRPr lang="fi-FI">
              <a:solidFill>
                <a:prstClr val="white"/>
              </a:solidFill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826389" y="368301"/>
            <a:ext cx="2032000" cy="5575300"/>
          </a:xfrm>
        </p:spPr>
        <p:txBody>
          <a:bodyPr vert="eaVert"/>
          <a:lstStyle/>
          <a:p>
            <a:r>
              <a:rPr lang="fi-FI" smtClean="0"/>
              <a:t>Muokkaa perustyylejä naps.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2365" y="368301"/>
            <a:ext cx="8919635" cy="5575300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B9EB18-24EC-1B4C-930D-C6052469E407}" type="datetimeFigureOut">
              <a:rPr lang="fi-FI" smtClean="0">
                <a:solidFill>
                  <a:prstClr val="white"/>
                </a:solidFill>
              </a:rPr>
              <a:pPr/>
              <a:t>28.3.2019</a:t>
            </a:fld>
            <a:endParaRPr lang="fi-FI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3FCD52-60AD-1947-9F40-18F38A90C753}" type="slidenum">
              <a:rPr lang="fi-FI" smtClean="0">
                <a:solidFill>
                  <a:prstClr val="white"/>
                </a:solidFill>
              </a:rPr>
              <a:pPr/>
              <a:t>‹#›</a:t>
            </a:fld>
            <a:endParaRPr lang="fi-FI">
              <a:solidFill>
                <a:prstClr val="white"/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perustyylejä naps.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B9EB18-24EC-1B4C-930D-C6052469E407}" type="datetimeFigureOut">
              <a:rPr lang="fi-FI" smtClean="0">
                <a:solidFill>
                  <a:prstClr val="white"/>
                </a:solidFill>
              </a:rPr>
              <a:pPr/>
              <a:t>28.3.2019</a:t>
            </a:fld>
            <a:endParaRPr lang="fi-FI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3FCD52-60AD-1947-9F40-18F38A90C753}" type="slidenum">
              <a:rPr lang="fi-FI" smtClean="0">
                <a:solidFill>
                  <a:prstClr val="white"/>
                </a:solidFill>
              </a:rPr>
              <a:pPr/>
              <a:t>‹#›</a:t>
            </a:fld>
            <a:endParaRPr lang="fi-FI">
              <a:solidFill>
                <a:prstClr val="white"/>
              </a:solidFill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dia, jossa o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84718" y="3352802"/>
            <a:ext cx="11222567" cy="1470025"/>
          </a:xfrm>
        </p:spPr>
        <p:txBody>
          <a:bodyPr/>
          <a:lstStyle/>
          <a:p>
            <a:r>
              <a:rPr lang="fi-FI" smtClean="0"/>
              <a:t>Muokkaa perustyylejä naps.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84718" y="4771030"/>
            <a:ext cx="11222567" cy="972671"/>
          </a:xfrm>
        </p:spPr>
        <p:txBody>
          <a:bodyPr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naps.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B9EB18-24EC-1B4C-930D-C6052469E407}" type="datetimeFigureOut">
              <a:rPr lang="fi-FI" smtClean="0">
                <a:solidFill>
                  <a:prstClr val="white"/>
                </a:solidFill>
              </a:rPr>
              <a:pPr/>
              <a:t>28.3.2019</a:t>
            </a:fld>
            <a:endParaRPr lang="fi-FI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3FCD52-60AD-1947-9F40-18F38A90C753}" type="slidenum">
              <a:rPr lang="fi-FI" smtClean="0">
                <a:solidFill>
                  <a:prstClr val="white"/>
                </a:solidFill>
              </a:rPr>
              <a:pPr/>
              <a:t>‹#›</a:t>
            </a:fld>
            <a:endParaRPr lang="fi-FI">
              <a:solidFill>
                <a:prstClr val="white"/>
              </a:solidFill>
            </a:endParaRPr>
          </a:p>
        </p:txBody>
      </p:sp>
      <p:sp>
        <p:nvSpPr>
          <p:cNvPr id="9" name="Picture Placeholder 2"/>
          <p:cNvSpPr>
            <a:spLocks noGrp="1"/>
          </p:cNvSpPr>
          <p:nvPr>
            <p:ph type="pic" idx="13"/>
          </p:nvPr>
        </p:nvSpPr>
        <p:spPr>
          <a:xfrm>
            <a:off x="494640" y="363538"/>
            <a:ext cx="11202720" cy="2836862"/>
          </a:xfr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smtClean="0"/>
              <a:t>Vedä kuva paikkamerkkiin tai lisää napsauttamalla kuvaketta</a:t>
            </a:r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2367" y="2403145"/>
            <a:ext cx="10742084" cy="1362075"/>
          </a:xfrm>
        </p:spPr>
        <p:txBody>
          <a:bodyPr anchor="b" anchorCtr="0"/>
          <a:lstStyle>
            <a:lvl1pPr algn="ctr">
              <a:defRPr sz="4600" b="0" cap="none" baseline="0"/>
            </a:lvl1pPr>
          </a:lstStyle>
          <a:p>
            <a:r>
              <a:rPr lang="fi-FI" smtClean="0"/>
              <a:t>Muokkaa perustyylejä naps.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2367" y="3736006"/>
            <a:ext cx="10742084" cy="1500187"/>
          </a:xfrm>
        </p:spPr>
        <p:txBody>
          <a:bodyPr anchor="t" anchorCtr="0"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B9EB18-24EC-1B4C-930D-C6052469E407}" type="datetimeFigureOut">
              <a:rPr lang="fi-FI" smtClean="0">
                <a:solidFill>
                  <a:prstClr val="white"/>
                </a:solidFill>
              </a:rPr>
              <a:pPr/>
              <a:t>28.3.2019</a:t>
            </a:fld>
            <a:endParaRPr lang="fi-FI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3FCD52-60AD-1947-9F40-18F38A90C753}" type="slidenum">
              <a:rPr lang="fi-FI" smtClean="0">
                <a:solidFill>
                  <a:prstClr val="white"/>
                </a:solidFill>
              </a:rPr>
              <a:pPr/>
              <a:t>‹#›</a:t>
            </a:fld>
            <a:endParaRPr lang="fi-FI">
              <a:solidFill>
                <a:prstClr val="white"/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2367" y="107576"/>
            <a:ext cx="10723035" cy="1336956"/>
          </a:xfrm>
        </p:spPr>
        <p:txBody>
          <a:bodyPr/>
          <a:lstStyle/>
          <a:p>
            <a:r>
              <a:rPr lang="fi-FI" smtClean="0"/>
              <a:t>Muokkaa perustyylejä naps.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2367" y="1600201"/>
            <a:ext cx="5120640" cy="4343400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4761" y="1600201"/>
            <a:ext cx="5120640" cy="4343400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B9EB18-24EC-1B4C-930D-C6052469E407}" type="datetimeFigureOut">
              <a:rPr lang="fi-FI" smtClean="0">
                <a:solidFill>
                  <a:prstClr val="white"/>
                </a:solidFill>
              </a:rPr>
              <a:pPr/>
              <a:t>28.3.2019</a:t>
            </a:fld>
            <a:endParaRPr lang="fi-FI">
              <a:solidFill>
                <a:prstClr val="white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>
              <a:solidFill>
                <a:prstClr val="white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3FCD52-60AD-1947-9F40-18F38A90C753}" type="slidenum">
              <a:rPr lang="fi-FI" smtClean="0">
                <a:solidFill>
                  <a:prstClr val="white"/>
                </a:solidFill>
              </a:rPr>
              <a:pPr/>
              <a:t>‹#›</a:t>
            </a:fld>
            <a:endParaRPr lang="fi-FI">
              <a:solidFill>
                <a:prstClr val="white"/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2365" y="107576"/>
            <a:ext cx="10723035" cy="1336956"/>
          </a:xfrm>
        </p:spPr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perustyylejä naps.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2365" y="1453225"/>
            <a:ext cx="5120640" cy="750887"/>
          </a:xfrm>
        </p:spPr>
        <p:txBody>
          <a:bodyPr anchor="b">
            <a:noAutofit/>
          </a:bodyPr>
          <a:lstStyle>
            <a:lvl1pPr marL="0" indent="0" algn="ctr">
              <a:spcBef>
                <a:spcPts val="0"/>
              </a:spcBef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2365" y="2347416"/>
            <a:ext cx="5120640" cy="3596185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34760" y="1453225"/>
            <a:ext cx="5120640" cy="750887"/>
          </a:xfrm>
        </p:spPr>
        <p:txBody>
          <a:bodyPr anchor="b">
            <a:noAutofit/>
          </a:bodyPr>
          <a:lstStyle>
            <a:lvl1pPr marL="0" indent="0" algn="ctr">
              <a:spcBef>
                <a:spcPts val="0"/>
              </a:spcBef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4760" y="2347416"/>
            <a:ext cx="5120640" cy="3596185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B9EB18-24EC-1B4C-930D-C6052469E407}" type="datetimeFigureOut">
              <a:rPr lang="fi-FI" smtClean="0">
                <a:solidFill>
                  <a:prstClr val="white"/>
                </a:solidFill>
              </a:rPr>
              <a:pPr/>
              <a:t>28.3.2019</a:t>
            </a:fld>
            <a:endParaRPr lang="fi-FI">
              <a:solidFill>
                <a:prstClr val="white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>
              <a:solidFill>
                <a:prstClr val="white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3FCD52-60AD-1947-9F40-18F38A90C753}" type="slidenum">
              <a:rPr lang="fi-FI" smtClean="0">
                <a:solidFill>
                  <a:prstClr val="white"/>
                </a:solidFill>
              </a:rPr>
              <a:pPr/>
              <a:t>‹#›</a:t>
            </a:fld>
            <a:endParaRPr lang="fi-FI">
              <a:solidFill>
                <a:prstClr val="white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perustyylejä naps.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B9EB18-24EC-1B4C-930D-C6052469E407}" type="datetimeFigureOut">
              <a:rPr lang="fi-FI" smtClean="0">
                <a:solidFill>
                  <a:prstClr val="white"/>
                </a:solidFill>
              </a:rPr>
              <a:pPr/>
              <a:t>28.3.2019</a:t>
            </a:fld>
            <a:endParaRPr lang="fi-FI">
              <a:solidFill>
                <a:prstClr val="white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>
              <a:solidFill>
                <a:prstClr val="white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3FCD52-60AD-1947-9F40-18F38A90C753}" type="slidenum">
              <a:rPr lang="fi-FI" smtClean="0">
                <a:solidFill>
                  <a:prstClr val="white"/>
                </a:solidFill>
              </a:rPr>
              <a:pPr/>
              <a:t>‹#›</a:t>
            </a:fld>
            <a:endParaRPr lang="fi-FI">
              <a:solidFill>
                <a:prstClr val="white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B9EB18-24EC-1B4C-930D-C6052469E407}" type="datetimeFigureOut">
              <a:rPr lang="fi-FI" smtClean="0">
                <a:solidFill>
                  <a:prstClr val="white"/>
                </a:solidFill>
              </a:rPr>
              <a:pPr/>
              <a:t>28.3.2019</a:t>
            </a:fld>
            <a:endParaRPr lang="fi-FI">
              <a:solidFill>
                <a:prstClr val="white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>
              <a:solidFill>
                <a:prstClr val="white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3FCD52-60AD-1947-9F40-18F38A90C753}" type="slidenum">
              <a:rPr lang="fi-FI" smtClean="0">
                <a:solidFill>
                  <a:prstClr val="white"/>
                </a:solidFill>
              </a:rPr>
              <a:pPr/>
              <a:t>‹#›</a:t>
            </a:fld>
            <a:endParaRPr lang="fi-FI">
              <a:solidFill>
                <a:prstClr val="white"/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1199" y="611872"/>
            <a:ext cx="5120640" cy="1162050"/>
          </a:xfrm>
        </p:spPr>
        <p:txBody>
          <a:bodyPr anchor="b"/>
          <a:lstStyle>
            <a:lvl1pPr algn="ctr">
              <a:defRPr sz="3600" b="0"/>
            </a:lvl1pPr>
          </a:lstStyle>
          <a:p>
            <a:r>
              <a:rPr lang="fi-FI" smtClean="0"/>
              <a:t>Muokkaa perustyylejä naps.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765" y="368300"/>
            <a:ext cx="5120640" cy="5575300"/>
          </a:xfrm>
        </p:spPr>
        <p:txBody>
          <a:bodyPr>
            <a:normAutofit/>
          </a:bodyPr>
          <a:lstStyle>
            <a:lvl1pPr>
              <a:spcBef>
                <a:spcPts val="2000"/>
              </a:spcBef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1199" y="1787856"/>
            <a:ext cx="5120640" cy="3720152"/>
          </a:xfrm>
        </p:spPr>
        <p:txBody>
          <a:bodyPr>
            <a:normAutofit/>
          </a:bodyPr>
          <a:lstStyle>
            <a:lvl1pPr marL="0" indent="0" algn="ctr"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B9EB18-24EC-1B4C-930D-C6052469E407}" type="datetimeFigureOut">
              <a:rPr lang="fi-FI" smtClean="0">
                <a:solidFill>
                  <a:prstClr val="white"/>
                </a:solidFill>
              </a:rPr>
              <a:pPr/>
              <a:t>28.3.2019</a:t>
            </a:fld>
            <a:endParaRPr lang="fi-FI">
              <a:solidFill>
                <a:prstClr val="white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>
              <a:solidFill>
                <a:prstClr val="white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3FCD52-60AD-1947-9F40-18F38A90C753}" type="slidenum">
              <a:rPr lang="fi-FI" smtClean="0">
                <a:solidFill>
                  <a:prstClr val="white"/>
                </a:solidFill>
              </a:rPr>
              <a:pPr/>
              <a:t>‹#›</a:t>
            </a:fld>
            <a:endParaRPr lang="fi-FI">
              <a:solidFill>
                <a:prstClr val="white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32367" y="107576"/>
            <a:ext cx="10723035" cy="1336956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fi-FI" smtClean="0"/>
              <a:t>Muokkaa perustyylejä naps.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2367" y="1600201"/>
            <a:ext cx="10723035" cy="434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06447" y="6275669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pPr defTabSz="457200"/>
            <a:fld id="{7FB9EB18-24EC-1B4C-930D-C6052469E407}" type="datetimeFigureOut">
              <a:rPr lang="fi-FI" smtClean="0">
                <a:solidFill>
                  <a:prstClr val="white"/>
                </a:solidFill>
              </a:rPr>
              <a:pPr defTabSz="457200"/>
              <a:t>28.3.2019</a:t>
            </a:fld>
            <a:endParaRPr lang="fi-FI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2611" y="6275669"/>
            <a:ext cx="64545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pPr defTabSz="457200"/>
            <a:endParaRPr lang="fi-FI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30541" y="6275669"/>
            <a:ext cx="132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pPr defTabSz="457200"/>
            <a:fld id="{013FCD52-60AD-1947-9F40-18F38A90C753}" type="slidenum">
              <a:rPr lang="fi-FI" smtClean="0">
                <a:solidFill>
                  <a:prstClr val="white"/>
                </a:solidFill>
              </a:rPr>
              <a:pPr defTabSz="457200"/>
              <a:t>‹#›</a:t>
            </a:fld>
            <a:endParaRPr lang="fi-FI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094231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6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349250" indent="-349250" algn="l" defTabSz="914400" rtl="0" eaLnBrk="1" latinLnBrk="0" hangingPunct="1">
        <a:spcBef>
          <a:spcPts val="2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2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336550" algn="l" defTabSz="914400" rtl="0" eaLnBrk="1" latinLnBrk="0" hangingPunct="1">
        <a:spcBef>
          <a:spcPts val="600"/>
        </a:spcBef>
        <a:buClr>
          <a:schemeClr val="accent1">
            <a:lumMod val="75000"/>
          </a:schemeClr>
        </a:buClr>
        <a:buSzPct val="110000"/>
        <a:buFont typeface="Wingdings 2" pitchFamily="18" charset="2"/>
        <a:buChar char=""/>
        <a:defRPr sz="22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968375" indent="-282575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263650" indent="-295275" algn="l" defTabSz="914400" rtl="0" eaLnBrk="1" latinLnBrk="0" hangingPunct="1">
        <a:spcBef>
          <a:spcPts val="600"/>
        </a:spcBef>
        <a:buClr>
          <a:schemeClr val="accent1">
            <a:lumMod val="75000"/>
          </a:schemeClr>
        </a:buClr>
        <a:buSzPct val="110000"/>
        <a:buFont typeface="Wingdings 2" pitchFamily="18" charset="2"/>
        <a:buChar char="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1546225" indent="-282575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1828800" indent="-282575" algn="l" defTabSz="914400" rtl="0" eaLnBrk="1" latinLnBrk="0" hangingPunct="1">
        <a:spcBef>
          <a:spcPct val="20000"/>
        </a:spcBef>
        <a:buClr>
          <a:schemeClr val="accent2"/>
        </a:buClr>
        <a:buSzPct val="110000"/>
        <a:buFont typeface="Wingdings 2" pitchFamily="18" charset="2"/>
        <a:buChar char="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117725" indent="-282575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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2398713" indent="-282575" algn="l" defTabSz="914400" rtl="0" eaLnBrk="1" latinLnBrk="0" hangingPunct="1">
        <a:spcBef>
          <a:spcPct val="20000"/>
        </a:spcBef>
        <a:buClr>
          <a:schemeClr val="accent2"/>
        </a:buClr>
        <a:buSzPct val="110000"/>
        <a:buFont typeface="Wingdings 2" pitchFamily="18" charset="2"/>
        <a:buChar char="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2689225" indent="-282575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"/>
        <a:defRPr lang="en-US" sz="1800" kern="1200" dirty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Harjoituksia lukion oppilaille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73275" y="1600201"/>
            <a:ext cx="8042276" cy="5141563"/>
          </a:xfrm>
        </p:spPr>
        <p:txBody>
          <a:bodyPr>
            <a:normAutofit fontScale="92500" lnSpcReduction="20000"/>
          </a:bodyPr>
          <a:lstStyle/>
          <a:p>
            <a:r>
              <a:rPr lang="fi-FI" dirty="0" smtClean="0"/>
              <a:t>Kehon herättely ja </a:t>
            </a:r>
            <a:r>
              <a:rPr lang="fi-FI" dirty="0" smtClean="0"/>
              <a:t>luottamusharjoitus</a:t>
            </a:r>
          </a:p>
          <a:p>
            <a:r>
              <a:rPr lang="fi-FI" dirty="0"/>
              <a:t>Hyvinvointi ympyrä ja yksi pieni teko ( parempi tehdä pieniä tekoja heti kuin suuria sitten kun) </a:t>
            </a:r>
            <a:endParaRPr lang="fi-FI" dirty="0" smtClean="0"/>
          </a:p>
          <a:p>
            <a:r>
              <a:rPr lang="fi-FI" dirty="0" smtClean="0"/>
              <a:t>Arvojana (Tavoitteisiin on helpompi sitoutua, jos niiden toteutuminen johtaa kohti itselle merkityksellisiä asioita)</a:t>
            </a:r>
          </a:p>
          <a:p>
            <a:r>
              <a:rPr lang="fi-FI" strike="sngStrike" dirty="0" smtClean="0"/>
              <a:t>(”En pysty tekemään”) </a:t>
            </a:r>
            <a:r>
              <a:rPr lang="fi-FI" dirty="0" smtClean="0"/>
              <a:t>tai ”En halua tehdä”: (mieltä ja ajatuksia ei aina tarvitse uskoa, voi myös tehdä toisin)</a:t>
            </a:r>
          </a:p>
          <a:p>
            <a:r>
              <a:rPr lang="fi-FI" dirty="0" smtClean="0"/>
              <a:t>Tietoisuustaitoharjoitus </a:t>
            </a:r>
            <a:r>
              <a:rPr lang="fi-FI" dirty="0" smtClean="0"/>
              <a:t>(purossa lipuvat lehdet, hengityksen seuraaminen, ” minulla on ajatus”, tai jokin hyväksyntä harjoitus</a:t>
            </a:r>
            <a:r>
              <a:rPr lang="fi-FI" dirty="0" smtClean="0"/>
              <a:t>) (</a:t>
            </a:r>
            <a:r>
              <a:rPr lang="fi-FI" smtClean="0"/>
              <a:t>Ajatusten huomaaminen ja estävien </a:t>
            </a:r>
            <a:r>
              <a:rPr lang="fi-FI" dirty="0" smtClean="0"/>
              <a:t>ajatusten tunnistaminen)</a:t>
            </a:r>
            <a:endParaRPr lang="fi-FI" dirty="0" smtClean="0"/>
          </a:p>
          <a:p>
            <a:r>
              <a:rPr lang="fi-FI" dirty="0" smtClean="0"/>
              <a:t>Rentoutuminen (harjoitellaan antamaan itselle lupa vain olla)</a:t>
            </a:r>
          </a:p>
          <a:p>
            <a:endParaRPr lang="fi-FI" dirty="0" smtClean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23850122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uulenvire">
  <a:themeElements>
    <a:clrScheme name="Mukautettu 2">
      <a:dk1>
        <a:sysClr val="windowText" lastClr="000000"/>
      </a:dk1>
      <a:lt1>
        <a:sysClr val="window" lastClr="FFFFFF"/>
      </a:lt1>
      <a:dk2>
        <a:srgbClr val="09213B"/>
      </a:dk2>
      <a:lt2>
        <a:srgbClr val="D5EDF4"/>
      </a:lt2>
      <a:accent1>
        <a:srgbClr val="2C7C9F"/>
      </a:accent1>
      <a:accent2>
        <a:srgbClr val="244A58"/>
      </a:accent2>
      <a:accent3>
        <a:srgbClr val="E2751D"/>
      </a:accent3>
      <a:accent4>
        <a:srgbClr val="FFB400"/>
      </a:accent4>
      <a:accent5>
        <a:srgbClr val="7EB606"/>
      </a:accent5>
      <a:accent6>
        <a:srgbClr val="C00000"/>
      </a:accent6>
      <a:hlink>
        <a:srgbClr val="7030A0"/>
      </a:hlink>
      <a:folHlink>
        <a:srgbClr val="00B0F0"/>
      </a:folHlink>
    </a:clrScheme>
    <a:fontScheme name="Tuulenvire">
      <a:majorFont>
        <a:latin typeface="News Gothic MT"/>
        <a:ea typeface=""/>
        <a:cs typeface=""/>
        <a:font script="Jpan" typeface="ＭＳ Ｐゴシック"/>
        <a:font script="Hans" typeface="宋体"/>
        <a:font script="Hant" typeface="新細明體"/>
      </a:majorFont>
      <a:minorFont>
        <a:latin typeface="News Gothic MT"/>
        <a:ea typeface=""/>
        <a:cs typeface=""/>
        <a:font script="Jpan" typeface="ＭＳ Ｐゴシック"/>
        <a:font script="Hans" typeface="宋体"/>
        <a:font script="Hant" typeface="新細明體"/>
      </a:minorFont>
    </a:fontScheme>
    <a:fmtScheme name="Tuulenvire">
      <a:fillStyleLst>
        <a:solidFill>
          <a:schemeClr val="phClr"/>
        </a:solidFill>
        <a:gradFill rotWithShape="1">
          <a:gsLst>
            <a:gs pos="31000">
              <a:schemeClr val="phClr">
                <a:tint val="100000"/>
                <a:shade val="100000"/>
                <a:satMod val="120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shade val="100000"/>
                <a:satMod val="120000"/>
              </a:schemeClr>
            </a:gs>
            <a:gs pos="69000">
              <a:schemeClr val="phClr">
                <a:tint val="80000"/>
                <a:shade val="100000"/>
                <a:satMod val="150000"/>
              </a:schemeClr>
            </a:gs>
            <a:gs pos="100000">
              <a:schemeClr val="phClr">
                <a:tint val="50000"/>
                <a:shade val="100000"/>
                <a:satMod val="15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dbl" algn="ctr">
          <a:solidFill>
            <a:schemeClr val="phClr"/>
          </a:solidFill>
          <a:prstDash val="solid"/>
        </a:ln>
        <a:ln w="31750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63500" dist="25400" dir="5400000" sx="101000" sy="101000" rotWithShape="0">
              <a:srgbClr val="000000">
                <a:alpha val="40000"/>
              </a:srgbClr>
            </a:outerShdw>
          </a:effectLst>
        </a:effectStyle>
        <a:effectStyle>
          <a:effectLst>
            <a:innerShdw blurRad="127000" dist="25400" dir="13500000">
              <a:srgbClr val="C0C0C0">
                <a:alpha val="75000"/>
              </a:srgbClr>
            </a:innerShdw>
            <a:outerShdw blurRad="88900" dist="25400" dir="5400000" sx="102000" sy="102000" algn="ctr" rotWithShape="0">
              <a:srgbClr val="C0C0C0">
                <a:alpha val="40000"/>
              </a:srgbClr>
            </a:outerShdw>
          </a:effectLst>
          <a:scene3d>
            <a:camera prst="perspectiveLeft" fov="300000"/>
            <a:lightRig rig="soft" dir="l">
              <a:rot lat="0" lon="0" rev="4200000"/>
            </a:lightRig>
          </a:scene3d>
          <a:sp3d extrusionH="38100" prstMaterial="powder">
            <a:bevelT w="50800" h="88900" prst="convex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40000"/>
                <a:satMod val="400000"/>
              </a:schemeClr>
              <a:schemeClr val="phClr">
                <a:tint val="10000"/>
                <a:satMod val="200000"/>
              </a:schemeClr>
            </a:duotone>
          </a:blip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101</Words>
  <Application>Microsoft Macintosh PowerPoint</Application>
  <PresentationFormat>Laajakuva</PresentationFormat>
  <Paragraphs>7</Paragraphs>
  <Slides>1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</vt:i4>
      </vt:variant>
    </vt:vector>
  </HeadingPairs>
  <TitlesOfParts>
    <vt:vector size="4" baseType="lpstr">
      <vt:lpstr>News Gothic MT</vt:lpstr>
      <vt:lpstr>Wingdings 2</vt:lpstr>
      <vt:lpstr>Tuulenvire</vt:lpstr>
      <vt:lpstr>Harjoituksia lukion oppilaille</vt:lpstr>
    </vt:vector>
  </TitlesOfParts>
  <Company/>
  <LinksUpToDate>false</LinksUpToDate>
  <SharedDoc>false</SharedDoc>
  <HyperlinksChanged>false</HyperlinksChanged>
  <AppVersion>15.0038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Harjoituksia lukion oppilaille</dc:title>
  <dc:creator>Kalaja, Merja</dc:creator>
  <cp:lastModifiedBy>Kalaja, Merja</cp:lastModifiedBy>
  <cp:revision>2</cp:revision>
  <dcterms:created xsi:type="dcterms:W3CDTF">2019-03-24T19:45:28Z</dcterms:created>
  <dcterms:modified xsi:type="dcterms:W3CDTF">2019-03-28T16:38:50Z</dcterms:modified>
</cp:coreProperties>
</file>