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82" r:id="rId3"/>
    <p:sldId id="283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24F130-312A-4247-B8E6-E90C314BC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853673B-D475-4A30-9E33-5389A4144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0A16C9-E847-48D5-B8CB-5A0C66C67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B369D7-E6F1-43C0-BD69-ED58C18CD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55554F-58DF-4E0C-AE46-7B7A591EF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2120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890175-0E5E-4C8F-B4B8-F5F95DF4C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D100BB-E1E1-48A6-96BB-58FF162F4E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9FD2DB-D400-4455-9917-0817339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2CC613-D272-4B08-A64E-99A7BC527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B2221C1-6C71-4E39-8C69-A3EF0CD7C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2235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CB5EEE4-EDBB-4336-8CE4-C221DB0BEC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437B54F-C433-412E-939D-A62F280F99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7FE8C8-EC17-4AF6-9C56-AE11FC4F4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2610F3-D7B6-4F7A-8547-B0810811F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85C5A6-A349-4568-9AE1-70C865D57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349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EAB89A-1E18-4F26-952C-13313406C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C2354B-6244-41FF-AA6A-F97C43C2A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A197BB-B0E6-4EE0-93ED-0B6B9A57D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18AAEF0-46D7-4560-A45C-C69F9E7B3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E29195-6203-41E1-B760-15F364B2F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6799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372563-773B-486F-908A-4541629C9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62BFD9F-0B9D-4176-BD2B-43C7F388A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AEBCAE-80CF-44F3-8F21-C43681117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442FC2-B28A-442D-B401-66D79D37E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C15C1F9-64BB-4D52-931A-B95E437F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043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717755-A8F1-4AA8-B5F6-0A241E7D4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270422-3D57-4372-8346-ACE58E9DB7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C0374E-89BC-44AD-A259-1FEC834C8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D90ECA-7FB1-4F1C-82A3-280B3B926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2DAC72-7194-4010-AA03-D17D42A42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864A02E-5C44-435C-A025-E75E0A7EE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648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50FCDA-B003-4B27-B4C1-7D6B807E7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F8124D0-B757-4D70-BF52-72D6024EA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CDAE154-F541-47E5-A51C-017DC9405A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1A61B26-879F-4529-8F6D-DED0215384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4F70F60-B6E1-4FFF-BB1B-2B73BBA99B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84B390D-C03B-4644-B040-C7C6A75B6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D268C32-C4DC-4F9B-8C2C-6D4F35D92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7B8C166-4926-4D08-AD7C-AA0DDABBC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782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1B5479-9DD6-476B-8C41-55D048278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E14F556-652A-4B0D-B22C-215D2CD30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8B13C03-AC10-4021-B27E-C61585556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E162424-05A0-48FD-8D24-08B60C87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794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7544D51-F1B9-4F8F-A35E-7D34ECE2B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AF764D2-4313-48FB-B391-D8E3CA547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4C897D1-65C2-4181-87B4-E3F7CC347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776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300ADF-A775-4B7B-864D-3CA15B563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F9AAC6-BE32-4AAB-BF52-53F4AC1B7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C097396-DBFD-4AED-BB0D-DD231AE5A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F0FB0F9-616F-4DFA-8B4E-710553AC5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B769DA7-EE35-402D-879A-ACF8A19BB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8650DB8-0530-4BB5-920D-491E0280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560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26471A-6FD3-4753-A7C1-060DCFC2A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5CD98E6-D67B-4AC0-BEB1-32AB56342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C8543B2-DF53-4B9E-A85F-34C8C744F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4F025EC-7FAC-4335-87EC-3E8B34851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59F8997-036A-4B61-8B5D-8EB7E0D4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4CA16BC-DDEE-44EA-9E1C-86D009BF3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125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CE0F973-D49F-48AF-AC1A-D2EBE7B66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69BD5F8-9A38-4029-A11F-DB4B2F17D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0F50C8-AA06-4318-BCDE-1192247375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A4B0C-9C32-4715-972A-3E0E04E99D01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8F2745-0FD5-4CC3-8D94-71FCAE9B3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1B147D-1F3B-4FE7-A6EB-F8898AD342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6E32F-D4DD-4A73-887B-AE5CA43EE6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87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sqvcp958_w" TargetMode="External"/><Relationship Id="rId2" Type="http://schemas.openxmlformats.org/officeDocument/2006/relationships/hyperlink" Target="https://www.youtube.com/watch?v=0x5EvczeEI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t3LyGpXQvjQ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32656"/>
            <a:ext cx="8997951" cy="864096"/>
          </a:xfrm>
        </p:spPr>
        <p:txBody>
          <a:bodyPr/>
          <a:lstStyle/>
          <a:p>
            <a:pPr algn="l" eaLnBrk="1" hangingPunct="1"/>
            <a:r>
              <a:rPr lang="fi-FI" altLang="fi-FI" sz="2800" dirty="0"/>
              <a:t>JÄÄPELIT: Salibandy, ringette, kaukalopallo ja jääkiekko.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9585" y="1219200"/>
            <a:ext cx="10415848" cy="5162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2000" dirty="0"/>
              <a:t>Hyökkäyspeli: </a:t>
            </a:r>
            <a:r>
              <a:rPr lang="fi-FI" altLang="fi-FI" sz="2000" i="1" dirty="0"/>
              <a:t>(”osittainen tai jatkuva paikanvaihto”)</a:t>
            </a:r>
          </a:p>
          <a:p>
            <a:pPr lvl="1"/>
            <a:r>
              <a:rPr lang="fi-FI" altLang="fi-FI" sz="1800" dirty="0"/>
              <a:t>Aktiivinen haku sm-hyökkäyspeliin (S, K, J). </a:t>
            </a:r>
            <a:r>
              <a:rPr lang="fi-FI" altLang="fi-FI" sz="1800" dirty="0">
                <a:hlinkClick r:id="rId2"/>
              </a:rPr>
              <a:t>Jak2019</a:t>
            </a:r>
            <a:endParaRPr lang="fi-FI" altLang="fi-FI" sz="1800" dirty="0"/>
          </a:p>
          <a:p>
            <a:pPr lvl="1"/>
            <a:r>
              <a:rPr lang="fi-FI" altLang="fi-FI" sz="1800" dirty="0"/>
              <a:t>Enemmän järjestyneitä hyökkäyksiä (R). Kts. </a:t>
            </a:r>
            <a:r>
              <a:rPr lang="fi-FI" altLang="fi-FI" sz="1400" dirty="0" err="1">
                <a:hlinkClick r:id="rId3"/>
              </a:rPr>
              <a:t>RinCan</a:t>
            </a:r>
            <a:r>
              <a:rPr lang="fi-FI" altLang="fi-FI" sz="1400">
                <a:hlinkClick r:id="rId3"/>
              </a:rPr>
              <a:t>-Fin</a:t>
            </a:r>
            <a:r>
              <a:rPr lang="fi-FI" altLang="fi-FI" sz="1400"/>
              <a:t>, </a:t>
            </a:r>
            <a:r>
              <a:rPr lang="fi-FI" altLang="fi-FI" sz="1400">
                <a:hlinkClick r:id="rId4"/>
              </a:rPr>
              <a:t>Kap20</a:t>
            </a:r>
            <a:endParaRPr lang="fi-FI" altLang="fi-FI" sz="1400" dirty="0"/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Riskitön hyökkäyksen rakentelu oman maalin lähellä, rohkeita henkilökohtaisia ratkaisuja hyökkäysalueella.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u="sng" dirty="0"/>
              <a:t>Puolustajat mukaan </a:t>
            </a:r>
            <a:r>
              <a:rPr lang="fi-FI" altLang="fi-FI" sz="1800" dirty="0"/>
              <a:t>järjestäytyneeseen hyökkäyspeliin (=syvyys), ”levitys”  (S, K, J).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Erikoistilanteet suuressa merkityksessä - jäähyt, vaparit,.. (S, K, J)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Maalin teossa maskit ja vedot suoraan syötöstä (S, R, K, J).</a:t>
            </a:r>
          </a:p>
        </p:txBody>
      </p:sp>
    </p:spTree>
    <p:extLst>
      <p:ext uri="{BB962C8B-B14F-4D97-AF65-F5344CB8AC3E}">
        <p14:creationId xmlns:p14="http://schemas.microsoft.com/office/powerpoint/2010/main" val="937425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32656"/>
            <a:ext cx="8997951" cy="864096"/>
          </a:xfrm>
        </p:spPr>
        <p:txBody>
          <a:bodyPr/>
          <a:lstStyle/>
          <a:p>
            <a:pPr algn="l" eaLnBrk="1" hangingPunct="1"/>
            <a:r>
              <a:rPr lang="fi-FI" altLang="fi-FI" sz="2800" dirty="0"/>
              <a:t>JÄÄPELIT: Salibandy, ringette, kaukalopallo ja jääkiekko.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9585" y="1219200"/>
            <a:ext cx="10415848" cy="5162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2000" dirty="0"/>
              <a:t>Puolustuspeli: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u="sng" dirty="0"/>
              <a:t>Kaikkien pelaajien puolustus</a:t>
            </a:r>
            <a:r>
              <a:rPr lang="fi-FI" altLang="fi-FI" sz="1800" dirty="0"/>
              <a:t>, ”supistus” (S, K, J).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Aluepuolustus (R) ja enemmän pelaajavartiointia (S, K, J).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Häirintäpeli aktiivista kentän eri osilla (S, R, K, J)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”</a:t>
            </a:r>
            <a:r>
              <a:rPr lang="fi-FI" altLang="fi-FI" sz="1800" u="sng" dirty="0"/>
              <a:t>Noppa  5</a:t>
            </a:r>
            <a:r>
              <a:rPr lang="fi-FI" altLang="fi-FI" sz="1800" dirty="0"/>
              <a:t>” (S, K, J), ”kolmio” (R) ja ”keskusta tukkoon”.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Varmistuspeli (S, R, K, J) ja laukaukset sivusta.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fi-FI" altLang="fi-FI" sz="1200" dirty="0"/>
          </a:p>
        </p:txBody>
      </p:sp>
    </p:spTree>
    <p:extLst>
      <p:ext uri="{BB962C8B-B14F-4D97-AF65-F5344CB8AC3E}">
        <p14:creationId xmlns:p14="http://schemas.microsoft.com/office/powerpoint/2010/main" val="2877265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81149" y="476250"/>
            <a:ext cx="9099464" cy="533400"/>
          </a:xfrm>
        </p:spPr>
        <p:txBody>
          <a:bodyPr/>
          <a:lstStyle/>
          <a:p>
            <a:pPr algn="l" eaLnBrk="1" hangingPunct="1"/>
            <a:r>
              <a:rPr lang="fi-FI" altLang="fi-FI" sz="2800" dirty="0"/>
              <a:t>JÄÄPELIT: Salibandy, ringette, kaukalopallo ja jääkiekko.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1149" y="1219200"/>
            <a:ext cx="9101051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2000" dirty="0"/>
              <a:t>Jääpelit koulupelinä: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Hyökkäyspelin painopiste järjestelmällisissä hyökkäyksissä ja puolustuspeli yhteistoimintana.</a:t>
            </a:r>
          </a:p>
          <a:p>
            <a:pPr lvl="2" eaLnBrk="1" hangingPunct="1">
              <a:lnSpc>
                <a:spcPct val="90000"/>
              </a:lnSpc>
            </a:pPr>
            <a:r>
              <a:rPr lang="fi-FI" altLang="fi-FI" sz="1600" u="sng" dirty="0"/>
              <a:t>parhaat pelaajat puolustajiksi, kokemattomimmat laitahyökkääjiksi</a:t>
            </a:r>
          </a:p>
          <a:p>
            <a:pPr lvl="2" eaLnBrk="1" hangingPunct="1">
              <a:lnSpc>
                <a:spcPct val="90000"/>
              </a:lnSpc>
            </a:pPr>
            <a:r>
              <a:rPr lang="fi-FI" altLang="fi-FI" sz="1600" u="sng" dirty="0"/>
              <a:t>maali on vaihtopaikkana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Syöttöpelipakko (R), maalit vaihtopaikkoina, vähän suojavarusteita, pienpelit, pelit moneen maaliin, kaikissa peleissä samanlaisia perustaitoja (S, R, K, J).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Pelaaminen jäätasossa, </a:t>
            </a:r>
            <a:r>
              <a:rPr lang="fi-FI" altLang="fi-FI" sz="1800" u="sng" dirty="0"/>
              <a:t>liikkumista paljon</a:t>
            </a:r>
            <a:r>
              <a:rPr lang="fi-FI" altLang="fi-FI" sz="1800" dirty="0"/>
              <a:t>, vaatii luistelutaitoa (R, K, J).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Kovalla </a:t>
            </a:r>
            <a:r>
              <a:rPr lang="fi-FI" altLang="fi-FI" sz="1800"/>
              <a:t>pakkasella tossupallo.</a:t>
            </a:r>
            <a:endParaRPr lang="fi-FI" altLang="fi-FI" sz="1800" dirty="0"/>
          </a:p>
          <a:p>
            <a:pPr eaLnBrk="1" hangingPunct="1">
              <a:lnSpc>
                <a:spcPct val="90000"/>
              </a:lnSpc>
            </a:pPr>
            <a:r>
              <a:rPr lang="fi-FI" altLang="fi-FI" sz="2000" dirty="0"/>
              <a:t>Erotuomaritoiminta: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Samanlaisia merkkejä, vaativa pelimuoto (S), turvallisuusmerkit (S, R, K, J), viivasäännöt (R, J), mailahäirintämerkit, riistot, kontaktit.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1800" dirty="0"/>
              <a:t>Pelin ohjaus sääntöjen suhteen (</a:t>
            </a:r>
            <a:r>
              <a:rPr lang="fi-FI" altLang="fi-FI" sz="1800" dirty="0" err="1"/>
              <a:t>fair</a:t>
            </a:r>
            <a:r>
              <a:rPr lang="fi-FI" altLang="fi-FI" sz="1800" dirty="0"/>
              <a:t> play), vaparit rikepaikalta (S, K), vaparit pisteeltä (R, K), miten aloitukset?</a:t>
            </a:r>
          </a:p>
        </p:txBody>
      </p:sp>
    </p:spTree>
    <p:extLst>
      <p:ext uri="{BB962C8B-B14F-4D97-AF65-F5344CB8AC3E}">
        <p14:creationId xmlns:p14="http://schemas.microsoft.com/office/powerpoint/2010/main" val="2711514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325</Words>
  <Application>Microsoft Office PowerPoint</Application>
  <PresentationFormat>Laajakuva</PresentationFormat>
  <Paragraphs>26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JÄÄPELIT: Salibandy, ringette, kaukalopallo ja jääkiekko.</vt:lpstr>
      <vt:lpstr>JÄÄPELIT: Salibandy, ringette, kaukalopallo ja jääkiekko.</vt:lpstr>
      <vt:lpstr>JÄÄPELIT: Salibandy, ringette, kaukalopallo ja jääkiekko.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JÄÄPELIT: Salibandy, ringette, kaukalopallo ja jääkiekko.</dc:title>
  <dc:creator>Lumela, Jari-Pekka</dc:creator>
  <cp:lastModifiedBy>Lumela, Jari-Pekka</cp:lastModifiedBy>
  <cp:revision>1</cp:revision>
  <dcterms:created xsi:type="dcterms:W3CDTF">2022-11-03T08:29:37Z</dcterms:created>
  <dcterms:modified xsi:type="dcterms:W3CDTF">2022-11-03T08:33:32Z</dcterms:modified>
</cp:coreProperties>
</file>