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sldIdLst>
    <p:sldId id="256" r:id="rId2"/>
    <p:sldId id="267" r:id="rId3"/>
    <p:sldId id="268" r:id="rId4"/>
    <p:sldId id="260" r:id="rId5"/>
    <p:sldId id="259" r:id="rId6"/>
    <p:sldId id="261" r:id="rId7"/>
    <p:sldId id="262" r:id="rId8"/>
    <p:sldId id="266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161"/>
  </p:normalViewPr>
  <p:slideViewPr>
    <p:cSldViewPr snapToGrid="0" snapToObjects="1">
      <p:cViewPr varScale="1">
        <p:scale>
          <a:sx n="95" d="100"/>
          <a:sy n="95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227-AF08-AC40-AD83-336910B48155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C21DCCB-61CE-BE4D-840E-B4150E143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227-AF08-AC40-AD83-336910B48155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21DCCB-61CE-BE4D-840E-B4150E143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227-AF08-AC40-AD83-336910B48155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21DCCB-61CE-BE4D-840E-B4150E143A1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227-AF08-AC40-AD83-336910B48155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21DCCB-61CE-BE4D-840E-B4150E143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227-AF08-AC40-AD83-336910B48155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21DCCB-61CE-BE4D-840E-B4150E143A1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227-AF08-AC40-AD83-336910B48155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21DCCB-61CE-BE4D-840E-B4150E143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227-AF08-AC40-AD83-336910B48155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DCCB-61CE-BE4D-840E-B4150E143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227-AF08-AC40-AD83-336910B48155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DCCB-61CE-BE4D-840E-B4150E143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227-AF08-AC40-AD83-336910B48155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DCCB-61CE-BE4D-840E-B4150E143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227-AF08-AC40-AD83-336910B48155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21DCCB-61CE-BE4D-840E-B4150E143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227-AF08-AC40-AD83-336910B48155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21DCCB-61CE-BE4D-840E-B4150E143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227-AF08-AC40-AD83-336910B48155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21DCCB-61CE-BE4D-840E-B4150E143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227-AF08-AC40-AD83-336910B48155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DCCB-61CE-BE4D-840E-B4150E143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227-AF08-AC40-AD83-336910B48155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DCCB-61CE-BE4D-840E-B4150E143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227-AF08-AC40-AD83-336910B48155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DCCB-61CE-BE4D-840E-B4150E143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227-AF08-AC40-AD83-336910B48155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21DCCB-61CE-BE4D-840E-B4150E143A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71227-AF08-AC40-AD83-336910B48155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C21DCCB-61CE-BE4D-840E-B4150E143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7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Kehonhuolto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Syksy</a:t>
            </a:r>
            <a:r>
              <a:rPr lang="en-US" dirty="0" smtClean="0"/>
              <a:t> 2021 Anna </a:t>
            </a:r>
            <a:r>
              <a:rPr lang="en-US" dirty="0" err="1" smtClean="0"/>
              <a:t>Radu</a:t>
            </a:r>
            <a:endParaRPr lang="en-US" dirty="0" smtClean="0"/>
          </a:p>
          <a:p>
            <a:r>
              <a:rPr lang="en-US" dirty="0" err="1"/>
              <a:t>a</a:t>
            </a:r>
            <a:r>
              <a:rPr lang="en-US" dirty="0" err="1" smtClean="0"/>
              <a:t>nna.s.radu@student.jyu.fi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Ryhti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Kehon</a:t>
            </a:r>
            <a:r>
              <a:rPr lang="en-US" dirty="0" smtClean="0"/>
              <a:t> </a:t>
            </a:r>
            <a:r>
              <a:rPr lang="en-US" dirty="0" err="1" smtClean="0"/>
              <a:t>linjaus</a:t>
            </a:r>
            <a:r>
              <a:rPr lang="en-US" dirty="0" smtClean="0"/>
              <a:t>, </a:t>
            </a:r>
            <a:r>
              <a:rPr lang="en-US" dirty="0" err="1" smtClean="0"/>
              <a:t>kehon</a:t>
            </a:r>
            <a:r>
              <a:rPr lang="en-US" dirty="0" smtClean="0"/>
              <a:t> </a:t>
            </a:r>
            <a:r>
              <a:rPr lang="en-US" dirty="0" err="1" smtClean="0"/>
              <a:t>kannatus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3200119" cy="41585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119" y="2411456"/>
            <a:ext cx="3617261" cy="36172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380" y="1631527"/>
            <a:ext cx="5455089" cy="364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5894" y="624110"/>
            <a:ext cx="8048718" cy="1280890"/>
          </a:xfrm>
        </p:spPr>
        <p:txBody>
          <a:bodyPr/>
          <a:lstStyle/>
          <a:p>
            <a:r>
              <a:rPr lang="en-US" dirty="0" err="1" smtClean="0"/>
              <a:t>Linjaus</a:t>
            </a:r>
            <a:r>
              <a:rPr lang="en-US" dirty="0" smtClean="0"/>
              <a:t> </a:t>
            </a:r>
            <a:r>
              <a:rPr lang="en-US" dirty="0" err="1" smtClean="0"/>
              <a:t>pystyasennossa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071" y="1748118"/>
            <a:ext cx="8054787" cy="4719916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r>
              <a:rPr lang="fi-FI" sz="2400" dirty="0"/>
              <a:t>Selkärangan luonnolliset kaaret </a:t>
            </a:r>
          </a:p>
          <a:p>
            <a:pPr lvl="1">
              <a:buFont typeface="Arial" charset="0"/>
              <a:buChar char="•"/>
            </a:pPr>
            <a:r>
              <a:rPr lang="fi-FI" sz="2400" dirty="0"/>
              <a:t>Pää, rintakehä ja lantio linjattuina toistensa päälle</a:t>
            </a:r>
          </a:p>
          <a:p>
            <a:pPr lvl="1">
              <a:buFont typeface="Arial" charset="0"/>
              <a:buChar char="•"/>
            </a:pPr>
            <a:r>
              <a:rPr lang="fi-FI" sz="2400" dirty="0"/>
              <a:t>Ns. Lantion keskiasento</a:t>
            </a:r>
          </a:p>
          <a:p>
            <a:pPr marL="0" indent="-137160">
              <a:buNone/>
            </a:pPr>
            <a:r>
              <a:rPr lang="fi-FI" sz="2000" dirty="0"/>
              <a:t>(Olsen, 2004, 50; </a:t>
            </a:r>
            <a:r>
              <a:rPr lang="fi-FI" sz="2000" dirty="0" err="1"/>
              <a:t>Magee</a:t>
            </a:r>
            <a:r>
              <a:rPr lang="fi-FI" sz="2000" dirty="0"/>
              <a:t>, 2008, 997)</a:t>
            </a:r>
            <a:r>
              <a:rPr lang="en-US" sz="2000" dirty="0"/>
              <a:t> </a:t>
            </a:r>
          </a:p>
          <a:p>
            <a:endParaRPr lang="en-US" dirty="0" smtClean="0"/>
          </a:p>
          <a:p>
            <a:r>
              <a:rPr lang="en-US" sz="2400" dirty="0" smtClean="0"/>
              <a:t>Kun </a:t>
            </a:r>
            <a:r>
              <a:rPr lang="en-US" sz="2400" dirty="0" err="1" smtClean="0"/>
              <a:t>asento</a:t>
            </a:r>
            <a:r>
              <a:rPr lang="en-US" sz="2400" dirty="0" smtClean="0"/>
              <a:t> ja </a:t>
            </a:r>
            <a:r>
              <a:rPr lang="en-US" sz="2400" dirty="0" err="1" smtClean="0"/>
              <a:t>liike</a:t>
            </a:r>
            <a:r>
              <a:rPr lang="en-US" sz="2400" dirty="0" smtClean="0"/>
              <a:t> </a:t>
            </a:r>
            <a:r>
              <a:rPr lang="en-US" sz="2400" dirty="0" err="1" smtClean="0"/>
              <a:t>muuttuvat</a:t>
            </a:r>
            <a:r>
              <a:rPr lang="en-US" sz="2400" dirty="0" smtClean="0"/>
              <a:t>, </a:t>
            </a:r>
            <a:r>
              <a:rPr lang="en-US" sz="2400" dirty="0" err="1" smtClean="0"/>
              <a:t>muuttuu</a:t>
            </a:r>
            <a:r>
              <a:rPr lang="en-US" sz="2400" dirty="0" smtClean="0"/>
              <a:t> </a:t>
            </a:r>
            <a:r>
              <a:rPr lang="en-US" sz="2400" dirty="0" err="1" smtClean="0"/>
              <a:t>kehon</a:t>
            </a:r>
            <a:r>
              <a:rPr lang="en-US" sz="2400" dirty="0" smtClean="0"/>
              <a:t> </a:t>
            </a:r>
            <a:r>
              <a:rPr lang="en-US" sz="2400" dirty="0" err="1" smtClean="0"/>
              <a:t>linjaus</a:t>
            </a:r>
            <a:endParaRPr lang="en-US" sz="2400" dirty="0" smtClean="0"/>
          </a:p>
          <a:p>
            <a:r>
              <a:rPr lang="en-US" sz="2400" dirty="0" err="1" smtClean="0"/>
              <a:t>Eri</a:t>
            </a:r>
            <a:r>
              <a:rPr lang="en-US" sz="2400" dirty="0" smtClean="0"/>
              <a:t> </a:t>
            </a:r>
            <a:r>
              <a:rPr lang="en-US" sz="2400" dirty="0" err="1" smtClean="0"/>
              <a:t>liikkeissä</a:t>
            </a:r>
            <a:r>
              <a:rPr lang="en-US" sz="2400" dirty="0" smtClean="0"/>
              <a:t> on </a:t>
            </a:r>
            <a:r>
              <a:rPr lang="en-US" sz="2400" dirty="0" err="1" smtClean="0"/>
              <a:t>erilainen</a:t>
            </a:r>
            <a:r>
              <a:rPr lang="en-US" sz="2400" dirty="0" smtClean="0"/>
              <a:t> </a:t>
            </a:r>
            <a:r>
              <a:rPr lang="en-US" sz="2400" dirty="0" err="1" smtClean="0"/>
              <a:t>linjaus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110"/>
            <a:ext cx="3299103" cy="623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10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Kehon</a:t>
            </a:r>
            <a:r>
              <a:rPr lang="en-US" dirty="0" smtClean="0"/>
              <a:t> </a:t>
            </a:r>
            <a:r>
              <a:rPr lang="en-US" dirty="0" err="1" smtClean="0"/>
              <a:t>linjaus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765" y="2464022"/>
            <a:ext cx="10464193" cy="4191421"/>
          </a:xfrm>
        </p:spPr>
        <p:txBody>
          <a:bodyPr>
            <a:noAutofit/>
          </a:bodyPr>
          <a:lstStyle/>
          <a:p>
            <a:r>
              <a:rPr lang="en-US" sz="2400" dirty="0" err="1"/>
              <a:t>Kehon</a:t>
            </a:r>
            <a:r>
              <a:rPr lang="en-US" sz="2400" dirty="0"/>
              <a:t> </a:t>
            </a:r>
            <a:r>
              <a:rPr lang="en-US" sz="2400" dirty="0" err="1"/>
              <a:t>olemus</a:t>
            </a:r>
            <a:r>
              <a:rPr lang="en-US" sz="2400" dirty="0"/>
              <a:t> </a:t>
            </a:r>
            <a:r>
              <a:rPr lang="en-US" sz="2400" dirty="0" err="1"/>
              <a:t>eri</a:t>
            </a:r>
            <a:r>
              <a:rPr lang="en-US" sz="2400" dirty="0"/>
              <a:t> </a:t>
            </a:r>
            <a:r>
              <a:rPr lang="en-US" sz="2400" dirty="0" err="1"/>
              <a:t>asennoissa</a:t>
            </a:r>
            <a:r>
              <a:rPr lang="en-US" sz="2400" dirty="0"/>
              <a:t> ja </a:t>
            </a:r>
            <a:r>
              <a:rPr lang="en-US" sz="2400" dirty="0" err="1"/>
              <a:t>liikkeessä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000" dirty="0"/>
              <a:t>(</a:t>
            </a:r>
            <a:r>
              <a:rPr lang="en-US" sz="2000" dirty="0" err="1"/>
              <a:t>Ahonen</a:t>
            </a:r>
            <a:r>
              <a:rPr lang="en-US" sz="2000" dirty="0"/>
              <a:t>, 2011, 175, 178)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 err="1" smtClean="0"/>
              <a:t>Optimaalinen</a:t>
            </a:r>
            <a:r>
              <a:rPr lang="en-US" sz="2400" dirty="0" smtClean="0"/>
              <a:t> </a:t>
            </a:r>
            <a:r>
              <a:rPr lang="en-US" sz="2400" dirty="0" err="1"/>
              <a:t>linjaus</a:t>
            </a:r>
            <a:r>
              <a:rPr lang="en-US" sz="2400" dirty="0"/>
              <a:t> </a:t>
            </a:r>
            <a:r>
              <a:rPr lang="en-US" sz="2400" dirty="0" err="1"/>
              <a:t>mahdollistaa</a:t>
            </a:r>
            <a:r>
              <a:rPr lang="en-US" sz="2400" dirty="0"/>
              <a:t> </a:t>
            </a:r>
            <a:r>
              <a:rPr lang="en-US" sz="2400" dirty="0" err="1"/>
              <a:t>tehokkaasti</a:t>
            </a:r>
            <a:r>
              <a:rPr lang="en-US" sz="2400" dirty="0"/>
              <a:t> </a:t>
            </a:r>
            <a:r>
              <a:rPr lang="en-US" sz="2400" dirty="0" err="1"/>
              <a:t>koordinoidun</a:t>
            </a:r>
            <a:r>
              <a:rPr lang="en-US" sz="2400" dirty="0"/>
              <a:t> </a:t>
            </a:r>
            <a:r>
              <a:rPr lang="en-US" sz="2400" dirty="0" err="1"/>
              <a:t>liikkeen</a:t>
            </a:r>
            <a:r>
              <a:rPr lang="en-US" sz="2400" dirty="0"/>
              <a:t> ja </a:t>
            </a:r>
            <a:r>
              <a:rPr lang="en-US" sz="2400" dirty="0" err="1"/>
              <a:t>liikkumisen</a:t>
            </a:r>
            <a:r>
              <a:rPr lang="en-US" sz="2400" dirty="0"/>
              <a:t> </a:t>
            </a:r>
            <a:r>
              <a:rPr lang="en-US" sz="2000" dirty="0"/>
              <a:t>(Franklin, 2012, 1)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400" b="1" dirty="0" err="1" smtClean="0"/>
              <a:t>Jokaisen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keho</a:t>
            </a:r>
            <a:r>
              <a:rPr lang="en-US" sz="2400" b="1" dirty="0" smtClean="0"/>
              <a:t> ja </a:t>
            </a:r>
            <a:r>
              <a:rPr lang="en-US" sz="2400" b="1" dirty="0" err="1" smtClean="0"/>
              <a:t>kehon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linjaus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ovat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yksilöllisiä</a:t>
            </a:r>
            <a:endParaRPr lang="en-US" sz="2400" b="1" dirty="0"/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dirty="0" err="1"/>
              <a:t>D’Hondt</a:t>
            </a:r>
            <a:r>
              <a:rPr lang="en-US" sz="2000" dirty="0"/>
              <a:t> &amp; </a:t>
            </a:r>
            <a:r>
              <a:rPr lang="en-US" sz="2000" dirty="0" err="1"/>
              <a:t>Glashouwer</a:t>
            </a:r>
            <a:r>
              <a:rPr lang="en-US" sz="2000" dirty="0"/>
              <a:t>, 2015; </a:t>
            </a:r>
            <a:r>
              <a:rPr lang="en-US" sz="2000" dirty="0" err="1"/>
              <a:t>Ahonen</a:t>
            </a:r>
            <a:r>
              <a:rPr lang="en-US" sz="2000" dirty="0"/>
              <a:t>, 2011, </a:t>
            </a:r>
            <a:r>
              <a:rPr lang="en-US" sz="2000" dirty="0" smtClean="0"/>
              <a:t>177) </a:t>
            </a:r>
            <a:endParaRPr lang="en-US" sz="2400" dirty="0" smtClean="0"/>
          </a:p>
          <a:p>
            <a:pPr marL="0" indent="-13716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3074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Keinoja linjauksen </a:t>
            </a:r>
            <a:r>
              <a:rPr lang="fi-FI" dirty="0"/>
              <a:t>oppimiseen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err="1" smtClean="0"/>
              <a:t>Linjauksen</a:t>
            </a:r>
            <a:r>
              <a:rPr lang="en-US" sz="2800" dirty="0" smtClean="0"/>
              <a:t> </a:t>
            </a:r>
            <a:r>
              <a:rPr lang="en-US" sz="2800" dirty="0" err="1" smtClean="0"/>
              <a:t>harjoittelu</a:t>
            </a:r>
            <a:r>
              <a:rPr lang="en-US" sz="2800" dirty="0" smtClean="0"/>
              <a:t> </a:t>
            </a:r>
            <a:r>
              <a:rPr lang="en-US" sz="2800" dirty="0" err="1" smtClean="0"/>
              <a:t>lähtee</a:t>
            </a:r>
            <a:r>
              <a:rPr lang="en-US" sz="2800" dirty="0" smtClean="0"/>
              <a:t> </a:t>
            </a:r>
            <a:r>
              <a:rPr lang="en-US" sz="2800" dirty="0" err="1"/>
              <a:t>liikkeen</a:t>
            </a:r>
            <a:r>
              <a:rPr lang="en-US" sz="2800" dirty="0"/>
              <a:t> </a:t>
            </a:r>
            <a:r>
              <a:rPr lang="en-US" sz="2800" dirty="0" err="1"/>
              <a:t>tuntemisesta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</a:p>
          <a:p>
            <a:r>
              <a:rPr lang="en-US" sz="2800" dirty="0" err="1"/>
              <a:t>T</a:t>
            </a:r>
            <a:r>
              <a:rPr lang="en-US" sz="2800" dirty="0" err="1" smtClean="0"/>
              <a:t>avoitteena</a:t>
            </a:r>
            <a:r>
              <a:rPr lang="en-US" sz="2800" dirty="0" smtClean="0"/>
              <a:t> </a:t>
            </a:r>
            <a:r>
              <a:rPr lang="en-US" sz="2800" dirty="0"/>
              <a:t>on </a:t>
            </a:r>
            <a:r>
              <a:rPr lang="en-US" sz="2800" dirty="0" err="1"/>
              <a:t>liikkeen</a:t>
            </a:r>
            <a:r>
              <a:rPr lang="en-US" sz="2800" dirty="0"/>
              <a:t> </a:t>
            </a:r>
            <a:r>
              <a:rPr lang="en-US" sz="2800" dirty="0" err="1"/>
              <a:t>hallinnan</a:t>
            </a:r>
            <a:r>
              <a:rPr lang="en-US" sz="2800" dirty="0"/>
              <a:t> </a:t>
            </a:r>
            <a:r>
              <a:rPr lang="en-US" sz="2800" dirty="0" err="1" smtClean="0"/>
              <a:t>kehittäminen</a:t>
            </a:r>
            <a:endParaRPr lang="en-US" sz="2800" dirty="0"/>
          </a:p>
          <a:p>
            <a:pPr lvl="1"/>
            <a:r>
              <a:rPr lang="en-US" sz="2600" dirty="0" err="1" smtClean="0">
                <a:sym typeface="Wingdings"/>
              </a:rPr>
              <a:t>K</a:t>
            </a:r>
            <a:r>
              <a:rPr lang="en-US" sz="2600" dirty="0" err="1" smtClean="0"/>
              <a:t>eho</a:t>
            </a:r>
            <a:r>
              <a:rPr lang="en-US" sz="2600" dirty="0" smtClean="0"/>
              <a:t> </a:t>
            </a:r>
            <a:r>
              <a:rPr lang="en-US" sz="2600" dirty="0" err="1"/>
              <a:t>ei</a:t>
            </a:r>
            <a:r>
              <a:rPr lang="en-US" sz="2600" dirty="0"/>
              <a:t> ole </a:t>
            </a:r>
            <a:r>
              <a:rPr lang="en-US" sz="2600" dirty="0" err="1"/>
              <a:t>koskaan</a:t>
            </a:r>
            <a:r>
              <a:rPr lang="en-US" sz="2600" dirty="0"/>
              <a:t> </a:t>
            </a:r>
            <a:r>
              <a:rPr lang="en-US" sz="2600" dirty="0" err="1"/>
              <a:t>täysin</a:t>
            </a:r>
            <a:r>
              <a:rPr lang="en-US" sz="2600" dirty="0"/>
              <a:t> </a:t>
            </a:r>
            <a:r>
              <a:rPr lang="en-US" sz="2600" dirty="0" err="1"/>
              <a:t>paikallaan</a:t>
            </a:r>
            <a:r>
              <a:rPr lang="en-US" sz="2600" dirty="0"/>
              <a:t> </a:t>
            </a:r>
            <a:endParaRPr lang="en-US" sz="2600" dirty="0" smtClean="0"/>
          </a:p>
          <a:p>
            <a:endParaRPr lang="en-US" sz="2800" dirty="0"/>
          </a:p>
          <a:p>
            <a:r>
              <a:rPr lang="en-US" sz="2800" dirty="0" err="1" smtClean="0"/>
              <a:t>Sisäinen</a:t>
            </a:r>
            <a:r>
              <a:rPr lang="en-US" sz="2800" dirty="0" smtClean="0"/>
              <a:t> </a:t>
            </a:r>
            <a:r>
              <a:rPr lang="fi-FI" sz="2800" dirty="0" smtClean="0"/>
              <a:t>kokemus </a:t>
            </a:r>
            <a:r>
              <a:rPr lang="fi-FI" sz="2800" dirty="0"/>
              <a:t>ja tietoisuuden lisäys </a:t>
            </a:r>
            <a:r>
              <a:rPr lang="fi-FI" sz="2800" dirty="0" smtClean="0"/>
              <a:t>kehosta</a:t>
            </a:r>
          </a:p>
          <a:p>
            <a:r>
              <a:rPr lang="fi-FI" sz="2800" dirty="0" smtClean="0"/>
              <a:t>Rentous, palpointi, mielikuvat</a:t>
            </a:r>
            <a:endParaRPr lang="en-US" sz="2800" dirty="0" smtClean="0"/>
          </a:p>
          <a:p>
            <a:r>
              <a:rPr lang="en-US" sz="2800" dirty="0" err="1" smtClean="0"/>
              <a:t>Linjauksen</a:t>
            </a:r>
            <a:r>
              <a:rPr lang="en-US" sz="2800" dirty="0" smtClean="0"/>
              <a:t> </a:t>
            </a:r>
            <a:r>
              <a:rPr lang="en-US" sz="2800" dirty="0"/>
              <a:t>”</a:t>
            </a:r>
            <a:r>
              <a:rPr lang="en-US" sz="2800" dirty="0" err="1"/>
              <a:t>ulkoista</a:t>
            </a:r>
            <a:r>
              <a:rPr lang="en-US" sz="2800" dirty="0"/>
              <a:t>” </a:t>
            </a:r>
            <a:r>
              <a:rPr lang="en-US" sz="2800" dirty="0" err="1" smtClean="0"/>
              <a:t>opettelua</a:t>
            </a:r>
            <a:r>
              <a:rPr lang="en-US" sz="2800" dirty="0" smtClean="0"/>
              <a:t> </a:t>
            </a:r>
            <a:r>
              <a:rPr lang="en-US" sz="2800" dirty="0" err="1" smtClean="0"/>
              <a:t>tulisi</a:t>
            </a:r>
            <a:r>
              <a:rPr lang="en-US" sz="2800" dirty="0" smtClean="0"/>
              <a:t> </a:t>
            </a:r>
            <a:r>
              <a:rPr lang="en-US" sz="2800" dirty="0" err="1" smtClean="0"/>
              <a:t>välttää</a:t>
            </a:r>
            <a:endParaRPr lang="fi-FI" sz="2600" dirty="0"/>
          </a:p>
          <a:p>
            <a:pPr marL="32004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dirty="0" err="1"/>
              <a:t>Ahonen</a:t>
            </a:r>
            <a:r>
              <a:rPr lang="en-US" sz="2000" dirty="0"/>
              <a:t>, 2011, 175, 178) </a:t>
            </a:r>
          </a:p>
        </p:txBody>
      </p:sp>
    </p:spTree>
    <p:extLst>
      <p:ext uri="{BB962C8B-B14F-4D97-AF65-F5344CB8AC3E}">
        <p14:creationId xmlns:p14="http://schemas.microsoft.com/office/powerpoint/2010/main" val="63829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Keskivartalon</a:t>
            </a:r>
            <a:r>
              <a:rPr lang="en-US" dirty="0" smtClean="0"/>
              <a:t> </a:t>
            </a:r>
            <a:r>
              <a:rPr lang="en-US" dirty="0" err="1" smtClean="0"/>
              <a:t>kannatus</a:t>
            </a:r>
            <a:r>
              <a:rPr lang="en-US" dirty="0" smtClean="0"/>
              <a:t> / </a:t>
            </a:r>
            <a:r>
              <a:rPr lang="en-US" dirty="0" err="1" smtClean="0"/>
              <a:t>tuki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0471" y="1721225"/>
            <a:ext cx="9533964" cy="4935070"/>
          </a:xfrm>
        </p:spPr>
        <p:txBody>
          <a:bodyPr>
            <a:normAutofit/>
          </a:bodyPr>
          <a:lstStyle/>
          <a:p>
            <a:pPr lvl="1"/>
            <a:r>
              <a:rPr lang="en-US" sz="2400" dirty="0" err="1"/>
              <a:t>Keskivartalo</a:t>
            </a:r>
            <a:r>
              <a:rPr lang="en-US" sz="2400" dirty="0"/>
              <a:t> </a:t>
            </a:r>
            <a:r>
              <a:rPr lang="en-US" sz="2400" dirty="0" err="1"/>
              <a:t>toimii</a:t>
            </a:r>
            <a:r>
              <a:rPr lang="en-US" sz="2400" dirty="0"/>
              <a:t> </a:t>
            </a:r>
            <a:r>
              <a:rPr lang="en-US" sz="2400" dirty="0" err="1"/>
              <a:t>parhaiten</a:t>
            </a:r>
            <a:r>
              <a:rPr lang="en-US" sz="2400" dirty="0"/>
              <a:t> </a:t>
            </a:r>
            <a:r>
              <a:rPr lang="en-US" sz="2400" dirty="0" err="1"/>
              <a:t>lantion</a:t>
            </a:r>
            <a:r>
              <a:rPr lang="en-US" sz="2400" dirty="0"/>
              <a:t> </a:t>
            </a:r>
            <a:r>
              <a:rPr lang="en-US" sz="2400" dirty="0" err="1"/>
              <a:t>ollessa</a:t>
            </a:r>
            <a:r>
              <a:rPr lang="en-US" sz="2400" dirty="0"/>
              <a:t> </a:t>
            </a:r>
            <a:r>
              <a:rPr lang="en-US" sz="2400" dirty="0" err="1" smtClean="0"/>
              <a:t>keskiasennossa</a:t>
            </a:r>
            <a:r>
              <a:rPr lang="en-US" sz="2400" dirty="0" smtClean="0"/>
              <a:t>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err="1"/>
              <a:t>L</a:t>
            </a:r>
            <a:r>
              <a:rPr lang="en-US" sz="2400" dirty="0" err="1" smtClean="0"/>
              <a:t>antion</a:t>
            </a:r>
            <a:r>
              <a:rPr lang="en-US" sz="2400" dirty="0" smtClean="0"/>
              <a:t> </a:t>
            </a:r>
            <a:r>
              <a:rPr lang="en-US" sz="2400" dirty="0" err="1" smtClean="0"/>
              <a:t>keskiasennon</a:t>
            </a:r>
            <a:r>
              <a:rPr lang="en-US" sz="2400" dirty="0" smtClean="0"/>
              <a:t> </a:t>
            </a:r>
            <a:r>
              <a:rPr lang="en-US" sz="2400" dirty="0" err="1" smtClean="0"/>
              <a:t>asennon</a:t>
            </a:r>
            <a:r>
              <a:rPr lang="en-US" sz="2400" dirty="0" smtClean="0"/>
              <a:t> ja </a:t>
            </a:r>
            <a:r>
              <a:rPr lang="en-US" sz="2400" dirty="0" err="1" smtClean="0"/>
              <a:t>keskivartalon</a:t>
            </a:r>
            <a:r>
              <a:rPr lang="en-US" sz="2400" dirty="0" smtClean="0"/>
              <a:t> </a:t>
            </a:r>
            <a:r>
              <a:rPr lang="en-US" sz="2400" dirty="0" err="1" smtClean="0"/>
              <a:t>tuen</a:t>
            </a:r>
            <a:r>
              <a:rPr lang="en-US" sz="2400" dirty="0" smtClean="0"/>
              <a:t> </a:t>
            </a:r>
            <a:r>
              <a:rPr lang="en-US" sz="2400" dirty="0" err="1"/>
              <a:t>hakeminen</a:t>
            </a:r>
            <a:r>
              <a:rPr lang="en-US" sz="2400" dirty="0"/>
              <a:t> </a:t>
            </a:r>
            <a:r>
              <a:rPr lang="en-US" sz="2400" dirty="0" err="1"/>
              <a:t>rauhallisin</a:t>
            </a:r>
            <a:r>
              <a:rPr lang="en-US" sz="2400" dirty="0"/>
              <a:t> </a:t>
            </a:r>
            <a:r>
              <a:rPr lang="en-US" sz="2400" dirty="0" err="1" smtClean="0"/>
              <a:t>harjoittein</a:t>
            </a:r>
            <a:endParaRPr lang="en-US" sz="2400" dirty="0" smtClean="0"/>
          </a:p>
          <a:p>
            <a:pPr lvl="1"/>
            <a:endParaRPr lang="en-US" sz="2400" dirty="0"/>
          </a:p>
          <a:p>
            <a:pPr lvl="1"/>
            <a:r>
              <a:rPr lang="en-US" sz="2400" dirty="0" err="1" smtClean="0"/>
              <a:t>Keskivartalon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syvät</a:t>
            </a:r>
            <a:r>
              <a:rPr lang="en-US" sz="2400" dirty="0"/>
              <a:t>, </a:t>
            </a:r>
            <a:r>
              <a:rPr lang="en-US" sz="2400" dirty="0" err="1"/>
              <a:t>tukevat</a:t>
            </a:r>
            <a:r>
              <a:rPr lang="en-US" sz="2400" dirty="0"/>
              <a:t> </a:t>
            </a:r>
            <a:r>
              <a:rPr lang="en-US" sz="2400" dirty="0" err="1"/>
              <a:t>lihakset</a:t>
            </a:r>
            <a:r>
              <a:rPr lang="en-US" sz="2400" dirty="0"/>
              <a:t>) </a:t>
            </a:r>
            <a:r>
              <a:rPr lang="en-US" sz="2400" dirty="0" err="1" smtClean="0"/>
              <a:t>toimivat</a:t>
            </a:r>
            <a:r>
              <a:rPr lang="en-US" sz="2400" dirty="0" smtClean="0"/>
              <a:t> </a:t>
            </a:r>
            <a:r>
              <a:rPr lang="en-US" sz="2400" dirty="0"/>
              <a:t>ja </a:t>
            </a:r>
            <a:r>
              <a:rPr lang="en-US" sz="2400" dirty="0" err="1" smtClean="0"/>
              <a:t>ovat</a:t>
            </a:r>
            <a:r>
              <a:rPr lang="en-US" sz="2400" dirty="0" smtClean="0"/>
              <a:t> </a:t>
            </a:r>
            <a:r>
              <a:rPr lang="en-US" sz="2400" dirty="0" err="1"/>
              <a:t>monessa</a:t>
            </a:r>
            <a:r>
              <a:rPr lang="en-US" sz="2400" dirty="0"/>
              <a:t> </a:t>
            </a:r>
            <a:r>
              <a:rPr lang="en-US" sz="2400" dirty="0" err="1"/>
              <a:t>mukana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err="1">
                <a:sym typeface="Wingdings"/>
              </a:rPr>
              <a:t>V</a:t>
            </a:r>
            <a:r>
              <a:rPr lang="en-US" sz="2400" dirty="0" err="1" smtClean="0">
                <a:sym typeface="Wingdings"/>
              </a:rPr>
              <a:t>oi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>
                <a:sym typeface="Wingdings"/>
              </a:rPr>
              <a:t>harjoittaa</a:t>
            </a:r>
            <a:r>
              <a:rPr lang="en-US" sz="2400" dirty="0">
                <a:sym typeface="Wingdings"/>
              </a:rPr>
              <a:t> ja </a:t>
            </a:r>
            <a:r>
              <a:rPr lang="en-US" sz="2400" dirty="0" err="1" smtClean="0">
                <a:sym typeface="Wingdings"/>
              </a:rPr>
              <a:t>kehittää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erilaisin</a:t>
            </a:r>
            <a:r>
              <a:rPr lang="en-US" sz="2400" dirty="0" smtClean="0">
                <a:sym typeface="Wingdings"/>
              </a:rPr>
              <a:t> ja </a:t>
            </a:r>
            <a:r>
              <a:rPr lang="en-US" sz="2400" dirty="0" err="1" smtClean="0">
                <a:sym typeface="Wingdings"/>
              </a:rPr>
              <a:t>monipuolisin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harjoittein</a:t>
            </a: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mukailtu</a:t>
            </a:r>
            <a:r>
              <a:rPr lang="en-US" dirty="0" smtClean="0"/>
              <a:t>; </a:t>
            </a:r>
            <a:r>
              <a:rPr lang="en-US" dirty="0" err="1" smtClean="0"/>
              <a:t>Osmala</a:t>
            </a:r>
            <a:r>
              <a:rPr lang="en-US" dirty="0" smtClean="0"/>
              <a:t>, J. 2021)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4999"/>
            <a:ext cx="2962835" cy="296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6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Keskivartalon</a:t>
            </a:r>
            <a:r>
              <a:rPr lang="en-US" dirty="0"/>
              <a:t> </a:t>
            </a:r>
            <a:r>
              <a:rPr lang="en-US" dirty="0" err="1"/>
              <a:t>kannatus</a:t>
            </a:r>
            <a:r>
              <a:rPr lang="en-US" dirty="0"/>
              <a:t> / </a:t>
            </a:r>
            <a:r>
              <a:rPr lang="en-US" dirty="0" err="1"/>
              <a:t>tuki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847" y="1559859"/>
            <a:ext cx="9433765" cy="496196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On </a:t>
            </a:r>
            <a:r>
              <a:rPr lang="en-US" sz="2000" dirty="0" err="1"/>
              <a:t>mahdollista</a:t>
            </a:r>
            <a:r>
              <a:rPr lang="en-US" sz="2000" dirty="0"/>
              <a:t>, </a:t>
            </a:r>
            <a:r>
              <a:rPr lang="en-US" sz="2000" dirty="0" err="1"/>
              <a:t>että</a:t>
            </a:r>
            <a:r>
              <a:rPr lang="en-US" sz="2000" dirty="0"/>
              <a:t> </a:t>
            </a:r>
            <a:r>
              <a:rPr lang="en-US" sz="2000" dirty="0" err="1"/>
              <a:t>puutteellinen</a:t>
            </a:r>
            <a:r>
              <a:rPr lang="en-US" sz="2000" dirty="0"/>
              <a:t> </a:t>
            </a:r>
            <a:r>
              <a:rPr lang="en-US" sz="2000" dirty="0" err="1"/>
              <a:t>asennon</a:t>
            </a:r>
            <a:r>
              <a:rPr lang="en-US" sz="2000" dirty="0"/>
              <a:t>- ja </a:t>
            </a:r>
            <a:r>
              <a:rPr lang="en-US" sz="2000" dirty="0" err="1"/>
              <a:t>liikkeenhallinta</a:t>
            </a:r>
            <a:r>
              <a:rPr lang="en-US" sz="2000" dirty="0"/>
              <a:t> </a:t>
            </a:r>
            <a:r>
              <a:rPr lang="en-US" sz="2000" dirty="0" err="1"/>
              <a:t>alaselässä</a:t>
            </a:r>
            <a:r>
              <a:rPr lang="en-US" sz="2000" dirty="0"/>
              <a:t> </a:t>
            </a:r>
            <a:r>
              <a:rPr lang="en-US" sz="2000" dirty="0" err="1"/>
              <a:t>johtaa</a:t>
            </a:r>
            <a:r>
              <a:rPr lang="en-US" sz="2000" dirty="0"/>
              <a:t> </a:t>
            </a:r>
            <a:r>
              <a:rPr lang="en-US" sz="2000" dirty="0" err="1"/>
              <a:t>alaselän</a:t>
            </a:r>
            <a:r>
              <a:rPr lang="en-US" sz="2000" dirty="0"/>
              <a:t> </a:t>
            </a:r>
            <a:r>
              <a:rPr lang="en-US" sz="2000" dirty="0" err="1"/>
              <a:t>suurempaan</a:t>
            </a:r>
            <a:r>
              <a:rPr lang="en-US" sz="2000" dirty="0"/>
              <a:t> </a:t>
            </a:r>
            <a:r>
              <a:rPr lang="en-US" sz="2000" dirty="0" err="1"/>
              <a:t>kuormittumiseen</a:t>
            </a:r>
            <a:r>
              <a:rPr lang="en-US" sz="2000" dirty="0"/>
              <a:t> ja </a:t>
            </a:r>
            <a:r>
              <a:rPr lang="en-US" sz="2000" dirty="0" err="1" smtClean="0"/>
              <a:t>altistaa</a:t>
            </a:r>
            <a:r>
              <a:rPr lang="en-US" sz="2000" dirty="0" smtClean="0"/>
              <a:t> </a:t>
            </a:r>
            <a:r>
              <a:rPr lang="en-US" sz="2000" dirty="0" err="1" smtClean="0"/>
              <a:t>selkäkivulle</a:t>
            </a:r>
            <a:endParaRPr lang="en-US" sz="2000" dirty="0"/>
          </a:p>
          <a:p>
            <a:r>
              <a:rPr lang="en-US" sz="2000" dirty="0" err="1"/>
              <a:t>Alaselän</a:t>
            </a:r>
            <a:r>
              <a:rPr lang="en-US" sz="2000" dirty="0"/>
              <a:t> </a:t>
            </a:r>
            <a:r>
              <a:rPr lang="en-US" sz="2000" dirty="0" err="1"/>
              <a:t>asennon</a:t>
            </a:r>
            <a:r>
              <a:rPr lang="en-US" sz="2000" dirty="0"/>
              <a:t>- ja </a:t>
            </a:r>
            <a:r>
              <a:rPr lang="en-US" sz="2000" dirty="0" err="1"/>
              <a:t>liikkeen</a:t>
            </a:r>
            <a:r>
              <a:rPr lang="en-US" sz="2000" dirty="0"/>
              <a:t> </a:t>
            </a:r>
            <a:r>
              <a:rPr lang="en-US" sz="2000" dirty="0" err="1"/>
              <a:t>hallintaa</a:t>
            </a:r>
            <a:r>
              <a:rPr lang="en-US" sz="2000" dirty="0"/>
              <a:t> </a:t>
            </a:r>
            <a:r>
              <a:rPr lang="en-US" sz="2000" dirty="0" err="1"/>
              <a:t>voidaan</a:t>
            </a:r>
            <a:r>
              <a:rPr lang="en-US" sz="2000" dirty="0"/>
              <a:t> </a:t>
            </a:r>
            <a:r>
              <a:rPr lang="en-US" sz="2000" dirty="0" err="1"/>
              <a:t>kehittää</a:t>
            </a:r>
            <a:r>
              <a:rPr lang="en-US" sz="2000" dirty="0"/>
              <a:t> </a:t>
            </a:r>
            <a:r>
              <a:rPr lang="en-US" sz="2000" dirty="0" err="1" smtClean="0"/>
              <a:t>harjoittelemalla</a:t>
            </a:r>
            <a:endParaRPr lang="en-US" sz="2000" dirty="0"/>
          </a:p>
          <a:p>
            <a:r>
              <a:rPr lang="en-US" sz="2000" dirty="0" err="1"/>
              <a:t>Alaselkäkipuisilla</a:t>
            </a:r>
            <a:r>
              <a:rPr lang="en-US" sz="2000" dirty="0"/>
              <a:t> </a:t>
            </a:r>
            <a:r>
              <a:rPr lang="en-US" sz="2000" dirty="0" err="1"/>
              <a:t>liikkeen</a:t>
            </a:r>
            <a:r>
              <a:rPr lang="en-US" sz="2000" dirty="0"/>
              <a:t> </a:t>
            </a:r>
            <a:r>
              <a:rPr lang="en-US" sz="2000" dirty="0" err="1"/>
              <a:t>hallinnan</a:t>
            </a:r>
            <a:r>
              <a:rPr lang="en-US" sz="2000" dirty="0"/>
              <a:t> </a:t>
            </a:r>
            <a:r>
              <a:rPr lang="en-US" sz="2000" dirty="0" err="1"/>
              <a:t>harjoittelu</a:t>
            </a:r>
            <a:r>
              <a:rPr lang="en-US" sz="2000" dirty="0"/>
              <a:t> on </a:t>
            </a:r>
            <a:r>
              <a:rPr lang="en-US" sz="2000" dirty="0" err="1"/>
              <a:t>yhdistetty</a:t>
            </a:r>
            <a:r>
              <a:rPr lang="en-US" sz="2000" dirty="0"/>
              <a:t> </a:t>
            </a:r>
            <a:r>
              <a:rPr lang="en-US" sz="2000" dirty="0" err="1"/>
              <a:t>kivun</a:t>
            </a:r>
            <a:r>
              <a:rPr lang="en-US" sz="2000" dirty="0"/>
              <a:t> </a:t>
            </a:r>
            <a:r>
              <a:rPr lang="en-US" sz="2000" dirty="0" err="1" smtClean="0"/>
              <a:t>vähentymiseen</a:t>
            </a: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Pasanen</a:t>
            </a:r>
            <a:r>
              <a:rPr lang="en-US" dirty="0" smtClean="0"/>
              <a:t>, K. &amp; Rossi, M. Rossi, M. 2021.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Terve</a:t>
            </a:r>
            <a:r>
              <a:rPr lang="en-US" dirty="0" smtClean="0"/>
              <a:t> </a:t>
            </a:r>
            <a:r>
              <a:rPr lang="en-US" dirty="0" err="1" smtClean="0"/>
              <a:t>urheilija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365" y="3407893"/>
            <a:ext cx="5172635" cy="345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93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HUOM.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52283"/>
            <a:ext cx="9297988" cy="5230906"/>
          </a:xfrm>
        </p:spPr>
        <p:txBody>
          <a:bodyPr>
            <a:normAutofit/>
          </a:bodyPr>
          <a:lstStyle/>
          <a:p>
            <a:r>
              <a:rPr lang="en-US" sz="2400" dirty="0" err="1"/>
              <a:t>Selän</a:t>
            </a:r>
            <a:r>
              <a:rPr lang="en-US" sz="2400" dirty="0"/>
              <a:t> </a:t>
            </a:r>
            <a:r>
              <a:rPr lang="en-US" sz="2400" dirty="0" err="1"/>
              <a:t>pitäminen</a:t>
            </a:r>
            <a:r>
              <a:rPr lang="en-US" sz="2400" dirty="0"/>
              <a:t> </a:t>
            </a:r>
            <a:r>
              <a:rPr lang="en-US" sz="2400" dirty="0" err="1"/>
              <a:t>suorana</a:t>
            </a:r>
            <a:r>
              <a:rPr lang="en-US" sz="2400" dirty="0"/>
              <a:t> </a:t>
            </a:r>
            <a:r>
              <a:rPr lang="en-US" sz="2400" dirty="0" err="1"/>
              <a:t>ei</a:t>
            </a:r>
            <a:r>
              <a:rPr lang="en-US" sz="2400" dirty="0"/>
              <a:t> </a:t>
            </a:r>
            <a:r>
              <a:rPr lang="en-US" sz="2400" dirty="0" err="1"/>
              <a:t>edistä</a:t>
            </a:r>
            <a:r>
              <a:rPr lang="en-US" sz="2400" dirty="0"/>
              <a:t> </a:t>
            </a:r>
            <a:r>
              <a:rPr lang="en-US" sz="2400" dirty="0" err="1"/>
              <a:t>selän</a:t>
            </a:r>
            <a:r>
              <a:rPr lang="en-US" sz="2400" dirty="0"/>
              <a:t> </a:t>
            </a:r>
            <a:r>
              <a:rPr lang="en-US" sz="2400" dirty="0" err="1"/>
              <a:t>hyvinvointia</a:t>
            </a:r>
            <a:r>
              <a:rPr lang="en-US" sz="2400" dirty="0"/>
              <a:t> </a:t>
            </a:r>
            <a:r>
              <a:rPr lang="en-US" sz="2400" dirty="0" err="1"/>
              <a:t>eikä</a:t>
            </a:r>
            <a:r>
              <a:rPr lang="en-US" sz="2400" dirty="0"/>
              <a:t> se ole </a:t>
            </a:r>
            <a:r>
              <a:rPr lang="en-US" sz="2400" dirty="0" err="1"/>
              <a:t>edes</a:t>
            </a:r>
            <a:r>
              <a:rPr lang="en-US" sz="2400" dirty="0"/>
              <a:t> </a:t>
            </a:r>
            <a:r>
              <a:rPr lang="en-US" sz="2400" dirty="0" err="1"/>
              <a:t>mahdollista</a:t>
            </a:r>
            <a:r>
              <a:rPr lang="en-US" sz="2400" dirty="0"/>
              <a:t> </a:t>
            </a:r>
            <a:r>
              <a:rPr lang="en-US" sz="2400" dirty="0" err="1"/>
              <a:t>monessakaan</a:t>
            </a:r>
            <a:r>
              <a:rPr lang="en-US" sz="2400" dirty="0"/>
              <a:t> </a:t>
            </a:r>
            <a:r>
              <a:rPr lang="en-US" sz="2400" dirty="0" err="1" smtClean="0"/>
              <a:t>urheilulajissa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err="1" smtClean="0"/>
              <a:t>Liikelaajuuden</a:t>
            </a:r>
            <a:r>
              <a:rPr lang="en-US" sz="2400" dirty="0" smtClean="0"/>
              <a:t>, </a:t>
            </a:r>
            <a:r>
              <a:rPr lang="en-US" sz="2400" dirty="0" err="1" smtClean="0"/>
              <a:t>lihasvoiman</a:t>
            </a:r>
            <a:r>
              <a:rPr lang="en-US" sz="2400" dirty="0" smtClean="0"/>
              <a:t> ja -</a:t>
            </a:r>
            <a:r>
              <a:rPr lang="en-US" sz="2400" dirty="0" err="1" smtClean="0"/>
              <a:t>kestävyyden</a:t>
            </a:r>
            <a:r>
              <a:rPr lang="en-US" sz="2400" dirty="0" smtClean="0"/>
              <a:t> </a:t>
            </a:r>
            <a:r>
              <a:rPr lang="en-US" sz="2400" dirty="0" err="1" smtClean="0"/>
              <a:t>kehittäminen</a:t>
            </a:r>
            <a:r>
              <a:rPr lang="en-US" sz="2400" dirty="0" smtClean="0"/>
              <a:t> ja </a:t>
            </a:r>
            <a:r>
              <a:rPr lang="en-US" sz="2400" dirty="0" err="1" smtClean="0"/>
              <a:t>järkevä</a:t>
            </a:r>
            <a:r>
              <a:rPr lang="en-US" sz="2400" dirty="0" smtClean="0"/>
              <a:t> </a:t>
            </a:r>
            <a:r>
              <a:rPr lang="en-US" sz="2400" dirty="0" err="1" smtClean="0"/>
              <a:t>harjoittelu</a:t>
            </a:r>
            <a:r>
              <a:rPr lang="en-US" sz="2400" dirty="0" smtClean="0"/>
              <a:t> </a:t>
            </a:r>
            <a:r>
              <a:rPr lang="en-US" sz="2400" dirty="0" err="1" smtClean="0"/>
              <a:t>edistävät</a:t>
            </a:r>
            <a:r>
              <a:rPr lang="en-US" sz="2400" dirty="0" smtClean="0"/>
              <a:t> </a:t>
            </a:r>
            <a:r>
              <a:rPr lang="en-US" sz="2400" dirty="0" err="1" smtClean="0"/>
              <a:t>selän</a:t>
            </a:r>
            <a:r>
              <a:rPr lang="en-US" sz="2400" dirty="0" smtClean="0"/>
              <a:t> </a:t>
            </a:r>
            <a:r>
              <a:rPr lang="en-US" sz="2400" dirty="0" err="1"/>
              <a:t>hyvinvointia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Pasanen</a:t>
            </a:r>
            <a:r>
              <a:rPr lang="en-US" dirty="0"/>
              <a:t>, K. &amp; Rossi, M. Rossi, M. 2021</a:t>
            </a:r>
            <a:r>
              <a:rPr lang="en-US" dirty="0" smtClean="0"/>
              <a:t>. </a:t>
            </a:r>
            <a:r>
              <a:rPr lang="en-US" dirty="0" err="1"/>
              <a:t>Terve</a:t>
            </a:r>
            <a:r>
              <a:rPr lang="en-US" dirty="0"/>
              <a:t> </a:t>
            </a:r>
            <a:r>
              <a:rPr lang="en-US" dirty="0" err="1"/>
              <a:t>urheilija</a:t>
            </a:r>
            <a:r>
              <a:rPr lang="en-US" dirty="0"/>
              <a:t>)</a:t>
            </a:r>
          </a:p>
          <a:p>
            <a:pPr lvl="1"/>
            <a:endParaRPr lang="en-US" sz="2200" dirty="0" smtClean="0"/>
          </a:p>
          <a:p>
            <a:r>
              <a:rPr lang="en-US" sz="2400" dirty="0" err="1" smtClean="0"/>
              <a:t>Kehon</a:t>
            </a:r>
            <a:r>
              <a:rPr lang="en-US" sz="2400" dirty="0" smtClean="0"/>
              <a:t> </a:t>
            </a:r>
            <a:r>
              <a:rPr lang="en-US" sz="2400" dirty="0" err="1"/>
              <a:t>ei</a:t>
            </a:r>
            <a:r>
              <a:rPr lang="en-US" sz="2400" dirty="0"/>
              <a:t> </a:t>
            </a:r>
            <a:r>
              <a:rPr lang="en-US" sz="2400" dirty="0" err="1"/>
              <a:t>tarvitse</a:t>
            </a:r>
            <a:r>
              <a:rPr lang="en-US" sz="2400" dirty="0"/>
              <a:t> olla </a:t>
            </a:r>
            <a:r>
              <a:rPr lang="en-US" sz="2400" dirty="0" err="1"/>
              <a:t>aina</a:t>
            </a:r>
            <a:r>
              <a:rPr lang="en-US" sz="2400" dirty="0"/>
              <a:t> </a:t>
            </a:r>
            <a:r>
              <a:rPr lang="en-US" sz="2400" dirty="0" err="1"/>
              <a:t>linjattuna</a:t>
            </a:r>
            <a:r>
              <a:rPr lang="en-US" sz="2400" dirty="0"/>
              <a:t> ja </a:t>
            </a:r>
            <a:r>
              <a:rPr lang="en-US" sz="2400" dirty="0" err="1"/>
              <a:t>kannatettuna</a:t>
            </a:r>
            <a:r>
              <a:rPr lang="en-US" sz="2400" dirty="0"/>
              <a:t>, </a:t>
            </a:r>
            <a:r>
              <a:rPr lang="en-US" sz="2400" dirty="0" err="1"/>
              <a:t>tärkeintä</a:t>
            </a:r>
            <a:r>
              <a:rPr lang="en-US" sz="2400" dirty="0"/>
              <a:t> on </a:t>
            </a:r>
            <a:r>
              <a:rPr lang="en-US" sz="2400" dirty="0" err="1"/>
              <a:t>monipuolinen</a:t>
            </a:r>
            <a:r>
              <a:rPr lang="en-US" sz="2400" dirty="0"/>
              <a:t> </a:t>
            </a:r>
            <a:r>
              <a:rPr lang="en-US" sz="2400" dirty="0" err="1" smtClean="0"/>
              <a:t>liike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mm. </a:t>
            </a:r>
            <a:r>
              <a:rPr lang="en-US" dirty="0" err="1"/>
              <a:t>Holopainen</a:t>
            </a:r>
            <a:r>
              <a:rPr lang="en-US" dirty="0"/>
              <a:t>, R. </a:t>
            </a:r>
            <a:r>
              <a:rPr lang="en-US" dirty="0" err="1"/>
              <a:t>ym</a:t>
            </a:r>
            <a:r>
              <a:rPr lang="en-US" dirty="0"/>
              <a:t>. 2020</a:t>
            </a:r>
            <a:r>
              <a:rPr lang="en-US" dirty="0" smtClean="0"/>
              <a:t>)</a:t>
            </a:r>
          </a:p>
          <a:p>
            <a:pPr marL="205740" indent="-285750"/>
            <a:endParaRPr lang="en-US" sz="2400" dirty="0"/>
          </a:p>
          <a:p>
            <a:pPr marL="205740" indent="-285750"/>
            <a:r>
              <a:rPr lang="en-US" sz="2400" dirty="0" err="1" smtClean="0">
                <a:sym typeface="Wingdings"/>
              </a:rPr>
              <a:t>Keskivartalon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tuki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määräytyy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>
                <a:sym typeface="Wingdings"/>
              </a:rPr>
              <a:t>tarpeen</a:t>
            </a:r>
            <a:r>
              <a:rPr lang="en-US" sz="2400" dirty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mukaan</a:t>
            </a:r>
            <a:r>
              <a:rPr lang="en-US" sz="2400" dirty="0" smtClean="0">
                <a:sym typeface="Wingdings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(</a:t>
            </a:r>
            <a:r>
              <a:rPr lang="en-US" dirty="0">
                <a:sym typeface="Wingdings"/>
              </a:rPr>
              <a:t>mm. </a:t>
            </a:r>
            <a:r>
              <a:rPr lang="en-US" dirty="0" err="1">
                <a:sym typeface="Wingdings"/>
              </a:rPr>
              <a:t>Osmala</a:t>
            </a:r>
            <a:r>
              <a:rPr lang="en-US" dirty="0">
                <a:sym typeface="Wingdings"/>
              </a:rPr>
              <a:t>, J. 2021)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0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286</TotalTime>
  <Words>347</Words>
  <Application>Microsoft Macintosh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Century Gothic</vt:lpstr>
      <vt:lpstr>Wingdings</vt:lpstr>
      <vt:lpstr>Wingdings 3</vt:lpstr>
      <vt:lpstr>Arial</vt:lpstr>
      <vt:lpstr>Wisp</vt:lpstr>
      <vt:lpstr>Kehonhuolto 1</vt:lpstr>
      <vt:lpstr>Ryhti?</vt:lpstr>
      <vt:lpstr>Kehon linjaus, kehon kannatus?</vt:lpstr>
      <vt:lpstr>Linjaus pystyasennossa</vt:lpstr>
      <vt:lpstr>Kehon linjaus</vt:lpstr>
      <vt:lpstr>Keinoja linjauksen oppimiseen </vt:lpstr>
      <vt:lpstr>Keskivartalon kannatus / tuki</vt:lpstr>
      <vt:lpstr>Keskivartalon kannatus / tuki</vt:lpstr>
      <vt:lpstr>HUOM.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Kehonhuolto 1</dc:title>
  <dc:creator>Anna Perälä</dc:creator>
  <cp:lastModifiedBy>Anna Perälä</cp:lastModifiedBy>
  <cp:revision>12</cp:revision>
  <dcterms:created xsi:type="dcterms:W3CDTF">2021-11-05T20:16:28Z</dcterms:created>
  <dcterms:modified xsi:type="dcterms:W3CDTF">2021-11-23T10:59:44Z</dcterms:modified>
</cp:coreProperties>
</file>