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336" r:id="rId6"/>
    <p:sldId id="315" r:id="rId7"/>
    <p:sldId id="343" r:id="rId8"/>
    <p:sldId id="338" r:id="rId9"/>
    <p:sldId id="334" r:id="rId10"/>
    <p:sldId id="340" r:id="rId11"/>
    <p:sldId id="341" r:id="rId12"/>
    <p:sldId id="342" r:id="rId13"/>
    <p:sldId id="344" r:id="rId14"/>
  </p:sldIdLst>
  <p:sldSz cx="12192000" cy="6858000"/>
  <p:notesSz cx="7102475" cy="1023461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ara Koskinen" initials="SK" lastIdx="3" clrIdx="0">
    <p:extLst>
      <p:ext uri="{19B8F6BF-5375-455C-9EA6-DF929625EA0E}">
        <p15:presenceInfo xmlns:p15="http://schemas.microsoft.com/office/powerpoint/2012/main" userId="SAARA.KOSKINEN@JAMK.FI"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FD9"/>
    <a:srgbClr val="A4D17D"/>
    <a:srgbClr val="538136"/>
    <a:srgbClr val="86BB61"/>
    <a:srgbClr val="CDE6B8"/>
    <a:srgbClr val="FEFDDF"/>
    <a:srgbClr val="F7F785"/>
    <a:srgbClr val="A3D17D"/>
    <a:srgbClr val="8ED973"/>
    <a:srgbClr val="61CB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67" autoAdjust="0"/>
    <p:restoredTop sz="95274" autoAdjust="0"/>
  </p:normalViewPr>
  <p:slideViewPr>
    <p:cSldViewPr snapToGrid="0">
      <p:cViewPr varScale="1">
        <p:scale>
          <a:sx n="54" d="100"/>
          <a:sy n="54" d="100"/>
        </p:scale>
        <p:origin x="160"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C26647-753F-4587-B62F-6937F9B59077}"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fi-FI"/>
        </a:p>
      </dgm:t>
    </dgm:pt>
    <dgm:pt modelId="{B7AA2057-7BBA-42C6-A40D-B51344EC8A89}">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Luokassamme on naurua. Pystymme nauramaan omille virheillemme, emmekä ota itseämme liian vakavasti</a:t>
          </a:r>
        </a:p>
      </dgm:t>
    </dgm:pt>
    <dgm:pt modelId="{E9A6F0B6-BE27-4802-817B-FB8910CA4997}" type="parTrans" cxnId="{A3CB3BD7-97FB-45B6-9328-7E3E6249F50D}">
      <dgm:prSet/>
      <dgm:spPr/>
      <dgm:t>
        <a:bodyPr/>
        <a:lstStyle/>
        <a:p>
          <a:endParaRPr lang="fi-FI"/>
        </a:p>
      </dgm:t>
    </dgm:pt>
    <dgm:pt modelId="{72672CA7-F3F5-430F-AE2B-97B040C58067}" type="sibTrans" cxnId="{A3CB3BD7-97FB-45B6-9328-7E3E6249F50D}">
      <dgm:prSet/>
      <dgm:spPr/>
      <dgm:t>
        <a:bodyPr/>
        <a:lstStyle/>
        <a:p>
          <a:endParaRPr lang="fi-FI"/>
        </a:p>
      </dgm:t>
    </dgm:pt>
    <dgm:pt modelId="{E0F4271A-001F-4B13-8FD5-04ECDCB2E4C2}">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Luokassa on positiivinen ilmapiiri</a:t>
          </a:r>
        </a:p>
      </dgm:t>
    </dgm:pt>
    <dgm:pt modelId="{A53BEA5F-9551-4ED2-917B-C8370AA93DF0}" type="parTrans" cxnId="{A731ADB5-61A0-42FD-8CB9-8F7EA60D4EE4}">
      <dgm:prSet/>
      <dgm:spPr/>
      <dgm:t>
        <a:bodyPr/>
        <a:lstStyle/>
        <a:p>
          <a:endParaRPr lang="fi-FI"/>
        </a:p>
      </dgm:t>
    </dgm:pt>
    <dgm:pt modelId="{F18C96CA-89F4-4FB4-8030-F3321E9D6291}" type="sibTrans" cxnId="{A731ADB5-61A0-42FD-8CB9-8F7EA60D4EE4}">
      <dgm:prSet/>
      <dgm:spPr/>
      <dgm:t>
        <a:bodyPr/>
        <a:lstStyle/>
        <a:p>
          <a:endParaRPr lang="fi-FI"/>
        </a:p>
      </dgm:t>
    </dgm:pt>
    <dgm:pt modelId="{7544B013-963E-4BC5-9FFB-437FB46367DB}">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Olemme huipputiimi. Kaikki oppilaat tulevat toimeen toistensa kanssa ja viihtyvät toistensa seurassa</a:t>
          </a:r>
        </a:p>
      </dgm:t>
    </dgm:pt>
    <dgm:pt modelId="{15EBECA1-32CE-4FFF-8B55-31222FB044C7}" type="parTrans" cxnId="{1E3352BB-D3FA-4757-87BE-298DE774E8EB}">
      <dgm:prSet/>
      <dgm:spPr/>
      <dgm:t>
        <a:bodyPr/>
        <a:lstStyle/>
        <a:p>
          <a:endParaRPr lang="fi-FI"/>
        </a:p>
      </dgm:t>
    </dgm:pt>
    <dgm:pt modelId="{14CF715C-6716-4E84-91D6-8CF728E8491A}" type="sibTrans" cxnId="{1E3352BB-D3FA-4757-87BE-298DE774E8EB}">
      <dgm:prSet/>
      <dgm:spPr/>
      <dgm:t>
        <a:bodyPr/>
        <a:lstStyle/>
        <a:p>
          <a:endParaRPr lang="fi-FI"/>
        </a:p>
      </dgm:t>
    </dgm:pt>
    <dgm:pt modelId="{389701A5-2FEE-4363-9C0F-8BFDA05E3C9C}">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Kenenkään ei tarvitse olla huolissaan tyhmältä kuulostamisesta tai väärästä vastauksesta</a:t>
          </a:r>
        </a:p>
      </dgm:t>
    </dgm:pt>
    <dgm:pt modelId="{93EBEF91-386A-401B-B7F2-18D484F4533E}" type="parTrans" cxnId="{83F021EB-9054-491E-BDD9-519ADB690E50}">
      <dgm:prSet/>
      <dgm:spPr/>
      <dgm:t>
        <a:bodyPr/>
        <a:lstStyle/>
        <a:p>
          <a:endParaRPr lang="fi-FI"/>
        </a:p>
      </dgm:t>
    </dgm:pt>
    <dgm:pt modelId="{C74AA12D-4C0F-4D99-940C-54AB3D340C35}" type="sibTrans" cxnId="{83F021EB-9054-491E-BDD9-519ADB690E50}">
      <dgm:prSet/>
      <dgm:spPr/>
      <dgm:t>
        <a:bodyPr/>
        <a:lstStyle/>
        <a:p>
          <a:endParaRPr lang="fi-FI"/>
        </a:p>
      </dgm:t>
    </dgm:pt>
    <dgm:pt modelId="{414DB5C6-E36E-464F-903F-19FD28FDE8D0}">
      <dgm:prSet/>
      <dgm:spPr>
        <a:solidFill>
          <a:srgbClr val="A4D17D"/>
        </a:solidFill>
      </dgm:spPr>
      <dgm:t>
        <a:bodyPr/>
        <a:lstStyle/>
        <a:p>
          <a:r>
            <a:rPr lang="fi-FI" b="1" noProof="0" dirty="0">
              <a:solidFill>
                <a:schemeClr val="tx1"/>
              </a:solidFill>
              <a:latin typeface="Source Sans Pro" panose="020B0503030403020204" pitchFamily="34" charset="0"/>
              <a:ea typeface="Source Sans Pro" panose="020B0503030403020204" pitchFamily="34" charset="0"/>
            </a:rPr>
            <a:t>Täällä</a:t>
          </a:r>
          <a:r>
            <a:rPr lang="en-US" b="1" dirty="0">
              <a:solidFill>
                <a:schemeClr val="tx1"/>
              </a:solidFill>
              <a:latin typeface="Source Sans Pro" panose="020B0503030403020204" pitchFamily="34" charset="0"/>
              <a:ea typeface="Source Sans Pro" panose="020B0503030403020204" pitchFamily="34" charset="0"/>
            </a:rPr>
            <a:t> </a:t>
          </a:r>
          <a:r>
            <a:rPr lang="fi-FI" b="1" dirty="0">
              <a:solidFill>
                <a:schemeClr val="tx1"/>
              </a:solidFill>
              <a:latin typeface="Source Sans Pro" panose="020B0503030403020204" pitchFamily="34" charset="0"/>
              <a:ea typeface="Source Sans Pro" panose="020B0503030403020204" pitchFamily="34" charset="0"/>
            </a:rPr>
            <a:t>kunnioitetaan toisia. Eriävät näkemykset ovat sallittuja ja niihin kannustetaan, mutta aina toisia kunnioittaen.</a:t>
          </a:r>
        </a:p>
      </dgm:t>
    </dgm:pt>
    <dgm:pt modelId="{97592C0A-B63D-464C-A40F-D8822C66F7A0}" type="parTrans" cxnId="{29CE2FB7-6585-4CD9-BDC8-2F17979CC2BC}">
      <dgm:prSet/>
      <dgm:spPr/>
      <dgm:t>
        <a:bodyPr/>
        <a:lstStyle/>
        <a:p>
          <a:endParaRPr lang="fi-FI"/>
        </a:p>
      </dgm:t>
    </dgm:pt>
    <dgm:pt modelId="{02A250D3-0163-4C8B-9B3D-6B1BA2818E3B}" type="sibTrans" cxnId="{29CE2FB7-6585-4CD9-BDC8-2F17979CC2BC}">
      <dgm:prSet/>
      <dgm:spPr/>
      <dgm:t>
        <a:bodyPr/>
        <a:lstStyle/>
        <a:p>
          <a:endParaRPr lang="fi-FI"/>
        </a:p>
      </dgm:t>
    </dgm:pt>
    <dgm:pt modelId="{24C7D6B6-E06A-4BB3-9D31-D1B6BFF03BA8}">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Kenenkään ei tarvitse pelätä muiden arvostelua tai pilkkaa</a:t>
          </a:r>
        </a:p>
      </dgm:t>
    </dgm:pt>
    <dgm:pt modelId="{AD9F82CB-17BF-428B-B6BC-9F839589E76D}" type="parTrans" cxnId="{358F401E-54B3-4B51-8B08-3B1BB2B142D4}">
      <dgm:prSet/>
      <dgm:spPr/>
      <dgm:t>
        <a:bodyPr/>
        <a:lstStyle/>
        <a:p>
          <a:endParaRPr lang="fi-FI"/>
        </a:p>
      </dgm:t>
    </dgm:pt>
    <dgm:pt modelId="{609D0531-2029-4B62-A0E9-EC038CC9C55A}" type="sibTrans" cxnId="{358F401E-54B3-4B51-8B08-3B1BB2B142D4}">
      <dgm:prSet/>
      <dgm:spPr/>
      <dgm:t>
        <a:bodyPr/>
        <a:lstStyle/>
        <a:p>
          <a:endParaRPr lang="fi-FI"/>
        </a:p>
      </dgm:t>
    </dgm:pt>
    <dgm:pt modelId="{73CD0984-C174-4FD2-A33E-66F96FF076F1}">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Kiusaamista ei esiinny missään muodossa</a:t>
          </a:r>
        </a:p>
      </dgm:t>
    </dgm:pt>
    <dgm:pt modelId="{D7B15386-C8E5-456D-8524-1427C53FA76F}" type="parTrans" cxnId="{B1CB5D7D-7735-48AC-9014-D38A526B7A68}">
      <dgm:prSet/>
      <dgm:spPr/>
      <dgm:t>
        <a:bodyPr/>
        <a:lstStyle/>
        <a:p>
          <a:endParaRPr lang="fi-FI"/>
        </a:p>
      </dgm:t>
    </dgm:pt>
    <dgm:pt modelId="{73F8F0A4-0E92-4831-ADDF-5CF0BFB0A44C}" type="sibTrans" cxnId="{B1CB5D7D-7735-48AC-9014-D38A526B7A68}">
      <dgm:prSet/>
      <dgm:spPr/>
      <dgm:t>
        <a:bodyPr/>
        <a:lstStyle/>
        <a:p>
          <a:endParaRPr lang="fi-FI"/>
        </a:p>
      </dgm:t>
    </dgm:pt>
    <dgm:pt modelId="{35490D8B-BB15-41FD-8308-AB32E8EB2C30}">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Kenenkään ei tarvitse pelätä </a:t>
          </a:r>
          <a:r>
            <a:rPr lang="fi-FI" b="1" noProof="0" dirty="0">
              <a:solidFill>
                <a:schemeClr val="tx1"/>
              </a:solidFill>
              <a:latin typeface="Source Sans Pro" panose="020B0503030403020204" pitchFamily="34" charset="0"/>
              <a:ea typeface="Source Sans Pro" panose="020B0503030403020204" pitchFamily="34" charset="0"/>
            </a:rPr>
            <a:t>yksin</a:t>
          </a:r>
          <a:r>
            <a:rPr lang="en-US" b="1" dirty="0">
              <a:solidFill>
                <a:schemeClr val="tx1"/>
              </a:solidFill>
              <a:latin typeface="Source Sans Pro" panose="020B0503030403020204" pitchFamily="34" charset="0"/>
              <a:ea typeface="Source Sans Pro" panose="020B0503030403020204" pitchFamily="34" charset="0"/>
            </a:rPr>
            <a:t> </a:t>
          </a:r>
          <a:r>
            <a:rPr lang="fi-FI" b="1" noProof="0" dirty="0">
              <a:solidFill>
                <a:schemeClr val="tx1"/>
              </a:solidFill>
              <a:latin typeface="Source Sans Pro" panose="020B0503030403020204" pitchFamily="34" charset="0"/>
              <a:ea typeface="Source Sans Pro" panose="020B0503030403020204" pitchFamily="34" charset="0"/>
            </a:rPr>
            <a:t>jäämistä</a:t>
          </a:r>
        </a:p>
      </dgm:t>
    </dgm:pt>
    <dgm:pt modelId="{41427FB9-69DE-47AE-88A6-99D9C8DADE2E}" type="parTrans" cxnId="{6681D66F-01EB-4995-9D50-5CCB88793592}">
      <dgm:prSet/>
      <dgm:spPr/>
      <dgm:t>
        <a:bodyPr/>
        <a:lstStyle/>
        <a:p>
          <a:endParaRPr lang="fi-FI"/>
        </a:p>
      </dgm:t>
    </dgm:pt>
    <dgm:pt modelId="{7C3B0576-7D1F-4C0C-B2CA-6BDFFFDDC7AB}" type="sibTrans" cxnId="{6681D66F-01EB-4995-9D50-5CCB88793592}">
      <dgm:prSet/>
      <dgm:spPr/>
      <dgm:t>
        <a:bodyPr/>
        <a:lstStyle/>
        <a:p>
          <a:endParaRPr lang="fi-FI"/>
        </a:p>
      </dgm:t>
    </dgm:pt>
    <dgm:pt modelId="{16132A7C-0149-42C2-997F-634126E5CBA2}">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Luokassamme huolehditaan siitä, että jokainen oppilas pääsee mukaan ryhmän </a:t>
          </a:r>
          <a:r>
            <a:rPr lang="fi-FI" b="1" noProof="0" dirty="0">
              <a:solidFill>
                <a:schemeClr val="tx1"/>
              </a:solidFill>
              <a:latin typeface="Source Sans Pro" panose="020B0503030403020204" pitchFamily="34" charset="0"/>
              <a:ea typeface="Source Sans Pro" panose="020B0503030403020204" pitchFamily="34" charset="0"/>
            </a:rPr>
            <a:t>toimintaan</a:t>
          </a:r>
        </a:p>
      </dgm:t>
    </dgm:pt>
    <dgm:pt modelId="{E245C288-BFA1-407F-8617-3FC7C38F3766}" type="parTrans" cxnId="{00751892-CCD3-4552-AF62-484DB80F9635}">
      <dgm:prSet/>
      <dgm:spPr/>
      <dgm:t>
        <a:bodyPr/>
        <a:lstStyle/>
        <a:p>
          <a:endParaRPr lang="fi-FI"/>
        </a:p>
      </dgm:t>
    </dgm:pt>
    <dgm:pt modelId="{57C7933D-5BAD-40D5-9984-1718D80E9B90}" type="sibTrans" cxnId="{00751892-CCD3-4552-AF62-484DB80F9635}">
      <dgm:prSet/>
      <dgm:spPr/>
      <dgm:t>
        <a:bodyPr/>
        <a:lstStyle/>
        <a:p>
          <a:endParaRPr lang="fi-FI"/>
        </a:p>
      </dgm:t>
    </dgm:pt>
    <dgm:pt modelId="{8AD5AE0F-EC58-4012-BC01-E34994EDD319}">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Oppimista pidetään tärkeänä</a:t>
          </a:r>
        </a:p>
      </dgm:t>
    </dgm:pt>
    <dgm:pt modelId="{2C182496-F323-4074-90F6-0F8BE0162780}" type="parTrans" cxnId="{AE88983E-6687-431D-82F7-922451DEB905}">
      <dgm:prSet/>
      <dgm:spPr/>
      <dgm:t>
        <a:bodyPr/>
        <a:lstStyle/>
        <a:p>
          <a:endParaRPr lang="fi-FI"/>
        </a:p>
      </dgm:t>
    </dgm:pt>
    <dgm:pt modelId="{11572E43-D4D9-4385-ACF4-79C0D86E72FE}" type="sibTrans" cxnId="{AE88983E-6687-431D-82F7-922451DEB905}">
      <dgm:prSet/>
      <dgm:spPr/>
      <dgm:t>
        <a:bodyPr/>
        <a:lstStyle/>
        <a:p>
          <a:endParaRPr lang="fi-FI"/>
        </a:p>
      </dgm:t>
    </dgm:pt>
    <dgm:pt modelId="{3E521DDA-6F8D-4382-B043-338BFB780F54}">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Opiskeluun liittyvistä tehtävistä huolehditaan hyvin</a:t>
          </a:r>
        </a:p>
      </dgm:t>
    </dgm:pt>
    <dgm:pt modelId="{2A0A73C3-83BC-478C-8F93-1C79069A4CBE}" type="parTrans" cxnId="{FB67599A-E566-407E-95C1-EB626E56B3A7}">
      <dgm:prSet/>
      <dgm:spPr/>
      <dgm:t>
        <a:bodyPr/>
        <a:lstStyle/>
        <a:p>
          <a:endParaRPr lang="fi-FI"/>
        </a:p>
      </dgm:t>
    </dgm:pt>
    <dgm:pt modelId="{1D7D1C0C-4A8F-4D5E-9EF6-6B230DEA2E3A}" type="sibTrans" cxnId="{FB67599A-E566-407E-95C1-EB626E56B3A7}">
      <dgm:prSet/>
      <dgm:spPr/>
      <dgm:t>
        <a:bodyPr/>
        <a:lstStyle/>
        <a:p>
          <a:endParaRPr lang="fi-FI"/>
        </a:p>
      </dgm:t>
    </dgm:pt>
    <dgm:pt modelId="{4638B764-1F33-45FD-ACA6-50DA631B43AD}">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Luokassamme on hyvä työrauha</a:t>
          </a:r>
        </a:p>
      </dgm:t>
    </dgm:pt>
    <dgm:pt modelId="{0F803C40-41F7-42F9-9C36-03C31A938AFF}" type="parTrans" cxnId="{236FF9EC-ED70-4B96-B226-A5E1B2ADEDA6}">
      <dgm:prSet/>
      <dgm:spPr/>
      <dgm:t>
        <a:bodyPr/>
        <a:lstStyle/>
        <a:p>
          <a:endParaRPr lang="fi-FI"/>
        </a:p>
      </dgm:t>
    </dgm:pt>
    <dgm:pt modelId="{026C8C9A-EF33-4737-AA0C-8CFFC51025B9}" type="sibTrans" cxnId="{236FF9EC-ED70-4B96-B226-A5E1B2ADEDA6}">
      <dgm:prSet/>
      <dgm:spPr/>
      <dgm:t>
        <a:bodyPr/>
        <a:lstStyle/>
        <a:p>
          <a:endParaRPr lang="fi-FI"/>
        </a:p>
      </dgm:t>
    </dgm:pt>
    <dgm:pt modelId="{3B757F49-50AB-46CF-BDAC-C8FE2975286B}">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Luokan jäsenet ovat valmiita kokeilemaan uutta ja sitoutuneita kehittymään ja kasvamaan ajan myötä</a:t>
          </a:r>
        </a:p>
      </dgm:t>
    </dgm:pt>
    <dgm:pt modelId="{5AA03CDD-7032-44A4-8513-CF39AC19250C}" type="parTrans" cxnId="{B9377744-4A03-4F1F-914C-670DAA750DB3}">
      <dgm:prSet/>
      <dgm:spPr/>
      <dgm:t>
        <a:bodyPr/>
        <a:lstStyle/>
        <a:p>
          <a:endParaRPr lang="fi-FI"/>
        </a:p>
      </dgm:t>
    </dgm:pt>
    <dgm:pt modelId="{25078B7C-0158-436F-9933-54BA7A058528}" type="sibTrans" cxnId="{B9377744-4A03-4F1F-914C-670DAA750DB3}">
      <dgm:prSet/>
      <dgm:spPr/>
      <dgm:t>
        <a:bodyPr/>
        <a:lstStyle/>
        <a:p>
          <a:endParaRPr lang="fi-FI"/>
        </a:p>
      </dgm:t>
    </dgm:pt>
    <dgm:pt modelId="{4077922B-4350-4E2D-8B7C-1EC23C5586FC}">
      <dgm:prSet/>
      <dgm:spPr>
        <a:solidFill>
          <a:srgbClr val="A4D17D"/>
        </a:solidFill>
      </dgm:spPr>
      <dgm:t>
        <a:bodyPr/>
        <a:lstStyle/>
        <a:p>
          <a:r>
            <a:rPr lang="fi-FI" b="1" dirty="0">
              <a:solidFill>
                <a:schemeClr val="tx1"/>
              </a:solidFill>
              <a:latin typeface="Source Sans Pro" panose="020B0503030403020204" pitchFamily="34" charset="0"/>
              <a:ea typeface="Source Sans Pro" panose="020B0503030403020204" pitchFamily="34" charset="0"/>
            </a:rPr>
            <a:t>Luokassamme ei ole kuppikuntia, vaan kaikki ovat aina tervetulleita ryhmään mukaan</a:t>
          </a:r>
        </a:p>
      </dgm:t>
    </dgm:pt>
    <dgm:pt modelId="{0097C261-793A-46D9-9E2E-E21024515437}" type="parTrans" cxnId="{072734B2-1AE2-45AF-852E-9E277A4E7CA8}">
      <dgm:prSet/>
      <dgm:spPr/>
      <dgm:t>
        <a:bodyPr/>
        <a:lstStyle/>
        <a:p>
          <a:endParaRPr lang="fi-FI"/>
        </a:p>
      </dgm:t>
    </dgm:pt>
    <dgm:pt modelId="{975BB275-6E2A-4DB7-A0A0-9FE9713D8C07}" type="sibTrans" cxnId="{072734B2-1AE2-45AF-852E-9E277A4E7CA8}">
      <dgm:prSet/>
      <dgm:spPr/>
      <dgm:t>
        <a:bodyPr/>
        <a:lstStyle/>
        <a:p>
          <a:endParaRPr lang="fi-FI"/>
        </a:p>
      </dgm:t>
    </dgm:pt>
    <dgm:pt modelId="{1B231545-B9DD-456D-96B3-B7FE6825D1D0}">
      <dgm:prSet/>
      <dgm:spPr>
        <a:solidFill>
          <a:srgbClr val="86BB61"/>
        </a:solidFill>
      </dgm:spPr>
      <dgm:t>
        <a:bodyPr/>
        <a:lstStyle/>
        <a:p>
          <a:r>
            <a:rPr lang="fi-FI" b="0" dirty="0">
              <a:solidFill>
                <a:schemeClr val="tx1"/>
              </a:solidFill>
              <a:latin typeface="Source Sans Pro" panose="020B0503030403020204" pitchFamily="34" charset="0"/>
              <a:ea typeface="Source Sans Pro" panose="020B0503030403020204" pitchFamily="34" charset="0"/>
            </a:rPr>
            <a:t>Voit miettiä myös oman ehdotuksesi </a:t>
          </a:r>
          <a:r>
            <a:rPr lang="fi-FI" b="0" dirty="0">
              <a:solidFill>
                <a:schemeClr val="tx1"/>
              </a:solidFill>
              <a:latin typeface="Source Sans Pro" panose="020B0503030403020204" pitchFamily="34" charset="0"/>
              <a:ea typeface="Source Sans Pro" panose="020B0503030403020204" pitchFamily="34" charset="0"/>
              <a:sym typeface="Wingdings" panose="05000000000000000000" pitchFamily="2" charset="2"/>
            </a:rPr>
            <a:t></a:t>
          </a:r>
          <a:endParaRPr lang="fi-FI" b="0" dirty="0">
            <a:solidFill>
              <a:schemeClr val="tx1"/>
            </a:solidFill>
            <a:latin typeface="Source Sans Pro" panose="020B0503030403020204" pitchFamily="34" charset="0"/>
            <a:ea typeface="Source Sans Pro" panose="020B0503030403020204" pitchFamily="34" charset="0"/>
          </a:endParaRPr>
        </a:p>
      </dgm:t>
    </dgm:pt>
    <dgm:pt modelId="{D2FCFEC6-8C88-4683-AACA-AD49068940A7}" type="parTrans" cxnId="{1F19AF2D-667D-4A0E-A987-51CE7CA7CF17}">
      <dgm:prSet/>
      <dgm:spPr/>
      <dgm:t>
        <a:bodyPr/>
        <a:lstStyle/>
        <a:p>
          <a:endParaRPr lang="fi-FI"/>
        </a:p>
      </dgm:t>
    </dgm:pt>
    <dgm:pt modelId="{834629BD-D586-4DD0-96D5-86D1F7C5CADC}" type="sibTrans" cxnId="{1F19AF2D-667D-4A0E-A987-51CE7CA7CF17}">
      <dgm:prSet/>
      <dgm:spPr/>
      <dgm:t>
        <a:bodyPr/>
        <a:lstStyle/>
        <a:p>
          <a:endParaRPr lang="fi-FI"/>
        </a:p>
      </dgm:t>
    </dgm:pt>
    <dgm:pt modelId="{020468C4-4EF7-4E3A-8EAF-9B917E3D8507}" type="pres">
      <dgm:prSet presAssocID="{3EC26647-753F-4587-B62F-6937F9B59077}" presName="diagram" presStyleCnt="0">
        <dgm:presLayoutVars>
          <dgm:dir/>
          <dgm:resizeHandles val="exact"/>
        </dgm:presLayoutVars>
      </dgm:prSet>
      <dgm:spPr/>
    </dgm:pt>
    <dgm:pt modelId="{3BD616BB-86CD-4F7E-B3F7-FFD52C35E2FA}" type="pres">
      <dgm:prSet presAssocID="{B7AA2057-7BBA-42C6-A40D-B51344EC8A89}" presName="node" presStyleLbl="node1" presStyleIdx="0" presStyleCnt="15">
        <dgm:presLayoutVars>
          <dgm:bulletEnabled val="1"/>
        </dgm:presLayoutVars>
      </dgm:prSet>
      <dgm:spPr/>
    </dgm:pt>
    <dgm:pt modelId="{3B2C8945-DF7D-4EE4-8C2E-163DEBC7AAAA}" type="pres">
      <dgm:prSet presAssocID="{72672CA7-F3F5-430F-AE2B-97B040C58067}" presName="sibTrans" presStyleCnt="0"/>
      <dgm:spPr/>
    </dgm:pt>
    <dgm:pt modelId="{EB8C9A15-5747-456A-B81B-2FD012903723}" type="pres">
      <dgm:prSet presAssocID="{E0F4271A-001F-4B13-8FD5-04ECDCB2E4C2}" presName="node" presStyleLbl="node1" presStyleIdx="1" presStyleCnt="15">
        <dgm:presLayoutVars>
          <dgm:bulletEnabled val="1"/>
        </dgm:presLayoutVars>
      </dgm:prSet>
      <dgm:spPr/>
    </dgm:pt>
    <dgm:pt modelId="{458DBD13-CDC6-48B0-9FAC-08B4CDA9BB85}" type="pres">
      <dgm:prSet presAssocID="{F18C96CA-89F4-4FB4-8030-F3321E9D6291}" presName="sibTrans" presStyleCnt="0"/>
      <dgm:spPr/>
    </dgm:pt>
    <dgm:pt modelId="{3831BDD6-61F3-41A2-B1EC-3A1641758FDC}" type="pres">
      <dgm:prSet presAssocID="{7544B013-963E-4BC5-9FFB-437FB46367DB}" presName="node" presStyleLbl="node1" presStyleIdx="2" presStyleCnt="15">
        <dgm:presLayoutVars>
          <dgm:bulletEnabled val="1"/>
        </dgm:presLayoutVars>
      </dgm:prSet>
      <dgm:spPr/>
    </dgm:pt>
    <dgm:pt modelId="{E7ED671B-FFAF-4CA6-BCF2-AF124844E6C9}" type="pres">
      <dgm:prSet presAssocID="{14CF715C-6716-4E84-91D6-8CF728E8491A}" presName="sibTrans" presStyleCnt="0"/>
      <dgm:spPr/>
    </dgm:pt>
    <dgm:pt modelId="{F29FEF5A-5135-4C2A-874B-5FD189376BA0}" type="pres">
      <dgm:prSet presAssocID="{389701A5-2FEE-4363-9C0F-8BFDA05E3C9C}" presName="node" presStyleLbl="node1" presStyleIdx="3" presStyleCnt="15">
        <dgm:presLayoutVars>
          <dgm:bulletEnabled val="1"/>
        </dgm:presLayoutVars>
      </dgm:prSet>
      <dgm:spPr/>
    </dgm:pt>
    <dgm:pt modelId="{E2E2B1A2-A87D-4FBD-878A-E7EDAE493C0A}" type="pres">
      <dgm:prSet presAssocID="{C74AA12D-4C0F-4D99-940C-54AB3D340C35}" presName="sibTrans" presStyleCnt="0"/>
      <dgm:spPr/>
    </dgm:pt>
    <dgm:pt modelId="{FAF5B449-859D-4C58-ADAF-EC98590CE0BF}" type="pres">
      <dgm:prSet presAssocID="{414DB5C6-E36E-464F-903F-19FD28FDE8D0}" presName="node" presStyleLbl="node1" presStyleIdx="4" presStyleCnt="15">
        <dgm:presLayoutVars>
          <dgm:bulletEnabled val="1"/>
        </dgm:presLayoutVars>
      </dgm:prSet>
      <dgm:spPr/>
    </dgm:pt>
    <dgm:pt modelId="{BAB5953F-8857-4E34-A4EC-04D402A22660}" type="pres">
      <dgm:prSet presAssocID="{02A250D3-0163-4C8B-9B3D-6B1BA2818E3B}" presName="sibTrans" presStyleCnt="0"/>
      <dgm:spPr/>
    </dgm:pt>
    <dgm:pt modelId="{CD20E8FC-A788-4B31-9DD2-02C9E13889D2}" type="pres">
      <dgm:prSet presAssocID="{24C7D6B6-E06A-4BB3-9D31-D1B6BFF03BA8}" presName="node" presStyleLbl="node1" presStyleIdx="5" presStyleCnt="15">
        <dgm:presLayoutVars>
          <dgm:bulletEnabled val="1"/>
        </dgm:presLayoutVars>
      </dgm:prSet>
      <dgm:spPr/>
    </dgm:pt>
    <dgm:pt modelId="{29C7F2CF-D651-4E03-8DA0-C272A4D2EA58}" type="pres">
      <dgm:prSet presAssocID="{609D0531-2029-4B62-A0E9-EC038CC9C55A}" presName="sibTrans" presStyleCnt="0"/>
      <dgm:spPr/>
    </dgm:pt>
    <dgm:pt modelId="{370A8006-A756-4877-8646-4A4A3155DA1C}" type="pres">
      <dgm:prSet presAssocID="{73CD0984-C174-4FD2-A33E-66F96FF076F1}" presName="node" presStyleLbl="node1" presStyleIdx="6" presStyleCnt="15">
        <dgm:presLayoutVars>
          <dgm:bulletEnabled val="1"/>
        </dgm:presLayoutVars>
      </dgm:prSet>
      <dgm:spPr/>
    </dgm:pt>
    <dgm:pt modelId="{CC77B08C-9A72-4629-8A16-54063021C094}" type="pres">
      <dgm:prSet presAssocID="{73F8F0A4-0E92-4831-ADDF-5CF0BFB0A44C}" presName="sibTrans" presStyleCnt="0"/>
      <dgm:spPr/>
    </dgm:pt>
    <dgm:pt modelId="{F1358ADA-C58C-4EB3-9CF0-6BF406FFBCA4}" type="pres">
      <dgm:prSet presAssocID="{35490D8B-BB15-41FD-8308-AB32E8EB2C30}" presName="node" presStyleLbl="node1" presStyleIdx="7" presStyleCnt="15">
        <dgm:presLayoutVars>
          <dgm:bulletEnabled val="1"/>
        </dgm:presLayoutVars>
      </dgm:prSet>
      <dgm:spPr/>
    </dgm:pt>
    <dgm:pt modelId="{4D46AE59-6EE6-4CA0-A24A-D3E308BF2B9E}" type="pres">
      <dgm:prSet presAssocID="{7C3B0576-7D1F-4C0C-B2CA-6BDFFFDDC7AB}" presName="sibTrans" presStyleCnt="0"/>
      <dgm:spPr/>
    </dgm:pt>
    <dgm:pt modelId="{F58B5F0F-6ECA-42F9-8D07-CDE48A2DE3EB}" type="pres">
      <dgm:prSet presAssocID="{16132A7C-0149-42C2-997F-634126E5CBA2}" presName="node" presStyleLbl="node1" presStyleIdx="8" presStyleCnt="15">
        <dgm:presLayoutVars>
          <dgm:bulletEnabled val="1"/>
        </dgm:presLayoutVars>
      </dgm:prSet>
      <dgm:spPr/>
    </dgm:pt>
    <dgm:pt modelId="{B7AEFD7D-C6A3-4C90-88CA-690DDAE790DE}" type="pres">
      <dgm:prSet presAssocID="{57C7933D-5BAD-40D5-9984-1718D80E9B90}" presName="sibTrans" presStyleCnt="0"/>
      <dgm:spPr/>
    </dgm:pt>
    <dgm:pt modelId="{625004EB-4ED1-4E91-BA5D-452E089434BE}" type="pres">
      <dgm:prSet presAssocID="{8AD5AE0F-EC58-4012-BC01-E34994EDD319}" presName="node" presStyleLbl="node1" presStyleIdx="9" presStyleCnt="15">
        <dgm:presLayoutVars>
          <dgm:bulletEnabled val="1"/>
        </dgm:presLayoutVars>
      </dgm:prSet>
      <dgm:spPr/>
    </dgm:pt>
    <dgm:pt modelId="{765822A8-5153-4AA8-B16E-F668CF9B820A}" type="pres">
      <dgm:prSet presAssocID="{11572E43-D4D9-4385-ACF4-79C0D86E72FE}" presName="sibTrans" presStyleCnt="0"/>
      <dgm:spPr/>
    </dgm:pt>
    <dgm:pt modelId="{432DF51C-F44F-49CB-B689-5981DF0F7BA7}" type="pres">
      <dgm:prSet presAssocID="{3E521DDA-6F8D-4382-B043-338BFB780F54}" presName="node" presStyleLbl="node1" presStyleIdx="10" presStyleCnt="15">
        <dgm:presLayoutVars>
          <dgm:bulletEnabled val="1"/>
        </dgm:presLayoutVars>
      </dgm:prSet>
      <dgm:spPr/>
    </dgm:pt>
    <dgm:pt modelId="{03F6C5F8-250C-48A8-98BC-B7BAD0F43788}" type="pres">
      <dgm:prSet presAssocID="{1D7D1C0C-4A8F-4D5E-9EF6-6B230DEA2E3A}" presName="sibTrans" presStyleCnt="0"/>
      <dgm:spPr/>
    </dgm:pt>
    <dgm:pt modelId="{98AF1688-E3C5-4C7A-BCCF-3A9A4CB1DA25}" type="pres">
      <dgm:prSet presAssocID="{4638B764-1F33-45FD-ACA6-50DA631B43AD}" presName="node" presStyleLbl="node1" presStyleIdx="11" presStyleCnt="15">
        <dgm:presLayoutVars>
          <dgm:bulletEnabled val="1"/>
        </dgm:presLayoutVars>
      </dgm:prSet>
      <dgm:spPr/>
    </dgm:pt>
    <dgm:pt modelId="{8A831674-F575-4011-9AED-4E861E17853C}" type="pres">
      <dgm:prSet presAssocID="{026C8C9A-EF33-4737-AA0C-8CFFC51025B9}" presName="sibTrans" presStyleCnt="0"/>
      <dgm:spPr/>
    </dgm:pt>
    <dgm:pt modelId="{87D00CBD-A8C1-4BCB-80A4-F3F2F31E2E76}" type="pres">
      <dgm:prSet presAssocID="{3B757F49-50AB-46CF-BDAC-C8FE2975286B}" presName="node" presStyleLbl="node1" presStyleIdx="12" presStyleCnt="15">
        <dgm:presLayoutVars>
          <dgm:bulletEnabled val="1"/>
        </dgm:presLayoutVars>
      </dgm:prSet>
      <dgm:spPr/>
    </dgm:pt>
    <dgm:pt modelId="{273076A6-A477-4862-A4F2-B1137126E370}" type="pres">
      <dgm:prSet presAssocID="{25078B7C-0158-436F-9933-54BA7A058528}" presName="sibTrans" presStyleCnt="0"/>
      <dgm:spPr/>
    </dgm:pt>
    <dgm:pt modelId="{587AA1CE-4457-4AF7-9887-B73E69ABF7AF}" type="pres">
      <dgm:prSet presAssocID="{4077922B-4350-4E2D-8B7C-1EC23C5586FC}" presName="node" presStyleLbl="node1" presStyleIdx="13" presStyleCnt="15">
        <dgm:presLayoutVars>
          <dgm:bulletEnabled val="1"/>
        </dgm:presLayoutVars>
      </dgm:prSet>
      <dgm:spPr/>
    </dgm:pt>
    <dgm:pt modelId="{C23B3527-ACFD-434E-A549-398E8D88C5A9}" type="pres">
      <dgm:prSet presAssocID="{975BB275-6E2A-4DB7-A0A0-9FE9713D8C07}" presName="sibTrans" presStyleCnt="0"/>
      <dgm:spPr/>
    </dgm:pt>
    <dgm:pt modelId="{7E1BC847-1B97-44AA-9C88-6BF8402D6C2A}" type="pres">
      <dgm:prSet presAssocID="{1B231545-B9DD-456D-96B3-B7FE6825D1D0}" presName="node" presStyleLbl="node1" presStyleIdx="14" presStyleCnt="15">
        <dgm:presLayoutVars>
          <dgm:bulletEnabled val="1"/>
        </dgm:presLayoutVars>
      </dgm:prSet>
      <dgm:spPr/>
    </dgm:pt>
  </dgm:ptLst>
  <dgm:cxnLst>
    <dgm:cxn modelId="{F8EA7105-ACD2-4341-B124-F8A5C3AAF118}" type="presOf" srcId="{16132A7C-0149-42C2-997F-634126E5CBA2}" destId="{F58B5F0F-6ECA-42F9-8D07-CDE48A2DE3EB}" srcOrd="0" destOrd="0" presId="urn:microsoft.com/office/officeart/2005/8/layout/default"/>
    <dgm:cxn modelId="{358F401E-54B3-4B51-8B08-3B1BB2B142D4}" srcId="{3EC26647-753F-4587-B62F-6937F9B59077}" destId="{24C7D6B6-E06A-4BB3-9D31-D1B6BFF03BA8}" srcOrd="5" destOrd="0" parTransId="{AD9F82CB-17BF-428B-B6BC-9F839589E76D}" sibTransId="{609D0531-2029-4B62-A0E9-EC038CC9C55A}"/>
    <dgm:cxn modelId="{F266AD20-FED8-4A1B-9072-21A346CA9D21}" type="presOf" srcId="{4077922B-4350-4E2D-8B7C-1EC23C5586FC}" destId="{587AA1CE-4457-4AF7-9887-B73E69ABF7AF}" srcOrd="0" destOrd="0" presId="urn:microsoft.com/office/officeart/2005/8/layout/default"/>
    <dgm:cxn modelId="{1F19AF2D-667D-4A0E-A987-51CE7CA7CF17}" srcId="{3EC26647-753F-4587-B62F-6937F9B59077}" destId="{1B231545-B9DD-456D-96B3-B7FE6825D1D0}" srcOrd="14" destOrd="0" parTransId="{D2FCFEC6-8C88-4683-AACA-AD49068940A7}" sibTransId="{834629BD-D586-4DD0-96D5-86D1F7C5CADC}"/>
    <dgm:cxn modelId="{3022F731-A29A-418A-AD70-8F53591F6CE3}" type="presOf" srcId="{73CD0984-C174-4FD2-A33E-66F96FF076F1}" destId="{370A8006-A756-4877-8646-4A4A3155DA1C}" srcOrd="0" destOrd="0" presId="urn:microsoft.com/office/officeart/2005/8/layout/default"/>
    <dgm:cxn modelId="{AE88983E-6687-431D-82F7-922451DEB905}" srcId="{3EC26647-753F-4587-B62F-6937F9B59077}" destId="{8AD5AE0F-EC58-4012-BC01-E34994EDD319}" srcOrd="9" destOrd="0" parTransId="{2C182496-F323-4074-90F6-0F8BE0162780}" sibTransId="{11572E43-D4D9-4385-ACF4-79C0D86E72FE}"/>
    <dgm:cxn modelId="{B9377744-4A03-4F1F-914C-670DAA750DB3}" srcId="{3EC26647-753F-4587-B62F-6937F9B59077}" destId="{3B757F49-50AB-46CF-BDAC-C8FE2975286B}" srcOrd="12" destOrd="0" parTransId="{5AA03CDD-7032-44A4-8513-CF39AC19250C}" sibTransId="{25078B7C-0158-436F-9933-54BA7A058528}"/>
    <dgm:cxn modelId="{83EF3349-FCE4-4E06-AB06-34E0C3BB5CBF}" type="presOf" srcId="{3B757F49-50AB-46CF-BDAC-C8FE2975286B}" destId="{87D00CBD-A8C1-4BCB-80A4-F3F2F31E2E76}" srcOrd="0" destOrd="0" presId="urn:microsoft.com/office/officeart/2005/8/layout/default"/>
    <dgm:cxn modelId="{6681D66F-01EB-4995-9D50-5CCB88793592}" srcId="{3EC26647-753F-4587-B62F-6937F9B59077}" destId="{35490D8B-BB15-41FD-8308-AB32E8EB2C30}" srcOrd="7" destOrd="0" parTransId="{41427FB9-69DE-47AE-88A6-99D9C8DADE2E}" sibTransId="{7C3B0576-7D1F-4C0C-B2CA-6BDFFFDDC7AB}"/>
    <dgm:cxn modelId="{E8E08752-BF2E-4274-A47C-9F2F752E430B}" type="presOf" srcId="{3E521DDA-6F8D-4382-B043-338BFB780F54}" destId="{432DF51C-F44F-49CB-B689-5981DF0F7BA7}" srcOrd="0" destOrd="0" presId="urn:microsoft.com/office/officeart/2005/8/layout/default"/>
    <dgm:cxn modelId="{00D40453-21B4-4F55-9441-84E6BEAC6EE8}" type="presOf" srcId="{3EC26647-753F-4587-B62F-6937F9B59077}" destId="{020468C4-4EF7-4E3A-8EAF-9B917E3D8507}" srcOrd="0" destOrd="0" presId="urn:microsoft.com/office/officeart/2005/8/layout/default"/>
    <dgm:cxn modelId="{0EE1107A-444B-47DE-8A17-561E3239852A}" type="presOf" srcId="{414DB5C6-E36E-464F-903F-19FD28FDE8D0}" destId="{FAF5B449-859D-4C58-ADAF-EC98590CE0BF}" srcOrd="0" destOrd="0" presId="urn:microsoft.com/office/officeart/2005/8/layout/default"/>
    <dgm:cxn modelId="{B1CB5D7D-7735-48AC-9014-D38A526B7A68}" srcId="{3EC26647-753F-4587-B62F-6937F9B59077}" destId="{73CD0984-C174-4FD2-A33E-66F96FF076F1}" srcOrd="6" destOrd="0" parTransId="{D7B15386-C8E5-456D-8524-1427C53FA76F}" sibTransId="{73F8F0A4-0E92-4831-ADDF-5CF0BFB0A44C}"/>
    <dgm:cxn modelId="{E2272C83-B34A-4AA3-AEC9-29BA3681B883}" type="presOf" srcId="{8AD5AE0F-EC58-4012-BC01-E34994EDD319}" destId="{625004EB-4ED1-4E91-BA5D-452E089434BE}" srcOrd="0" destOrd="0" presId="urn:microsoft.com/office/officeart/2005/8/layout/default"/>
    <dgm:cxn modelId="{8B4E1484-DD5D-4D96-8A1E-0B98391F50A8}" type="presOf" srcId="{389701A5-2FEE-4363-9C0F-8BFDA05E3C9C}" destId="{F29FEF5A-5135-4C2A-874B-5FD189376BA0}" srcOrd="0" destOrd="0" presId="urn:microsoft.com/office/officeart/2005/8/layout/default"/>
    <dgm:cxn modelId="{00751892-CCD3-4552-AF62-484DB80F9635}" srcId="{3EC26647-753F-4587-B62F-6937F9B59077}" destId="{16132A7C-0149-42C2-997F-634126E5CBA2}" srcOrd="8" destOrd="0" parTransId="{E245C288-BFA1-407F-8617-3FC7C38F3766}" sibTransId="{57C7933D-5BAD-40D5-9984-1718D80E9B90}"/>
    <dgm:cxn modelId="{FB67599A-E566-407E-95C1-EB626E56B3A7}" srcId="{3EC26647-753F-4587-B62F-6937F9B59077}" destId="{3E521DDA-6F8D-4382-B043-338BFB780F54}" srcOrd="10" destOrd="0" parTransId="{2A0A73C3-83BC-478C-8F93-1C79069A4CBE}" sibTransId="{1D7D1C0C-4A8F-4D5E-9EF6-6B230DEA2E3A}"/>
    <dgm:cxn modelId="{C4CE3CAB-AA95-4D91-9D8D-B16978DFF57B}" type="presOf" srcId="{24C7D6B6-E06A-4BB3-9D31-D1B6BFF03BA8}" destId="{CD20E8FC-A788-4B31-9DD2-02C9E13889D2}" srcOrd="0" destOrd="0" presId="urn:microsoft.com/office/officeart/2005/8/layout/default"/>
    <dgm:cxn modelId="{072734B2-1AE2-45AF-852E-9E277A4E7CA8}" srcId="{3EC26647-753F-4587-B62F-6937F9B59077}" destId="{4077922B-4350-4E2D-8B7C-1EC23C5586FC}" srcOrd="13" destOrd="0" parTransId="{0097C261-793A-46D9-9E2E-E21024515437}" sibTransId="{975BB275-6E2A-4DB7-A0A0-9FE9713D8C07}"/>
    <dgm:cxn modelId="{A731ADB5-61A0-42FD-8CB9-8F7EA60D4EE4}" srcId="{3EC26647-753F-4587-B62F-6937F9B59077}" destId="{E0F4271A-001F-4B13-8FD5-04ECDCB2E4C2}" srcOrd="1" destOrd="0" parTransId="{A53BEA5F-9551-4ED2-917B-C8370AA93DF0}" sibTransId="{F18C96CA-89F4-4FB4-8030-F3321E9D6291}"/>
    <dgm:cxn modelId="{EA7471B6-4572-484D-8A76-824666CA18EC}" type="presOf" srcId="{1B231545-B9DD-456D-96B3-B7FE6825D1D0}" destId="{7E1BC847-1B97-44AA-9C88-6BF8402D6C2A}" srcOrd="0" destOrd="0" presId="urn:microsoft.com/office/officeart/2005/8/layout/default"/>
    <dgm:cxn modelId="{29CE2FB7-6585-4CD9-BDC8-2F17979CC2BC}" srcId="{3EC26647-753F-4587-B62F-6937F9B59077}" destId="{414DB5C6-E36E-464F-903F-19FD28FDE8D0}" srcOrd="4" destOrd="0" parTransId="{97592C0A-B63D-464C-A40F-D8822C66F7A0}" sibTransId="{02A250D3-0163-4C8B-9B3D-6B1BA2818E3B}"/>
    <dgm:cxn modelId="{1E3352BB-D3FA-4757-87BE-298DE774E8EB}" srcId="{3EC26647-753F-4587-B62F-6937F9B59077}" destId="{7544B013-963E-4BC5-9FFB-437FB46367DB}" srcOrd="2" destOrd="0" parTransId="{15EBECA1-32CE-4FFF-8B55-31222FB044C7}" sibTransId="{14CF715C-6716-4E84-91D6-8CF728E8491A}"/>
    <dgm:cxn modelId="{F674C1C5-A220-49B8-969C-4DAF710FF9E9}" type="presOf" srcId="{4638B764-1F33-45FD-ACA6-50DA631B43AD}" destId="{98AF1688-E3C5-4C7A-BCCF-3A9A4CB1DA25}" srcOrd="0" destOrd="0" presId="urn:microsoft.com/office/officeart/2005/8/layout/default"/>
    <dgm:cxn modelId="{A3CB3BD7-97FB-45B6-9328-7E3E6249F50D}" srcId="{3EC26647-753F-4587-B62F-6937F9B59077}" destId="{B7AA2057-7BBA-42C6-A40D-B51344EC8A89}" srcOrd="0" destOrd="0" parTransId="{E9A6F0B6-BE27-4802-817B-FB8910CA4997}" sibTransId="{72672CA7-F3F5-430F-AE2B-97B040C58067}"/>
    <dgm:cxn modelId="{353557D7-1798-466B-AEDF-8D6E5ACF7AC1}" type="presOf" srcId="{7544B013-963E-4BC5-9FFB-437FB46367DB}" destId="{3831BDD6-61F3-41A2-B1EC-3A1641758FDC}" srcOrd="0" destOrd="0" presId="urn:microsoft.com/office/officeart/2005/8/layout/default"/>
    <dgm:cxn modelId="{83F021EB-9054-491E-BDD9-519ADB690E50}" srcId="{3EC26647-753F-4587-B62F-6937F9B59077}" destId="{389701A5-2FEE-4363-9C0F-8BFDA05E3C9C}" srcOrd="3" destOrd="0" parTransId="{93EBEF91-386A-401B-B7F2-18D484F4533E}" sibTransId="{C74AA12D-4C0F-4D99-940C-54AB3D340C35}"/>
    <dgm:cxn modelId="{236FF9EC-ED70-4B96-B226-A5E1B2ADEDA6}" srcId="{3EC26647-753F-4587-B62F-6937F9B59077}" destId="{4638B764-1F33-45FD-ACA6-50DA631B43AD}" srcOrd="11" destOrd="0" parTransId="{0F803C40-41F7-42F9-9C36-03C31A938AFF}" sibTransId="{026C8C9A-EF33-4737-AA0C-8CFFC51025B9}"/>
    <dgm:cxn modelId="{C5C154FA-2CE4-40C8-BEDD-AA02D0D97656}" type="presOf" srcId="{35490D8B-BB15-41FD-8308-AB32E8EB2C30}" destId="{F1358ADA-C58C-4EB3-9CF0-6BF406FFBCA4}" srcOrd="0" destOrd="0" presId="urn:microsoft.com/office/officeart/2005/8/layout/default"/>
    <dgm:cxn modelId="{103F0DFB-6925-40D9-80F0-F5F25E02353D}" type="presOf" srcId="{E0F4271A-001F-4B13-8FD5-04ECDCB2E4C2}" destId="{EB8C9A15-5747-456A-B81B-2FD012903723}" srcOrd="0" destOrd="0" presId="urn:microsoft.com/office/officeart/2005/8/layout/default"/>
    <dgm:cxn modelId="{8C58BDFE-80E3-4049-AB9E-792A081F4317}" type="presOf" srcId="{B7AA2057-7BBA-42C6-A40D-B51344EC8A89}" destId="{3BD616BB-86CD-4F7E-B3F7-FFD52C35E2FA}" srcOrd="0" destOrd="0" presId="urn:microsoft.com/office/officeart/2005/8/layout/default"/>
    <dgm:cxn modelId="{C4E2DAF0-CB58-45ED-BAB7-CD6DB16436DC}" type="presParOf" srcId="{020468C4-4EF7-4E3A-8EAF-9B917E3D8507}" destId="{3BD616BB-86CD-4F7E-B3F7-FFD52C35E2FA}" srcOrd="0" destOrd="0" presId="urn:microsoft.com/office/officeart/2005/8/layout/default"/>
    <dgm:cxn modelId="{553359AD-1ECC-48C9-9A57-6EB3617CC7A5}" type="presParOf" srcId="{020468C4-4EF7-4E3A-8EAF-9B917E3D8507}" destId="{3B2C8945-DF7D-4EE4-8C2E-163DEBC7AAAA}" srcOrd="1" destOrd="0" presId="urn:microsoft.com/office/officeart/2005/8/layout/default"/>
    <dgm:cxn modelId="{475B460B-C3CD-4562-B278-50DF99C8E1AA}" type="presParOf" srcId="{020468C4-4EF7-4E3A-8EAF-9B917E3D8507}" destId="{EB8C9A15-5747-456A-B81B-2FD012903723}" srcOrd="2" destOrd="0" presId="urn:microsoft.com/office/officeart/2005/8/layout/default"/>
    <dgm:cxn modelId="{4683B1FB-51BA-4099-918C-551B2A5FEC60}" type="presParOf" srcId="{020468C4-4EF7-4E3A-8EAF-9B917E3D8507}" destId="{458DBD13-CDC6-48B0-9FAC-08B4CDA9BB85}" srcOrd="3" destOrd="0" presId="urn:microsoft.com/office/officeart/2005/8/layout/default"/>
    <dgm:cxn modelId="{6836D935-B00C-44EF-9BA7-AE9D3CBA79FF}" type="presParOf" srcId="{020468C4-4EF7-4E3A-8EAF-9B917E3D8507}" destId="{3831BDD6-61F3-41A2-B1EC-3A1641758FDC}" srcOrd="4" destOrd="0" presId="urn:microsoft.com/office/officeart/2005/8/layout/default"/>
    <dgm:cxn modelId="{145A01DD-A9BB-4B53-BA3F-BEB7D3ED4B87}" type="presParOf" srcId="{020468C4-4EF7-4E3A-8EAF-9B917E3D8507}" destId="{E7ED671B-FFAF-4CA6-BCF2-AF124844E6C9}" srcOrd="5" destOrd="0" presId="urn:microsoft.com/office/officeart/2005/8/layout/default"/>
    <dgm:cxn modelId="{1F4DC58B-7E8A-4491-98F9-5450A60C72DD}" type="presParOf" srcId="{020468C4-4EF7-4E3A-8EAF-9B917E3D8507}" destId="{F29FEF5A-5135-4C2A-874B-5FD189376BA0}" srcOrd="6" destOrd="0" presId="urn:microsoft.com/office/officeart/2005/8/layout/default"/>
    <dgm:cxn modelId="{06253352-93A7-4672-9DEE-B0F4D7AA7610}" type="presParOf" srcId="{020468C4-4EF7-4E3A-8EAF-9B917E3D8507}" destId="{E2E2B1A2-A87D-4FBD-878A-E7EDAE493C0A}" srcOrd="7" destOrd="0" presId="urn:microsoft.com/office/officeart/2005/8/layout/default"/>
    <dgm:cxn modelId="{33218AD0-453F-413A-B96B-11DB7C158709}" type="presParOf" srcId="{020468C4-4EF7-4E3A-8EAF-9B917E3D8507}" destId="{FAF5B449-859D-4C58-ADAF-EC98590CE0BF}" srcOrd="8" destOrd="0" presId="urn:microsoft.com/office/officeart/2005/8/layout/default"/>
    <dgm:cxn modelId="{C76DC59F-33BA-4796-ACFA-F7ACF49270AE}" type="presParOf" srcId="{020468C4-4EF7-4E3A-8EAF-9B917E3D8507}" destId="{BAB5953F-8857-4E34-A4EC-04D402A22660}" srcOrd="9" destOrd="0" presId="urn:microsoft.com/office/officeart/2005/8/layout/default"/>
    <dgm:cxn modelId="{287D6E53-2044-459D-8DB6-DE379833F47A}" type="presParOf" srcId="{020468C4-4EF7-4E3A-8EAF-9B917E3D8507}" destId="{CD20E8FC-A788-4B31-9DD2-02C9E13889D2}" srcOrd="10" destOrd="0" presId="urn:microsoft.com/office/officeart/2005/8/layout/default"/>
    <dgm:cxn modelId="{F0541FDB-B58A-488B-AABF-0AF4F1349431}" type="presParOf" srcId="{020468C4-4EF7-4E3A-8EAF-9B917E3D8507}" destId="{29C7F2CF-D651-4E03-8DA0-C272A4D2EA58}" srcOrd="11" destOrd="0" presId="urn:microsoft.com/office/officeart/2005/8/layout/default"/>
    <dgm:cxn modelId="{80DD9FA9-8333-4DFA-BAEB-9FE65FD7FBE3}" type="presParOf" srcId="{020468C4-4EF7-4E3A-8EAF-9B917E3D8507}" destId="{370A8006-A756-4877-8646-4A4A3155DA1C}" srcOrd="12" destOrd="0" presId="urn:microsoft.com/office/officeart/2005/8/layout/default"/>
    <dgm:cxn modelId="{F76967B4-3EE6-4E6F-BE92-86541D7A9165}" type="presParOf" srcId="{020468C4-4EF7-4E3A-8EAF-9B917E3D8507}" destId="{CC77B08C-9A72-4629-8A16-54063021C094}" srcOrd="13" destOrd="0" presId="urn:microsoft.com/office/officeart/2005/8/layout/default"/>
    <dgm:cxn modelId="{9A9F0DBE-7D01-4639-91D1-A6866DEA8DFA}" type="presParOf" srcId="{020468C4-4EF7-4E3A-8EAF-9B917E3D8507}" destId="{F1358ADA-C58C-4EB3-9CF0-6BF406FFBCA4}" srcOrd="14" destOrd="0" presId="urn:microsoft.com/office/officeart/2005/8/layout/default"/>
    <dgm:cxn modelId="{95E0778C-4638-4489-8915-8E25AACFFE43}" type="presParOf" srcId="{020468C4-4EF7-4E3A-8EAF-9B917E3D8507}" destId="{4D46AE59-6EE6-4CA0-A24A-D3E308BF2B9E}" srcOrd="15" destOrd="0" presId="urn:microsoft.com/office/officeart/2005/8/layout/default"/>
    <dgm:cxn modelId="{EA91CB49-0C06-421E-85AD-A560CBFBFC3B}" type="presParOf" srcId="{020468C4-4EF7-4E3A-8EAF-9B917E3D8507}" destId="{F58B5F0F-6ECA-42F9-8D07-CDE48A2DE3EB}" srcOrd="16" destOrd="0" presId="urn:microsoft.com/office/officeart/2005/8/layout/default"/>
    <dgm:cxn modelId="{C3E8BBF7-1CE7-4E57-B4B4-913EA851AEF9}" type="presParOf" srcId="{020468C4-4EF7-4E3A-8EAF-9B917E3D8507}" destId="{B7AEFD7D-C6A3-4C90-88CA-690DDAE790DE}" srcOrd="17" destOrd="0" presId="urn:microsoft.com/office/officeart/2005/8/layout/default"/>
    <dgm:cxn modelId="{F77FB998-A0A0-447A-972B-27F2975AA533}" type="presParOf" srcId="{020468C4-4EF7-4E3A-8EAF-9B917E3D8507}" destId="{625004EB-4ED1-4E91-BA5D-452E089434BE}" srcOrd="18" destOrd="0" presId="urn:microsoft.com/office/officeart/2005/8/layout/default"/>
    <dgm:cxn modelId="{2BA1BA5E-B640-45BE-A501-DE0F84A9B0B8}" type="presParOf" srcId="{020468C4-4EF7-4E3A-8EAF-9B917E3D8507}" destId="{765822A8-5153-4AA8-B16E-F668CF9B820A}" srcOrd="19" destOrd="0" presId="urn:microsoft.com/office/officeart/2005/8/layout/default"/>
    <dgm:cxn modelId="{2CC4714B-D1A6-4BA0-8333-775CCFBEB9E3}" type="presParOf" srcId="{020468C4-4EF7-4E3A-8EAF-9B917E3D8507}" destId="{432DF51C-F44F-49CB-B689-5981DF0F7BA7}" srcOrd="20" destOrd="0" presId="urn:microsoft.com/office/officeart/2005/8/layout/default"/>
    <dgm:cxn modelId="{189ACFBF-D4EB-4087-BBEF-A16F346BB7B7}" type="presParOf" srcId="{020468C4-4EF7-4E3A-8EAF-9B917E3D8507}" destId="{03F6C5F8-250C-48A8-98BC-B7BAD0F43788}" srcOrd="21" destOrd="0" presId="urn:microsoft.com/office/officeart/2005/8/layout/default"/>
    <dgm:cxn modelId="{2F15B7F6-265B-4894-8AF8-8CB1C738AFF1}" type="presParOf" srcId="{020468C4-4EF7-4E3A-8EAF-9B917E3D8507}" destId="{98AF1688-E3C5-4C7A-BCCF-3A9A4CB1DA25}" srcOrd="22" destOrd="0" presId="urn:microsoft.com/office/officeart/2005/8/layout/default"/>
    <dgm:cxn modelId="{E9A0019F-38EF-431E-852F-57E4A0920109}" type="presParOf" srcId="{020468C4-4EF7-4E3A-8EAF-9B917E3D8507}" destId="{8A831674-F575-4011-9AED-4E861E17853C}" srcOrd="23" destOrd="0" presId="urn:microsoft.com/office/officeart/2005/8/layout/default"/>
    <dgm:cxn modelId="{81DB6557-C3B6-4D9A-8C26-2754C0CD1B0C}" type="presParOf" srcId="{020468C4-4EF7-4E3A-8EAF-9B917E3D8507}" destId="{87D00CBD-A8C1-4BCB-80A4-F3F2F31E2E76}" srcOrd="24" destOrd="0" presId="urn:microsoft.com/office/officeart/2005/8/layout/default"/>
    <dgm:cxn modelId="{422EE9FC-24A5-4A43-BA3E-062D5F753726}" type="presParOf" srcId="{020468C4-4EF7-4E3A-8EAF-9B917E3D8507}" destId="{273076A6-A477-4862-A4F2-B1137126E370}" srcOrd="25" destOrd="0" presId="urn:microsoft.com/office/officeart/2005/8/layout/default"/>
    <dgm:cxn modelId="{DDB4A74A-B937-429A-BAEA-C714768496ED}" type="presParOf" srcId="{020468C4-4EF7-4E3A-8EAF-9B917E3D8507}" destId="{587AA1CE-4457-4AF7-9887-B73E69ABF7AF}" srcOrd="26" destOrd="0" presId="urn:microsoft.com/office/officeart/2005/8/layout/default"/>
    <dgm:cxn modelId="{591CD197-C64B-4C44-9A0F-3CED70722855}" type="presParOf" srcId="{020468C4-4EF7-4E3A-8EAF-9B917E3D8507}" destId="{C23B3527-ACFD-434E-A549-398E8D88C5A9}" srcOrd="27" destOrd="0" presId="urn:microsoft.com/office/officeart/2005/8/layout/default"/>
    <dgm:cxn modelId="{915274CB-7AAB-4D65-8EC7-CABB41466A61}" type="presParOf" srcId="{020468C4-4EF7-4E3A-8EAF-9B917E3D8507}" destId="{7E1BC847-1B97-44AA-9C88-6BF8402D6C2A}" srcOrd="28" destOrd="0" presId="urn:microsoft.com/office/officeart/2005/8/layout/defaul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B68D56-69D8-4DAA-9F87-25FBFACB1C64}"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BD1B4146-B41C-441A-9C5D-A076B16F096C}">
      <dgm:prSet/>
      <dgm:spPr>
        <a:solidFill>
          <a:srgbClr val="F7F785"/>
        </a:solidFill>
        <a:ln>
          <a:solidFill>
            <a:schemeClr val="tx1"/>
          </a:solidFill>
        </a:ln>
      </dgm:spPr>
      <dgm:t>
        <a:bodyPr/>
        <a:lstStyle/>
        <a:p>
          <a:r>
            <a:rPr lang="fi-FI" noProof="1">
              <a:solidFill>
                <a:schemeClr val="tx1"/>
              </a:solidFill>
            </a:rPr>
            <a:t>Otan vastuulleni kaiken, mikä menee pieleen ryhmässä.</a:t>
          </a:r>
          <a:endParaRPr lang="en-US" noProof="1">
            <a:solidFill>
              <a:schemeClr val="tx1"/>
            </a:solidFill>
          </a:endParaRPr>
        </a:p>
      </dgm:t>
    </dgm:pt>
    <dgm:pt modelId="{06504D2E-CC95-41ED-92C6-147187F7D0FA}" type="parTrans" cxnId="{4ED3D43C-B355-4CBF-A801-1D8DB7E21179}">
      <dgm:prSet/>
      <dgm:spPr/>
      <dgm:t>
        <a:bodyPr/>
        <a:lstStyle/>
        <a:p>
          <a:endParaRPr lang="en-US" noProof="1"/>
        </a:p>
      </dgm:t>
    </dgm:pt>
    <dgm:pt modelId="{4263A79E-A2B0-4735-B662-144D0B93750D}" type="sibTrans" cxnId="{4ED3D43C-B355-4CBF-A801-1D8DB7E21179}">
      <dgm:prSet/>
      <dgm:spPr/>
      <dgm:t>
        <a:bodyPr/>
        <a:lstStyle/>
        <a:p>
          <a:endParaRPr lang="en-US" noProof="1"/>
        </a:p>
      </dgm:t>
    </dgm:pt>
    <dgm:pt modelId="{6C240F81-33A3-4E89-B47F-687AD154C45E}">
      <dgm:prSet/>
      <dgm:spPr>
        <a:solidFill>
          <a:srgbClr val="F7F785"/>
        </a:solidFill>
        <a:ln>
          <a:solidFill>
            <a:schemeClr val="tx1"/>
          </a:solidFill>
        </a:ln>
      </dgm:spPr>
      <dgm:t>
        <a:bodyPr/>
        <a:lstStyle/>
        <a:p>
          <a:r>
            <a:rPr lang="fi-FI" noProof="1">
              <a:solidFill>
                <a:schemeClr val="tx1"/>
              </a:solidFill>
            </a:rPr>
            <a:t>Keskeytän ja puhun muiden päälle</a:t>
          </a:r>
          <a:endParaRPr lang="en-US" noProof="1">
            <a:solidFill>
              <a:schemeClr val="tx1"/>
            </a:solidFill>
          </a:endParaRPr>
        </a:p>
      </dgm:t>
    </dgm:pt>
    <dgm:pt modelId="{C66C7510-E5C2-488C-A831-4CAC13FD78DE}" type="parTrans" cxnId="{9B59EDE9-E70D-4E24-A7AA-5E2317487077}">
      <dgm:prSet/>
      <dgm:spPr/>
      <dgm:t>
        <a:bodyPr/>
        <a:lstStyle/>
        <a:p>
          <a:endParaRPr lang="en-US" noProof="1"/>
        </a:p>
      </dgm:t>
    </dgm:pt>
    <dgm:pt modelId="{AD290BB7-B5AC-45FE-961C-F736ECDC914D}" type="sibTrans" cxnId="{9B59EDE9-E70D-4E24-A7AA-5E2317487077}">
      <dgm:prSet/>
      <dgm:spPr/>
      <dgm:t>
        <a:bodyPr/>
        <a:lstStyle/>
        <a:p>
          <a:endParaRPr lang="en-US" noProof="1"/>
        </a:p>
      </dgm:t>
    </dgm:pt>
    <dgm:pt modelId="{73C666DE-E4F6-4584-8CE0-53F3DEE4065D}">
      <dgm:prSet/>
      <dgm:spPr>
        <a:solidFill>
          <a:srgbClr val="F7F785"/>
        </a:solidFill>
        <a:ln>
          <a:solidFill>
            <a:schemeClr val="tx1"/>
          </a:solidFill>
        </a:ln>
      </dgm:spPr>
      <dgm:t>
        <a:bodyPr/>
        <a:lstStyle/>
        <a:p>
          <a:r>
            <a:rPr lang="fi-FI" noProof="1">
              <a:solidFill>
                <a:schemeClr val="tx1"/>
              </a:solidFill>
            </a:rPr>
            <a:t>En ota vastuuta riitojen ratkomisesta ja syyllistän muita</a:t>
          </a:r>
          <a:endParaRPr lang="en-US" noProof="1">
            <a:solidFill>
              <a:schemeClr val="tx1"/>
            </a:solidFill>
          </a:endParaRPr>
        </a:p>
      </dgm:t>
    </dgm:pt>
    <dgm:pt modelId="{26D8ED9A-8798-48E2-AD15-D6E76A34509E}" type="parTrans" cxnId="{FB6F963A-CD23-4D1D-BE43-2CAAD64B32C0}">
      <dgm:prSet/>
      <dgm:spPr/>
      <dgm:t>
        <a:bodyPr/>
        <a:lstStyle/>
        <a:p>
          <a:endParaRPr lang="en-US" noProof="1"/>
        </a:p>
      </dgm:t>
    </dgm:pt>
    <dgm:pt modelId="{219E5672-930C-4561-BD53-03A8DAE1FBF5}" type="sibTrans" cxnId="{FB6F963A-CD23-4D1D-BE43-2CAAD64B32C0}">
      <dgm:prSet/>
      <dgm:spPr/>
      <dgm:t>
        <a:bodyPr/>
        <a:lstStyle/>
        <a:p>
          <a:endParaRPr lang="en-US" noProof="1"/>
        </a:p>
      </dgm:t>
    </dgm:pt>
    <dgm:pt modelId="{9CAB1549-F906-494B-A20A-61CB74D9C94E}">
      <dgm:prSet/>
      <dgm:spPr>
        <a:solidFill>
          <a:srgbClr val="F7F785"/>
        </a:solidFill>
        <a:ln>
          <a:solidFill>
            <a:schemeClr val="tx1"/>
          </a:solidFill>
        </a:ln>
      </dgm:spPr>
      <dgm:t>
        <a:bodyPr/>
        <a:lstStyle/>
        <a:p>
          <a:r>
            <a:rPr lang="fi-FI" noProof="1">
              <a:solidFill>
                <a:schemeClr val="tx1"/>
              </a:solidFill>
            </a:rPr>
            <a:t>Valitan jatkuvasti, mutta en itse tee asialle mitään</a:t>
          </a:r>
          <a:endParaRPr lang="en-US" noProof="1">
            <a:solidFill>
              <a:schemeClr val="tx1"/>
            </a:solidFill>
          </a:endParaRPr>
        </a:p>
      </dgm:t>
    </dgm:pt>
    <dgm:pt modelId="{43BBD039-A288-487D-805D-A78AB9497A71}" type="parTrans" cxnId="{722F72B6-A4A1-4F67-BC9D-95F9796D9D5D}">
      <dgm:prSet/>
      <dgm:spPr/>
      <dgm:t>
        <a:bodyPr/>
        <a:lstStyle/>
        <a:p>
          <a:endParaRPr lang="en-US" noProof="1"/>
        </a:p>
      </dgm:t>
    </dgm:pt>
    <dgm:pt modelId="{F73A4F75-E06F-4762-B793-C83748185FB9}" type="sibTrans" cxnId="{722F72B6-A4A1-4F67-BC9D-95F9796D9D5D}">
      <dgm:prSet/>
      <dgm:spPr/>
      <dgm:t>
        <a:bodyPr/>
        <a:lstStyle/>
        <a:p>
          <a:endParaRPr lang="en-US" noProof="1"/>
        </a:p>
      </dgm:t>
    </dgm:pt>
    <dgm:pt modelId="{C2B8FF50-A725-4F8C-93DE-2E928DA8FE93}">
      <dgm:prSet/>
      <dgm:spPr>
        <a:solidFill>
          <a:srgbClr val="F7F785"/>
        </a:solidFill>
        <a:ln>
          <a:solidFill>
            <a:schemeClr val="tx1"/>
          </a:solidFill>
        </a:ln>
      </dgm:spPr>
      <dgm:t>
        <a:bodyPr/>
        <a:lstStyle/>
        <a:p>
          <a:r>
            <a:rPr lang="fi-FI" noProof="1">
              <a:solidFill>
                <a:schemeClr val="tx1"/>
              </a:solidFill>
            </a:rPr>
            <a:t>Vähättelen tai pilkkaan muiden ideoita</a:t>
          </a:r>
          <a:endParaRPr lang="en-US" noProof="1">
            <a:solidFill>
              <a:schemeClr val="tx1"/>
            </a:solidFill>
          </a:endParaRPr>
        </a:p>
      </dgm:t>
    </dgm:pt>
    <dgm:pt modelId="{1CEDE129-A066-4C7C-9F40-E689168D41A5}" type="parTrans" cxnId="{AE6EE74A-9AB3-40CB-B46E-EFF694575929}">
      <dgm:prSet/>
      <dgm:spPr/>
      <dgm:t>
        <a:bodyPr/>
        <a:lstStyle/>
        <a:p>
          <a:endParaRPr lang="en-US" noProof="1"/>
        </a:p>
      </dgm:t>
    </dgm:pt>
    <dgm:pt modelId="{9C3C5472-E0C6-491E-AB91-43831720750D}" type="sibTrans" cxnId="{AE6EE74A-9AB3-40CB-B46E-EFF694575929}">
      <dgm:prSet/>
      <dgm:spPr/>
      <dgm:t>
        <a:bodyPr/>
        <a:lstStyle/>
        <a:p>
          <a:endParaRPr lang="en-US" noProof="1"/>
        </a:p>
      </dgm:t>
    </dgm:pt>
    <dgm:pt modelId="{1FDAE6AE-6A81-4BDE-B2BF-259857E15AFF}">
      <dgm:prSet/>
      <dgm:spPr>
        <a:solidFill>
          <a:srgbClr val="F7F785"/>
        </a:solidFill>
        <a:ln>
          <a:solidFill>
            <a:schemeClr val="tx1"/>
          </a:solidFill>
        </a:ln>
      </dgm:spPr>
      <dgm:t>
        <a:bodyPr/>
        <a:lstStyle/>
        <a:p>
          <a:r>
            <a:rPr lang="fi-FI" noProof="1">
              <a:solidFill>
                <a:schemeClr val="tx1"/>
              </a:solidFill>
            </a:rPr>
            <a:t>Keskityn vain itseeni enkä osallistu ryhmän tehtäviin</a:t>
          </a:r>
          <a:endParaRPr lang="en-US" noProof="1">
            <a:solidFill>
              <a:schemeClr val="tx1"/>
            </a:solidFill>
          </a:endParaRPr>
        </a:p>
      </dgm:t>
    </dgm:pt>
    <dgm:pt modelId="{FF50324E-9250-4F86-BACE-069E71090E81}" type="parTrans" cxnId="{D09425B8-9F0F-4420-8E54-C7A5BA255C05}">
      <dgm:prSet/>
      <dgm:spPr/>
      <dgm:t>
        <a:bodyPr/>
        <a:lstStyle/>
        <a:p>
          <a:endParaRPr lang="en-US" noProof="1"/>
        </a:p>
      </dgm:t>
    </dgm:pt>
    <dgm:pt modelId="{E1C9ED25-C41B-462E-93F7-A8ACF1C5794A}" type="sibTrans" cxnId="{D09425B8-9F0F-4420-8E54-C7A5BA255C05}">
      <dgm:prSet/>
      <dgm:spPr/>
      <dgm:t>
        <a:bodyPr/>
        <a:lstStyle/>
        <a:p>
          <a:endParaRPr lang="en-US" noProof="1"/>
        </a:p>
      </dgm:t>
    </dgm:pt>
    <dgm:pt modelId="{79472AB1-5E57-486A-A583-9B4A28A9480E}">
      <dgm:prSet/>
      <dgm:spPr>
        <a:solidFill>
          <a:srgbClr val="F7F785"/>
        </a:solidFill>
        <a:ln>
          <a:solidFill>
            <a:schemeClr val="tx1"/>
          </a:solidFill>
        </a:ln>
      </dgm:spPr>
      <dgm:t>
        <a:bodyPr/>
        <a:lstStyle/>
        <a:p>
          <a:r>
            <a:rPr lang="fi-FI" noProof="1">
              <a:solidFill>
                <a:schemeClr val="tx1"/>
              </a:solidFill>
            </a:rPr>
            <a:t>Pyrin olemaan huomion keskipisteenä</a:t>
          </a:r>
          <a:endParaRPr lang="en-US" noProof="1">
            <a:solidFill>
              <a:schemeClr val="tx1"/>
            </a:solidFill>
          </a:endParaRPr>
        </a:p>
      </dgm:t>
    </dgm:pt>
    <dgm:pt modelId="{F3BB6301-9D8D-4B3A-BF72-74B642ECD49D}" type="parTrans" cxnId="{D92A128C-1BD1-40A8-B009-91F9D7FF5228}">
      <dgm:prSet/>
      <dgm:spPr/>
      <dgm:t>
        <a:bodyPr/>
        <a:lstStyle/>
        <a:p>
          <a:endParaRPr lang="en-US" noProof="1"/>
        </a:p>
      </dgm:t>
    </dgm:pt>
    <dgm:pt modelId="{21DA0B55-A466-4832-AF4F-28499265432C}" type="sibTrans" cxnId="{D92A128C-1BD1-40A8-B009-91F9D7FF5228}">
      <dgm:prSet/>
      <dgm:spPr/>
      <dgm:t>
        <a:bodyPr/>
        <a:lstStyle/>
        <a:p>
          <a:endParaRPr lang="en-US" noProof="1"/>
        </a:p>
      </dgm:t>
    </dgm:pt>
    <dgm:pt modelId="{8E349A64-4812-4C80-9DB2-CAD518E9FEFD}">
      <dgm:prSet/>
      <dgm:spPr>
        <a:solidFill>
          <a:srgbClr val="F7F785"/>
        </a:solidFill>
        <a:ln>
          <a:solidFill>
            <a:schemeClr val="tx1"/>
          </a:solidFill>
        </a:ln>
      </dgm:spPr>
      <dgm:t>
        <a:bodyPr/>
        <a:lstStyle/>
        <a:p>
          <a:r>
            <a:rPr lang="fi-FI" noProof="1">
              <a:solidFill>
                <a:schemeClr val="tx1"/>
              </a:solidFill>
            </a:rPr>
            <a:t>Puhun pahaa muista​</a:t>
          </a:r>
          <a:endParaRPr lang="en-US" noProof="1">
            <a:solidFill>
              <a:schemeClr val="tx1"/>
            </a:solidFill>
          </a:endParaRPr>
        </a:p>
      </dgm:t>
    </dgm:pt>
    <dgm:pt modelId="{53927637-2F10-460D-9A59-852D0863CECF}" type="parTrans" cxnId="{2937B897-2BFC-4304-96F7-E95489A7E5D2}">
      <dgm:prSet/>
      <dgm:spPr/>
      <dgm:t>
        <a:bodyPr/>
        <a:lstStyle/>
        <a:p>
          <a:endParaRPr lang="en-US" noProof="1"/>
        </a:p>
      </dgm:t>
    </dgm:pt>
    <dgm:pt modelId="{73648D66-28E2-42FA-BCF0-E4F34045B09B}" type="sibTrans" cxnId="{2937B897-2BFC-4304-96F7-E95489A7E5D2}">
      <dgm:prSet/>
      <dgm:spPr/>
      <dgm:t>
        <a:bodyPr/>
        <a:lstStyle/>
        <a:p>
          <a:endParaRPr lang="en-US" noProof="1"/>
        </a:p>
      </dgm:t>
    </dgm:pt>
    <dgm:pt modelId="{B13FEE6E-AC0C-4918-A2F8-AA7F0D0209BB}">
      <dgm:prSet/>
      <dgm:spPr>
        <a:solidFill>
          <a:srgbClr val="F7F785"/>
        </a:solidFill>
        <a:ln>
          <a:solidFill>
            <a:schemeClr val="tx1"/>
          </a:solidFill>
        </a:ln>
      </dgm:spPr>
      <dgm:t>
        <a:bodyPr/>
        <a:lstStyle/>
        <a:p>
          <a:pPr>
            <a:spcAft>
              <a:spcPts val="0"/>
            </a:spcAft>
          </a:pPr>
          <a:r>
            <a:rPr lang="fi-FI" noProof="1">
              <a:solidFill>
                <a:schemeClr val="tx1"/>
              </a:solidFill>
            </a:rPr>
            <a:t>En hoida vastuu-</a:t>
          </a:r>
        </a:p>
        <a:p>
          <a:pPr>
            <a:spcAft>
              <a:spcPts val="0"/>
            </a:spcAft>
          </a:pPr>
          <a:r>
            <a:rPr lang="fi-FI" noProof="1">
              <a:solidFill>
                <a:schemeClr val="tx1"/>
              </a:solidFill>
            </a:rPr>
            <a:t>tani ryhmässä. Jätän esimerkiksi sovitut tehtävät tekemättä.</a:t>
          </a:r>
          <a:endParaRPr lang="en-US" noProof="1">
            <a:solidFill>
              <a:schemeClr val="tx1"/>
            </a:solidFill>
          </a:endParaRPr>
        </a:p>
      </dgm:t>
    </dgm:pt>
    <dgm:pt modelId="{2033464C-050E-4647-93B3-26C701A79151}" type="parTrans" cxnId="{EBF56E3A-CAD2-439A-B144-7F13876336BE}">
      <dgm:prSet/>
      <dgm:spPr/>
      <dgm:t>
        <a:bodyPr/>
        <a:lstStyle/>
        <a:p>
          <a:endParaRPr lang="en-US" noProof="1"/>
        </a:p>
      </dgm:t>
    </dgm:pt>
    <dgm:pt modelId="{D66399F4-09A3-4FEE-9A2B-C6B07C60EE81}" type="sibTrans" cxnId="{EBF56E3A-CAD2-439A-B144-7F13876336BE}">
      <dgm:prSet/>
      <dgm:spPr/>
      <dgm:t>
        <a:bodyPr/>
        <a:lstStyle/>
        <a:p>
          <a:endParaRPr lang="en-US" noProof="1"/>
        </a:p>
      </dgm:t>
    </dgm:pt>
    <dgm:pt modelId="{4E070B79-63F6-4548-BF23-BB6D8C07DD53}">
      <dgm:prSet/>
      <dgm:spPr>
        <a:solidFill>
          <a:srgbClr val="F7F785"/>
        </a:solidFill>
        <a:ln>
          <a:solidFill>
            <a:schemeClr val="tx1"/>
          </a:solidFill>
        </a:ln>
      </dgm:spPr>
      <dgm:t>
        <a:bodyPr/>
        <a:lstStyle/>
        <a:p>
          <a:r>
            <a:rPr lang="fi-FI" noProof="1">
              <a:solidFill>
                <a:schemeClr val="tx1"/>
              </a:solidFill>
            </a:rPr>
            <a:t>Pidän itseäni muita parempana. Aliarvioin muita.</a:t>
          </a:r>
        </a:p>
      </dgm:t>
    </dgm:pt>
    <dgm:pt modelId="{EB74CF7D-77DC-4FEB-B96B-C5E40F3F96D9}" type="parTrans" cxnId="{2447FCB4-0686-4C02-92AE-AD5BECB18447}">
      <dgm:prSet/>
      <dgm:spPr/>
      <dgm:t>
        <a:bodyPr/>
        <a:lstStyle/>
        <a:p>
          <a:endParaRPr lang="en-US" noProof="1"/>
        </a:p>
      </dgm:t>
    </dgm:pt>
    <dgm:pt modelId="{1A10A7B4-462E-4743-A97E-0DA72C0991F9}" type="sibTrans" cxnId="{2447FCB4-0686-4C02-92AE-AD5BECB18447}">
      <dgm:prSet/>
      <dgm:spPr/>
      <dgm:t>
        <a:bodyPr/>
        <a:lstStyle/>
        <a:p>
          <a:endParaRPr lang="en-US" noProof="1"/>
        </a:p>
      </dgm:t>
    </dgm:pt>
    <dgm:pt modelId="{6F4C247D-8F49-4CC1-B20D-ED89309D8164}">
      <dgm:prSet/>
      <dgm:spPr>
        <a:solidFill>
          <a:srgbClr val="F7F785"/>
        </a:solidFill>
        <a:ln>
          <a:solidFill>
            <a:schemeClr val="tx1"/>
          </a:solidFill>
        </a:ln>
      </dgm:spPr>
      <dgm:t>
        <a:bodyPr/>
        <a:lstStyle/>
        <a:p>
          <a:pPr>
            <a:spcAft>
              <a:spcPts val="0"/>
            </a:spcAft>
          </a:pPr>
          <a:r>
            <a:rPr lang="fi-FI" noProof="1">
              <a:solidFill>
                <a:schemeClr val="tx1"/>
              </a:solidFill>
            </a:rPr>
            <a:t>Häiritsen jatku-</a:t>
          </a:r>
        </a:p>
        <a:p>
          <a:pPr>
            <a:spcAft>
              <a:spcPts val="0"/>
            </a:spcAft>
          </a:pPr>
          <a:r>
            <a:rPr lang="fi-FI" noProof="1">
              <a:solidFill>
                <a:schemeClr val="tx1"/>
              </a:solidFill>
            </a:rPr>
            <a:t>vasti muiden työskentelyä hulluttelemalla tai vitsailemalla</a:t>
          </a:r>
          <a:endParaRPr lang="en-US" noProof="1">
            <a:solidFill>
              <a:schemeClr val="tx1"/>
            </a:solidFill>
          </a:endParaRPr>
        </a:p>
      </dgm:t>
    </dgm:pt>
    <dgm:pt modelId="{04111F4A-FCEF-428F-8E1B-98846C90B473}" type="parTrans" cxnId="{779AC481-80D8-4582-99E7-BD972781FAAF}">
      <dgm:prSet/>
      <dgm:spPr/>
      <dgm:t>
        <a:bodyPr/>
        <a:lstStyle/>
        <a:p>
          <a:endParaRPr lang="en-US" noProof="1"/>
        </a:p>
      </dgm:t>
    </dgm:pt>
    <dgm:pt modelId="{91DC2CB6-F0AF-4A5E-98FD-D7A4E42125E6}" type="sibTrans" cxnId="{779AC481-80D8-4582-99E7-BD972781FAAF}">
      <dgm:prSet/>
      <dgm:spPr/>
      <dgm:t>
        <a:bodyPr/>
        <a:lstStyle/>
        <a:p>
          <a:endParaRPr lang="en-US" noProof="1"/>
        </a:p>
      </dgm:t>
    </dgm:pt>
    <dgm:pt modelId="{40DCD255-6ECB-4DBD-A55E-ADFCAED23ECD}">
      <dgm:prSet/>
      <dgm:spPr>
        <a:solidFill>
          <a:srgbClr val="F7F785"/>
        </a:solidFill>
        <a:ln>
          <a:solidFill>
            <a:schemeClr val="tx1"/>
          </a:solidFill>
        </a:ln>
      </dgm:spPr>
      <dgm:t>
        <a:bodyPr/>
        <a:lstStyle/>
        <a:p>
          <a:r>
            <a:rPr lang="fi-FI" noProof="1">
              <a:solidFill>
                <a:schemeClr val="tx1"/>
              </a:solidFill>
            </a:rPr>
            <a:t>Määräilen muita</a:t>
          </a:r>
          <a:endParaRPr lang="en-US" noProof="1">
            <a:solidFill>
              <a:schemeClr val="tx1"/>
            </a:solidFill>
          </a:endParaRPr>
        </a:p>
      </dgm:t>
    </dgm:pt>
    <dgm:pt modelId="{D43D4879-A0BF-4243-BB12-7DE19BAC4F9C}" type="parTrans" cxnId="{3C089EE4-218F-44C3-B553-C734FC34CC5B}">
      <dgm:prSet/>
      <dgm:spPr/>
      <dgm:t>
        <a:bodyPr/>
        <a:lstStyle/>
        <a:p>
          <a:endParaRPr lang="en-US" noProof="1"/>
        </a:p>
      </dgm:t>
    </dgm:pt>
    <dgm:pt modelId="{C369076C-C77E-4576-BD20-B9AC90217443}" type="sibTrans" cxnId="{3C089EE4-218F-44C3-B553-C734FC34CC5B}">
      <dgm:prSet/>
      <dgm:spPr/>
      <dgm:t>
        <a:bodyPr/>
        <a:lstStyle/>
        <a:p>
          <a:endParaRPr lang="en-US" noProof="1"/>
        </a:p>
      </dgm:t>
    </dgm:pt>
    <dgm:pt modelId="{F5ED4E94-C329-41BC-80D8-D891488008C6}">
      <dgm:prSet/>
      <dgm:spPr>
        <a:solidFill>
          <a:srgbClr val="F7F785"/>
        </a:solidFill>
        <a:ln>
          <a:solidFill>
            <a:schemeClr val="tx1"/>
          </a:solidFill>
        </a:ln>
      </dgm:spPr>
      <dgm:t>
        <a:bodyPr/>
        <a:lstStyle/>
        <a:p>
          <a:pPr>
            <a:spcAft>
              <a:spcPts val="0"/>
            </a:spcAft>
          </a:pPr>
          <a:r>
            <a:rPr lang="fi-FI" noProof="1">
              <a:solidFill>
                <a:schemeClr val="tx1"/>
              </a:solidFill>
            </a:rPr>
            <a:t>Ihailen sääntö-</a:t>
          </a:r>
        </a:p>
        <a:p>
          <a:pPr>
            <a:spcAft>
              <a:spcPts val="0"/>
            </a:spcAft>
          </a:pPr>
          <a:r>
            <a:rPr lang="fi-FI" noProof="1">
              <a:solidFill>
                <a:schemeClr val="tx1"/>
              </a:solidFill>
            </a:rPr>
            <a:t>jen vastaista toimintaa ja hankaluuksiin joutumista</a:t>
          </a:r>
        </a:p>
      </dgm:t>
    </dgm:pt>
    <dgm:pt modelId="{FF97DAA3-D1FB-44C0-A89C-D5622709BE67}" type="parTrans" cxnId="{B8AD7CD4-5056-456F-842E-00E9CC3F037C}">
      <dgm:prSet/>
      <dgm:spPr/>
      <dgm:t>
        <a:bodyPr/>
        <a:lstStyle/>
        <a:p>
          <a:endParaRPr lang="en-US" noProof="1"/>
        </a:p>
      </dgm:t>
    </dgm:pt>
    <dgm:pt modelId="{B758F65D-9EFE-407A-B9DA-0CC91D7A2B7D}" type="sibTrans" cxnId="{B8AD7CD4-5056-456F-842E-00E9CC3F037C}">
      <dgm:prSet/>
      <dgm:spPr/>
      <dgm:t>
        <a:bodyPr/>
        <a:lstStyle/>
        <a:p>
          <a:endParaRPr lang="en-US" noProof="1"/>
        </a:p>
      </dgm:t>
    </dgm:pt>
    <dgm:pt modelId="{5011860A-629B-47AC-A9DC-DDF4B52FB083}">
      <dgm:prSet/>
      <dgm:spPr>
        <a:solidFill>
          <a:srgbClr val="F7F785"/>
        </a:solidFill>
        <a:ln>
          <a:solidFill>
            <a:schemeClr val="tx1"/>
          </a:solidFill>
        </a:ln>
      </dgm:spPr>
      <dgm:t>
        <a:bodyPr/>
        <a:lstStyle/>
        <a:p>
          <a:r>
            <a:rPr lang="en-US" noProof="1">
              <a:solidFill>
                <a:schemeClr val="tx1"/>
              </a:solidFill>
            </a:rPr>
            <a:t>En</a:t>
          </a:r>
          <a:r>
            <a:rPr lang="en-US" baseline="0" noProof="1">
              <a:solidFill>
                <a:schemeClr val="tx1"/>
              </a:solidFill>
            </a:rPr>
            <a:t> anna muille puheenvuoroa</a:t>
          </a:r>
          <a:endParaRPr lang="en-US" noProof="1">
            <a:solidFill>
              <a:schemeClr val="tx1"/>
            </a:solidFill>
          </a:endParaRPr>
        </a:p>
      </dgm:t>
    </dgm:pt>
    <dgm:pt modelId="{52969ECB-ABA7-4B69-BE4A-1120AE8C21F0}" type="parTrans" cxnId="{F8F69749-499D-4070-801A-2623CCFAB856}">
      <dgm:prSet/>
      <dgm:spPr/>
      <dgm:t>
        <a:bodyPr/>
        <a:lstStyle/>
        <a:p>
          <a:endParaRPr lang="en-US" noProof="1"/>
        </a:p>
      </dgm:t>
    </dgm:pt>
    <dgm:pt modelId="{CFFF97DB-DD3C-4861-96CC-04461DBFB248}" type="sibTrans" cxnId="{F8F69749-499D-4070-801A-2623CCFAB856}">
      <dgm:prSet/>
      <dgm:spPr/>
      <dgm:t>
        <a:bodyPr/>
        <a:lstStyle/>
        <a:p>
          <a:endParaRPr lang="en-US" noProof="1"/>
        </a:p>
      </dgm:t>
    </dgm:pt>
    <dgm:pt modelId="{88A784C5-5415-46DE-8F9A-A7A41D272730}">
      <dgm:prSet/>
      <dgm:spPr>
        <a:solidFill>
          <a:srgbClr val="F7F785"/>
        </a:solidFill>
        <a:ln>
          <a:solidFill>
            <a:schemeClr val="tx1"/>
          </a:solidFill>
        </a:ln>
      </dgm:spPr>
      <dgm:t>
        <a:bodyPr/>
        <a:lstStyle/>
        <a:p>
          <a:pPr>
            <a:spcAft>
              <a:spcPts val="0"/>
            </a:spcAft>
          </a:pPr>
          <a:r>
            <a:rPr lang="fi-FI" noProof="1">
              <a:solidFill>
                <a:schemeClr val="tx1"/>
              </a:solidFill>
            </a:rPr>
            <a:t>Muistelen men-</a:t>
          </a:r>
        </a:p>
        <a:p>
          <a:pPr>
            <a:spcAft>
              <a:spcPts val="0"/>
            </a:spcAft>
          </a:pPr>
          <a:r>
            <a:rPr lang="fi-FI" noProof="1">
              <a:solidFill>
                <a:schemeClr val="tx1"/>
              </a:solidFill>
            </a:rPr>
            <a:t>neitä ikäviä ryhmäkokemuksia toistuvasti​</a:t>
          </a:r>
          <a:endParaRPr lang="en-US" noProof="1">
            <a:solidFill>
              <a:schemeClr val="tx1"/>
            </a:solidFill>
          </a:endParaRPr>
        </a:p>
      </dgm:t>
    </dgm:pt>
    <dgm:pt modelId="{1EBAD23F-FB60-4905-86B6-519ED3E3CFCB}" type="parTrans" cxnId="{2146C47E-5652-4F52-A0BB-D50969AEA1A7}">
      <dgm:prSet/>
      <dgm:spPr/>
      <dgm:t>
        <a:bodyPr/>
        <a:lstStyle/>
        <a:p>
          <a:endParaRPr lang="en-US" noProof="1"/>
        </a:p>
      </dgm:t>
    </dgm:pt>
    <dgm:pt modelId="{D29840BF-558E-4DE0-A7F4-BFE2B5D07981}" type="sibTrans" cxnId="{2146C47E-5652-4F52-A0BB-D50969AEA1A7}">
      <dgm:prSet/>
      <dgm:spPr/>
      <dgm:t>
        <a:bodyPr/>
        <a:lstStyle/>
        <a:p>
          <a:endParaRPr lang="en-US" noProof="1"/>
        </a:p>
      </dgm:t>
    </dgm:pt>
    <dgm:pt modelId="{9EE7ACA5-8688-4BBE-8B2E-0F37CC6115AE}">
      <dgm:prSet/>
      <dgm:spPr>
        <a:solidFill>
          <a:srgbClr val="F7F785"/>
        </a:solidFill>
        <a:ln>
          <a:solidFill>
            <a:schemeClr val="tx1"/>
          </a:solidFill>
        </a:ln>
      </dgm:spPr>
      <dgm:t>
        <a:bodyPr/>
        <a:lstStyle/>
        <a:p>
          <a:r>
            <a:rPr lang="fi-FI" noProof="1">
              <a:solidFill>
                <a:schemeClr val="tx1"/>
              </a:solidFill>
            </a:rPr>
            <a:t>Lannistan muita epäilemällä ryhmän onnistumista ​</a:t>
          </a:r>
          <a:endParaRPr lang="en-US" noProof="1">
            <a:solidFill>
              <a:schemeClr val="tx1"/>
            </a:solidFill>
          </a:endParaRPr>
        </a:p>
      </dgm:t>
    </dgm:pt>
    <dgm:pt modelId="{2B5B40C2-F631-4F27-B28A-35BE58B89084}" type="parTrans" cxnId="{59C587EA-5C0F-499D-8249-F8BA4C72C540}">
      <dgm:prSet/>
      <dgm:spPr/>
      <dgm:t>
        <a:bodyPr/>
        <a:lstStyle/>
        <a:p>
          <a:endParaRPr lang="en-US" noProof="1"/>
        </a:p>
      </dgm:t>
    </dgm:pt>
    <dgm:pt modelId="{7DA693EF-842D-45A1-BB7E-654C57CB0293}" type="sibTrans" cxnId="{59C587EA-5C0F-499D-8249-F8BA4C72C540}">
      <dgm:prSet/>
      <dgm:spPr/>
      <dgm:t>
        <a:bodyPr/>
        <a:lstStyle/>
        <a:p>
          <a:endParaRPr lang="en-US" noProof="1"/>
        </a:p>
      </dgm:t>
    </dgm:pt>
    <dgm:pt modelId="{CCEFB68A-895B-49AE-AE1C-C529C421B422}">
      <dgm:prSet/>
      <dgm:spPr>
        <a:solidFill>
          <a:srgbClr val="F7F785"/>
        </a:solidFill>
        <a:ln>
          <a:solidFill>
            <a:schemeClr val="tx1"/>
          </a:solidFill>
        </a:ln>
      </dgm:spPr>
      <dgm:t>
        <a:bodyPr/>
        <a:lstStyle/>
        <a:p>
          <a:r>
            <a:rPr lang="fi-FI" noProof="1">
              <a:solidFill>
                <a:schemeClr val="tx1"/>
              </a:solidFill>
            </a:rPr>
            <a:t>Välttelen vuorovaikutusta muiden ryhmän jäsenten kanssa​</a:t>
          </a:r>
          <a:endParaRPr lang="en-US" noProof="1">
            <a:solidFill>
              <a:schemeClr val="tx1"/>
            </a:solidFill>
          </a:endParaRPr>
        </a:p>
      </dgm:t>
    </dgm:pt>
    <dgm:pt modelId="{F9832570-622D-416E-A784-63FD3C21537B}" type="parTrans" cxnId="{E3B62E6B-4D72-4223-A7BE-1E0D9F7DE013}">
      <dgm:prSet/>
      <dgm:spPr/>
      <dgm:t>
        <a:bodyPr/>
        <a:lstStyle/>
        <a:p>
          <a:endParaRPr lang="en-US" noProof="1"/>
        </a:p>
      </dgm:t>
    </dgm:pt>
    <dgm:pt modelId="{294D24A8-F229-45EF-BC08-24A107BD6B91}" type="sibTrans" cxnId="{E3B62E6B-4D72-4223-A7BE-1E0D9F7DE013}">
      <dgm:prSet/>
      <dgm:spPr/>
      <dgm:t>
        <a:bodyPr/>
        <a:lstStyle/>
        <a:p>
          <a:endParaRPr lang="en-US" noProof="1"/>
        </a:p>
      </dgm:t>
    </dgm:pt>
    <dgm:pt modelId="{5639F926-697A-4A52-A330-79135C2F87C7}">
      <dgm:prSet/>
      <dgm:spPr>
        <a:solidFill>
          <a:srgbClr val="F7F785"/>
        </a:solidFill>
        <a:ln>
          <a:solidFill>
            <a:schemeClr val="tx1"/>
          </a:solidFill>
        </a:ln>
      </dgm:spPr>
      <dgm:t>
        <a:bodyPr/>
        <a:lstStyle/>
        <a:p>
          <a:r>
            <a:rPr lang="fi-FI" noProof="1">
              <a:solidFill>
                <a:schemeClr val="tx1"/>
              </a:solidFill>
            </a:rPr>
            <a:t>En uskalla tehdä sitä mitä minulta odotetaan</a:t>
          </a:r>
          <a:endParaRPr lang="en-US" noProof="1">
            <a:solidFill>
              <a:schemeClr val="tx1"/>
            </a:solidFill>
          </a:endParaRPr>
        </a:p>
      </dgm:t>
    </dgm:pt>
    <dgm:pt modelId="{68FDCE09-7A29-4AAD-B6BB-3832DDB4FC97}" type="parTrans" cxnId="{3A7E42CF-C745-47D8-9405-E67557540314}">
      <dgm:prSet/>
      <dgm:spPr/>
      <dgm:t>
        <a:bodyPr/>
        <a:lstStyle/>
        <a:p>
          <a:endParaRPr lang="en-US" noProof="1"/>
        </a:p>
      </dgm:t>
    </dgm:pt>
    <dgm:pt modelId="{0A9F9F42-10B7-4B0F-84ED-F5DCAF77CB64}" type="sibTrans" cxnId="{3A7E42CF-C745-47D8-9405-E67557540314}">
      <dgm:prSet/>
      <dgm:spPr/>
      <dgm:t>
        <a:bodyPr/>
        <a:lstStyle/>
        <a:p>
          <a:endParaRPr lang="en-US" noProof="1"/>
        </a:p>
      </dgm:t>
    </dgm:pt>
    <dgm:pt modelId="{388FA936-5675-410E-95F0-2F0DE2F1C442}">
      <dgm:prSet/>
      <dgm:spPr>
        <a:solidFill>
          <a:srgbClr val="F7F785"/>
        </a:solidFill>
        <a:ln>
          <a:solidFill>
            <a:schemeClr val="tx1"/>
          </a:solidFill>
        </a:ln>
      </dgm:spPr>
      <dgm:t>
        <a:bodyPr/>
        <a:lstStyle/>
        <a:p>
          <a:pPr>
            <a:spcAft>
              <a:spcPts val="0"/>
            </a:spcAft>
          </a:pPr>
          <a:r>
            <a:rPr lang="fi-FI" noProof="1">
              <a:solidFill>
                <a:schemeClr val="tx1"/>
              </a:solidFill>
            </a:rPr>
            <a:t>Arvioin kavereita-</a:t>
          </a:r>
        </a:p>
        <a:p>
          <a:pPr>
            <a:spcAft>
              <a:spcPts val="0"/>
            </a:spcAft>
          </a:pPr>
          <a:r>
            <a:rPr lang="fi-FI" noProof="1">
              <a:solidFill>
                <a:schemeClr val="tx1"/>
              </a:solidFill>
            </a:rPr>
            <a:t>ni ulkoisten asioiden kuten pukeutumisen perusteella</a:t>
          </a:r>
        </a:p>
      </dgm:t>
    </dgm:pt>
    <dgm:pt modelId="{1A790F36-23C7-4EA4-B35C-B62A23BACF99}" type="parTrans" cxnId="{C21F17CE-AF62-41DF-A029-C3E00F050FC9}">
      <dgm:prSet/>
      <dgm:spPr/>
      <dgm:t>
        <a:bodyPr/>
        <a:lstStyle/>
        <a:p>
          <a:endParaRPr lang="fi-FI" noProof="1"/>
        </a:p>
      </dgm:t>
    </dgm:pt>
    <dgm:pt modelId="{6204AAD4-4499-4651-9E1C-281C584B36B8}" type="sibTrans" cxnId="{C21F17CE-AF62-41DF-A029-C3E00F050FC9}">
      <dgm:prSet/>
      <dgm:spPr/>
      <dgm:t>
        <a:bodyPr/>
        <a:lstStyle/>
        <a:p>
          <a:endParaRPr lang="fi-FI" noProof="1"/>
        </a:p>
      </dgm:t>
    </dgm:pt>
    <dgm:pt modelId="{E91387BC-99C5-44C7-B980-1B119A5C1D1A}">
      <dgm:prSet/>
      <dgm:spPr>
        <a:solidFill>
          <a:srgbClr val="F7F785"/>
        </a:solidFill>
        <a:ln>
          <a:solidFill>
            <a:schemeClr val="tx1"/>
          </a:solidFill>
        </a:ln>
      </dgm:spPr>
      <dgm:t>
        <a:bodyPr/>
        <a:lstStyle/>
        <a:p>
          <a:r>
            <a:rPr lang="fi-FI" noProof="1">
              <a:solidFill>
                <a:schemeClr val="tx1"/>
              </a:solidFill>
            </a:rPr>
            <a:t>En kuuntele muita</a:t>
          </a:r>
        </a:p>
      </dgm:t>
    </dgm:pt>
    <dgm:pt modelId="{CECCC083-F091-4BC3-A8F8-645F35B9C18A}" type="parTrans" cxnId="{FF71AC9D-A2FA-4FEA-B68A-9750BEED3C60}">
      <dgm:prSet/>
      <dgm:spPr/>
      <dgm:t>
        <a:bodyPr/>
        <a:lstStyle/>
        <a:p>
          <a:endParaRPr lang="fi-FI" noProof="1"/>
        </a:p>
      </dgm:t>
    </dgm:pt>
    <dgm:pt modelId="{C681669F-D259-4E42-9FA1-90FF0EC01467}" type="sibTrans" cxnId="{FF71AC9D-A2FA-4FEA-B68A-9750BEED3C60}">
      <dgm:prSet/>
      <dgm:spPr/>
      <dgm:t>
        <a:bodyPr/>
        <a:lstStyle/>
        <a:p>
          <a:endParaRPr lang="fi-FI" noProof="1"/>
        </a:p>
      </dgm:t>
    </dgm:pt>
    <dgm:pt modelId="{DB0FC1ED-4034-444A-ABFE-CC6F14F02671}">
      <dgm:prSet/>
      <dgm:spPr>
        <a:solidFill>
          <a:srgbClr val="F7F785"/>
        </a:solidFill>
        <a:ln>
          <a:solidFill>
            <a:schemeClr val="tx1"/>
          </a:solidFill>
        </a:ln>
      </dgm:spPr>
      <dgm:t>
        <a:bodyPr/>
        <a:lstStyle/>
        <a:p>
          <a:r>
            <a:rPr lang="fi-FI" noProof="1">
              <a:solidFill>
                <a:schemeClr val="tx1"/>
              </a:solidFill>
            </a:rPr>
            <a:t>En auta muita</a:t>
          </a:r>
        </a:p>
      </dgm:t>
    </dgm:pt>
    <dgm:pt modelId="{6E162964-7CA5-4F37-BC78-9040C54785DB}" type="parTrans" cxnId="{87B0E5C9-316E-4099-8A4F-2B0F8FBD7EEB}">
      <dgm:prSet/>
      <dgm:spPr/>
      <dgm:t>
        <a:bodyPr/>
        <a:lstStyle/>
        <a:p>
          <a:endParaRPr lang="fi-FI" noProof="1"/>
        </a:p>
      </dgm:t>
    </dgm:pt>
    <dgm:pt modelId="{96C71346-835D-421F-AD9C-2CC895EC6ED5}" type="sibTrans" cxnId="{87B0E5C9-316E-4099-8A4F-2B0F8FBD7EEB}">
      <dgm:prSet/>
      <dgm:spPr/>
      <dgm:t>
        <a:bodyPr/>
        <a:lstStyle/>
        <a:p>
          <a:endParaRPr lang="fi-FI" noProof="1"/>
        </a:p>
      </dgm:t>
    </dgm:pt>
    <dgm:pt modelId="{9356964D-A0A7-41D4-BB2D-3B266A9DF54F}">
      <dgm:prSet/>
      <dgm:spPr>
        <a:solidFill>
          <a:srgbClr val="F7F785"/>
        </a:solidFill>
        <a:ln>
          <a:solidFill>
            <a:schemeClr val="tx1"/>
          </a:solidFill>
        </a:ln>
      </dgm:spPr>
      <dgm:t>
        <a:bodyPr/>
        <a:lstStyle/>
        <a:p>
          <a:r>
            <a:rPr lang="fi-FI" noProof="1">
              <a:solidFill>
                <a:schemeClr val="tx1"/>
              </a:solidFill>
            </a:rPr>
            <a:t>En hyväksy kuin parhaat kaverini ryhmän jäseneksi</a:t>
          </a:r>
        </a:p>
      </dgm:t>
    </dgm:pt>
    <dgm:pt modelId="{1DCAE506-CD91-4544-8E5B-75CFD20DECFC}" type="parTrans" cxnId="{9D173B03-5BA2-47B9-8568-234DF8B884F9}">
      <dgm:prSet/>
      <dgm:spPr/>
      <dgm:t>
        <a:bodyPr/>
        <a:lstStyle/>
        <a:p>
          <a:endParaRPr lang="fi-FI" noProof="1"/>
        </a:p>
      </dgm:t>
    </dgm:pt>
    <dgm:pt modelId="{C017D92B-CED3-4A87-BAB5-0E87EE3B614B}" type="sibTrans" cxnId="{9D173B03-5BA2-47B9-8568-234DF8B884F9}">
      <dgm:prSet/>
      <dgm:spPr/>
      <dgm:t>
        <a:bodyPr/>
        <a:lstStyle/>
        <a:p>
          <a:endParaRPr lang="fi-FI" noProof="1"/>
        </a:p>
      </dgm:t>
    </dgm:pt>
    <dgm:pt modelId="{F89A3950-4299-4884-AB27-5D19D7BAA392}">
      <dgm:prSet/>
      <dgm:spPr>
        <a:solidFill>
          <a:srgbClr val="FEFDDF"/>
        </a:solidFill>
        <a:ln>
          <a:solidFill>
            <a:schemeClr val="tx1"/>
          </a:solidFill>
        </a:ln>
      </dgm:spPr>
      <dgm:t>
        <a:bodyPr/>
        <a:lstStyle/>
        <a:p>
          <a:endParaRPr lang="fi-FI" noProof="1">
            <a:solidFill>
              <a:schemeClr val="tx1"/>
            </a:solidFill>
          </a:endParaRPr>
        </a:p>
      </dgm:t>
    </dgm:pt>
    <dgm:pt modelId="{4476B39B-137D-4195-9D45-72919D75FC7A}" type="parTrans" cxnId="{770F4027-CBE3-4DF0-91C7-AB43BE30CE11}">
      <dgm:prSet/>
      <dgm:spPr/>
      <dgm:t>
        <a:bodyPr/>
        <a:lstStyle/>
        <a:p>
          <a:endParaRPr lang="fi-FI" noProof="1"/>
        </a:p>
      </dgm:t>
    </dgm:pt>
    <dgm:pt modelId="{FE56263A-8902-47F7-A65B-4E038026D23E}" type="sibTrans" cxnId="{770F4027-CBE3-4DF0-91C7-AB43BE30CE11}">
      <dgm:prSet/>
      <dgm:spPr/>
      <dgm:t>
        <a:bodyPr/>
        <a:lstStyle/>
        <a:p>
          <a:endParaRPr lang="fi-FI" noProof="1"/>
        </a:p>
      </dgm:t>
    </dgm:pt>
    <dgm:pt modelId="{8BCC81DE-3239-48B5-8A97-BDA8CA475213}">
      <dgm:prSet/>
      <dgm:spPr>
        <a:solidFill>
          <a:srgbClr val="F7F785"/>
        </a:solidFill>
        <a:ln>
          <a:solidFill>
            <a:schemeClr val="tx1"/>
          </a:solidFill>
        </a:ln>
      </dgm:spPr>
      <dgm:t>
        <a:bodyPr/>
        <a:lstStyle/>
        <a:p>
          <a:r>
            <a:rPr lang="fi-FI" noProof="1">
              <a:solidFill>
                <a:schemeClr val="tx1"/>
              </a:solidFill>
            </a:rPr>
            <a:t>Keskityn puhelimeeni enemmän kuin ihmisiin ympärilläni</a:t>
          </a:r>
        </a:p>
      </dgm:t>
    </dgm:pt>
    <dgm:pt modelId="{61A48609-0EF6-4375-85B5-7E5A8D7453A9}" type="parTrans" cxnId="{1C79DB46-B468-4761-9614-8614BB8B0169}">
      <dgm:prSet/>
      <dgm:spPr/>
      <dgm:t>
        <a:bodyPr/>
        <a:lstStyle/>
        <a:p>
          <a:endParaRPr lang="fi-FI" noProof="1"/>
        </a:p>
      </dgm:t>
    </dgm:pt>
    <dgm:pt modelId="{4278D8FF-B956-406F-A45A-9FEFFE9CE4A8}" type="sibTrans" cxnId="{1C79DB46-B468-4761-9614-8614BB8B0169}">
      <dgm:prSet/>
      <dgm:spPr/>
      <dgm:t>
        <a:bodyPr/>
        <a:lstStyle/>
        <a:p>
          <a:endParaRPr lang="fi-FI" noProof="1"/>
        </a:p>
      </dgm:t>
    </dgm:pt>
    <dgm:pt modelId="{948D210C-D5F3-4657-AF54-CFEE688E5E6F}">
      <dgm:prSet/>
      <dgm:spPr>
        <a:solidFill>
          <a:srgbClr val="FEFDDF"/>
        </a:solidFill>
        <a:ln>
          <a:solidFill>
            <a:schemeClr val="tx1"/>
          </a:solidFill>
        </a:ln>
      </dgm:spPr>
      <dgm:t>
        <a:bodyPr/>
        <a:lstStyle/>
        <a:p>
          <a:endParaRPr lang="fi-FI" noProof="1">
            <a:solidFill>
              <a:schemeClr val="tx1"/>
            </a:solidFill>
          </a:endParaRPr>
        </a:p>
      </dgm:t>
    </dgm:pt>
    <dgm:pt modelId="{543C6F8C-7DE0-411A-ABEB-BAEFDCC08BE0}" type="parTrans" cxnId="{01B68F09-2030-43A2-9346-F322272B739E}">
      <dgm:prSet/>
      <dgm:spPr/>
      <dgm:t>
        <a:bodyPr/>
        <a:lstStyle/>
        <a:p>
          <a:endParaRPr lang="fi-FI" noProof="1"/>
        </a:p>
      </dgm:t>
    </dgm:pt>
    <dgm:pt modelId="{53406C22-A269-424C-8E4D-4DBD1AE67F54}" type="sibTrans" cxnId="{01B68F09-2030-43A2-9346-F322272B739E}">
      <dgm:prSet/>
      <dgm:spPr/>
      <dgm:t>
        <a:bodyPr/>
        <a:lstStyle/>
        <a:p>
          <a:endParaRPr lang="fi-FI" noProof="1"/>
        </a:p>
      </dgm:t>
    </dgm:pt>
    <dgm:pt modelId="{A22ADFBA-A202-45B2-AE80-FB5042DD6CC1}" type="pres">
      <dgm:prSet presAssocID="{D1B68D56-69D8-4DAA-9F87-25FBFACB1C64}" presName="diagram" presStyleCnt="0">
        <dgm:presLayoutVars>
          <dgm:dir/>
          <dgm:resizeHandles val="exact"/>
        </dgm:presLayoutVars>
      </dgm:prSet>
      <dgm:spPr/>
    </dgm:pt>
    <dgm:pt modelId="{426114D4-A3E8-4449-B152-91818B74AC2A}" type="pres">
      <dgm:prSet presAssocID="{BD1B4146-B41C-441A-9C5D-A076B16F096C}" presName="node" presStyleLbl="node1" presStyleIdx="0" presStyleCnt="25">
        <dgm:presLayoutVars>
          <dgm:bulletEnabled val="1"/>
        </dgm:presLayoutVars>
      </dgm:prSet>
      <dgm:spPr/>
    </dgm:pt>
    <dgm:pt modelId="{5ACEE279-52F2-432D-9290-BDCA961B82A0}" type="pres">
      <dgm:prSet presAssocID="{4263A79E-A2B0-4735-B662-144D0B93750D}" presName="sibTrans" presStyleCnt="0"/>
      <dgm:spPr/>
    </dgm:pt>
    <dgm:pt modelId="{440DC0EE-1822-4D95-BB56-AAA436D3B449}" type="pres">
      <dgm:prSet presAssocID="{6C240F81-33A3-4E89-B47F-687AD154C45E}" presName="node" presStyleLbl="node1" presStyleIdx="1" presStyleCnt="25">
        <dgm:presLayoutVars>
          <dgm:bulletEnabled val="1"/>
        </dgm:presLayoutVars>
      </dgm:prSet>
      <dgm:spPr/>
    </dgm:pt>
    <dgm:pt modelId="{1A82DEDC-41C5-4730-B0C1-636C0AF69451}" type="pres">
      <dgm:prSet presAssocID="{AD290BB7-B5AC-45FE-961C-F736ECDC914D}" presName="sibTrans" presStyleCnt="0"/>
      <dgm:spPr/>
    </dgm:pt>
    <dgm:pt modelId="{0EA26A3A-7F94-4184-9C55-3C4206ABFF6F}" type="pres">
      <dgm:prSet presAssocID="{73C666DE-E4F6-4584-8CE0-53F3DEE4065D}" presName="node" presStyleLbl="node1" presStyleIdx="2" presStyleCnt="25">
        <dgm:presLayoutVars>
          <dgm:bulletEnabled val="1"/>
        </dgm:presLayoutVars>
      </dgm:prSet>
      <dgm:spPr/>
    </dgm:pt>
    <dgm:pt modelId="{72F928AC-C6CA-4E48-9FE6-FD7183904AF4}" type="pres">
      <dgm:prSet presAssocID="{219E5672-930C-4561-BD53-03A8DAE1FBF5}" presName="sibTrans" presStyleCnt="0"/>
      <dgm:spPr/>
    </dgm:pt>
    <dgm:pt modelId="{246410E3-EF19-4543-9496-0E2BBC7238E1}" type="pres">
      <dgm:prSet presAssocID="{9CAB1549-F906-494B-A20A-61CB74D9C94E}" presName="node" presStyleLbl="node1" presStyleIdx="3" presStyleCnt="25">
        <dgm:presLayoutVars>
          <dgm:bulletEnabled val="1"/>
        </dgm:presLayoutVars>
      </dgm:prSet>
      <dgm:spPr/>
    </dgm:pt>
    <dgm:pt modelId="{0E9E0430-378C-4915-8C1A-AB0458F6ACDC}" type="pres">
      <dgm:prSet presAssocID="{F73A4F75-E06F-4762-B793-C83748185FB9}" presName="sibTrans" presStyleCnt="0"/>
      <dgm:spPr/>
    </dgm:pt>
    <dgm:pt modelId="{FE1AF19B-C634-465E-B101-EE76411E18C9}" type="pres">
      <dgm:prSet presAssocID="{C2B8FF50-A725-4F8C-93DE-2E928DA8FE93}" presName="node" presStyleLbl="node1" presStyleIdx="4" presStyleCnt="25">
        <dgm:presLayoutVars>
          <dgm:bulletEnabled val="1"/>
        </dgm:presLayoutVars>
      </dgm:prSet>
      <dgm:spPr/>
    </dgm:pt>
    <dgm:pt modelId="{CBC187DB-0542-402A-B29B-E1D2F18850FD}" type="pres">
      <dgm:prSet presAssocID="{9C3C5472-E0C6-491E-AB91-43831720750D}" presName="sibTrans" presStyleCnt="0"/>
      <dgm:spPr/>
    </dgm:pt>
    <dgm:pt modelId="{E0145C17-9DA8-442A-9D03-8F327300F0C5}" type="pres">
      <dgm:prSet presAssocID="{1FDAE6AE-6A81-4BDE-B2BF-259857E15AFF}" presName="node" presStyleLbl="node1" presStyleIdx="5" presStyleCnt="25">
        <dgm:presLayoutVars>
          <dgm:bulletEnabled val="1"/>
        </dgm:presLayoutVars>
      </dgm:prSet>
      <dgm:spPr/>
    </dgm:pt>
    <dgm:pt modelId="{A3B25FA8-E403-425D-A429-2818AE84917E}" type="pres">
      <dgm:prSet presAssocID="{E1C9ED25-C41B-462E-93F7-A8ACF1C5794A}" presName="sibTrans" presStyleCnt="0"/>
      <dgm:spPr/>
    </dgm:pt>
    <dgm:pt modelId="{EAC27DCC-7810-479C-BF5C-D0664034BE9E}" type="pres">
      <dgm:prSet presAssocID="{79472AB1-5E57-486A-A583-9B4A28A9480E}" presName="node" presStyleLbl="node1" presStyleIdx="6" presStyleCnt="25">
        <dgm:presLayoutVars>
          <dgm:bulletEnabled val="1"/>
        </dgm:presLayoutVars>
      </dgm:prSet>
      <dgm:spPr/>
    </dgm:pt>
    <dgm:pt modelId="{0C184B84-7D86-4500-A168-5A533EE4A332}" type="pres">
      <dgm:prSet presAssocID="{21DA0B55-A466-4832-AF4F-28499265432C}" presName="sibTrans" presStyleCnt="0"/>
      <dgm:spPr/>
    </dgm:pt>
    <dgm:pt modelId="{9EBAFD4C-7D21-4083-8FB2-C9682BC35EBD}" type="pres">
      <dgm:prSet presAssocID="{8E349A64-4812-4C80-9DB2-CAD518E9FEFD}" presName="node" presStyleLbl="node1" presStyleIdx="7" presStyleCnt="25">
        <dgm:presLayoutVars>
          <dgm:bulletEnabled val="1"/>
        </dgm:presLayoutVars>
      </dgm:prSet>
      <dgm:spPr/>
    </dgm:pt>
    <dgm:pt modelId="{6DB5DEEB-AE82-4372-BBCC-D2F20A2700D6}" type="pres">
      <dgm:prSet presAssocID="{73648D66-28E2-42FA-BCF0-E4F34045B09B}" presName="sibTrans" presStyleCnt="0"/>
      <dgm:spPr/>
    </dgm:pt>
    <dgm:pt modelId="{D2512E39-9E3C-4E5A-B755-B25DA05D66CE}" type="pres">
      <dgm:prSet presAssocID="{B13FEE6E-AC0C-4918-A2F8-AA7F0D0209BB}" presName="node" presStyleLbl="node1" presStyleIdx="8" presStyleCnt="25">
        <dgm:presLayoutVars>
          <dgm:bulletEnabled val="1"/>
        </dgm:presLayoutVars>
      </dgm:prSet>
      <dgm:spPr/>
    </dgm:pt>
    <dgm:pt modelId="{7DA9187C-773F-47FA-A4DE-7B1D741E36EF}" type="pres">
      <dgm:prSet presAssocID="{D66399F4-09A3-4FEE-9A2B-C6B07C60EE81}" presName="sibTrans" presStyleCnt="0"/>
      <dgm:spPr/>
    </dgm:pt>
    <dgm:pt modelId="{920835E2-FA15-4B0D-AF40-E862E73990CB}" type="pres">
      <dgm:prSet presAssocID="{4E070B79-63F6-4548-BF23-BB6D8C07DD53}" presName="node" presStyleLbl="node1" presStyleIdx="9" presStyleCnt="25">
        <dgm:presLayoutVars>
          <dgm:bulletEnabled val="1"/>
        </dgm:presLayoutVars>
      </dgm:prSet>
      <dgm:spPr/>
    </dgm:pt>
    <dgm:pt modelId="{DFCE441D-2C5E-4D94-83FF-C5062B032B42}" type="pres">
      <dgm:prSet presAssocID="{1A10A7B4-462E-4743-A97E-0DA72C0991F9}" presName="sibTrans" presStyleCnt="0"/>
      <dgm:spPr/>
    </dgm:pt>
    <dgm:pt modelId="{EF833754-7D5B-4FF1-96DF-DBAEC87C7C4F}" type="pres">
      <dgm:prSet presAssocID="{6F4C247D-8F49-4CC1-B20D-ED89309D8164}" presName="node" presStyleLbl="node1" presStyleIdx="10" presStyleCnt="25">
        <dgm:presLayoutVars>
          <dgm:bulletEnabled val="1"/>
        </dgm:presLayoutVars>
      </dgm:prSet>
      <dgm:spPr/>
    </dgm:pt>
    <dgm:pt modelId="{20588980-2BFE-465A-A467-66C6F837D42C}" type="pres">
      <dgm:prSet presAssocID="{91DC2CB6-F0AF-4A5E-98FD-D7A4E42125E6}" presName="sibTrans" presStyleCnt="0"/>
      <dgm:spPr/>
    </dgm:pt>
    <dgm:pt modelId="{5B0DB93B-F1F5-4612-B3AC-B0B59715F640}" type="pres">
      <dgm:prSet presAssocID="{40DCD255-6ECB-4DBD-A55E-ADFCAED23ECD}" presName="node" presStyleLbl="node1" presStyleIdx="11" presStyleCnt="25">
        <dgm:presLayoutVars>
          <dgm:bulletEnabled val="1"/>
        </dgm:presLayoutVars>
      </dgm:prSet>
      <dgm:spPr/>
    </dgm:pt>
    <dgm:pt modelId="{5F3A083C-C715-4616-A85D-889F1758E28E}" type="pres">
      <dgm:prSet presAssocID="{C369076C-C77E-4576-BD20-B9AC90217443}" presName="sibTrans" presStyleCnt="0"/>
      <dgm:spPr/>
    </dgm:pt>
    <dgm:pt modelId="{65D9F867-CC09-43BB-B256-3249EF2CCBF2}" type="pres">
      <dgm:prSet presAssocID="{F5ED4E94-C329-41BC-80D8-D891488008C6}" presName="node" presStyleLbl="node1" presStyleIdx="12" presStyleCnt="25">
        <dgm:presLayoutVars>
          <dgm:bulletEnabled val="1"/>
        </dgm:presLayoutVars>
      </dgm:prSet>
      <dgm:spPr/>
    </dgm:pt>
    <dgm:pt modelId="{E56EC485-1A9A-445C-9516-603BA4AB2D98}" type="pres">
      <dgm:prSet presAssocID="{B758F65D-9EFE-407A-B9DA-0CC91D7A2B7D}" presName="sibTrans" presStyleCnt="0"/>
      <dgm:spPr/>
    </dgm:pt>
    <dgm:pt modelId="{C828279A-0908-4CA9-8E74-7AE2966EF501}" type="pres">
      <dgm:prSet presAssocID="{388FA936-5675-410E-95F0-2F0DE2F1C442}" presName="node" presStyleLbl="node1" presStyleIdx="13" presStyleCnt="25">
        <dgm:presLayoutVars>
          <dgm:bulletEnabled val="1"/>
        </dgm:presLayoutVars>
      </dgm:prSet>
      <dgm:spPr/>
    </dgm:pt>
    <dgm:pt modelId="{75A47B95-6E01-4F63-8976-F4F76A50CC9E}" type="pres">
      <dgm:prSet presAssocID="{6204AAD4-4499-4651-9E1C-281C584B36B8}" presName="sibTrans" presStyleCnt="0"/>
      <dgm:spPr/>
    </dgm:pt>
    <dgm:pt modelId="{DA749AE4-187C-4D6F-8F8D-0872D6D924F1}" type="pres">
      <dgm:prSet presAssocID="{5011860A-629B-47AC-A9DC-DDF4B52FB083}" presName="node" presStyleLbl="node1" presStyleIdx="14" presStyleCnt="25">
        <dgm:presLayoutVars>
          <dgm:bulletEnabled val="1"/>
        </dgm:presLayoutVars>
      </dgm:prSet>
      <dgm:spPr/>
    </dgm:pt>
    <dgm:pt modelId="{DB77E0F9-40DB-49FD-92EB-75A4E252D26B}" type="pres">
      <dgm:prSet presAssocID="{CFFF97DB-DD3C-4861-96CC-04461DBFB248}" presName="sibTrans" presStyleCnt="0"/>
      <dgm:spPr/>
    </dgm:pt>
    <dgm:pt modelId="{9DD47BEE-D65B-4CF8-BB13-436448E43F8C}" type="pres">
      <dgm:prSet presAssocID="{88A784C5-5415-46DE-8F9A-A7A41D272730}" presName="node" presStyleLbl="node1" presStyleIdx="15" presStyleCnt="25">
        <dgm:presLayoutVars>
          <dgm:bulletEnabled val="1"/>
        </dgm:presLayoutVars>
      </dgm:prSet>
      <dgm:spPr/>
    </dgm:pt>
    <dgm:pt modelId="{6578B7C7-70DA-40E6-90C0-A8FC0539D010}" type="pres">
      <dgm:prSet presAssocID="{D29840BF-558E-4DE0-A7F4-BFE2B5D07981}" presName="sibTrans" presStyleCnt="0"/>
      <dgm:spPr/>
    </dgm:pt>
    <dgm:pt modelId="{EB7EC76A-FB3F-43D1-9F7B-98AD3C8DFA00}" type="pres">
      <dgm:prSet presAssocID="{9EE7ACA5-8688-4BBE-8B2E-0F37CC6115AE}" presName="node" presStyleLbl="node1" presStyleIdx="16" presStyleCnt="25">
        <dgm:presLayoutVars>
          <dgm:bulletEnabled val="1"/>
        </dgm:presLayoutVars>
      </dgm:prSet>
      <dgm:spPr/>
    </dgm:pt>
    <dgm:pt modelId="{AB59850B-D76A-4A0C-8625-2323F0D23FCF}" type="pres">
      <dgm:prSet presAssocID="{7DA693EF-842D-45A1-BB7E-654C57CB0293}" presName="sibTrans" presStyleCnt="0"/>
      <dgm:spPr/>
    </dgm:pt>
    <dgm:pt modelId="{31B032ED-67D3-46D1-AB5F-5B0BB7C48641}" type="pres">
      <dgm:prSet presAssocID="{CCEFB68A-895B-49AE-AE1C-C529C421B422}" presName="node" presStyleLbl="node1" presStyleIdx="17" presStyleCnt="25">
        <dgm:presLayoutVars>
          <dgm:bulletEnabled val="1"/>
        </dgm:presLayoutVars>
      </dgm:prSet>
      <dgm:spPr/>
    </dgm:pt>
    <dgm:pt modelId="{E10061F6-9421-4428-A535-A881ED96BB82}" type="pres">
      <dgm:prSet presAssocID="{294D24A8-F229-45EF-BC08-24A107BD6B91}" presName="sibTrans" presStyleCnt="0"/>
      <dgm:spPr/>
    </dgm:pt>
    <dgm:pt modelId="{93B05C87-9A00-4C54-A50F-DBC71DF85CE3}" type="pres">
      <dgm:prSet presAssocID="{5639F926-697A-4A52-A330-79135C2F87C7}" presName="node" presStyleLbl="node1" presStyleIdx="18" presStyleCnt="25">
        <dgm:presLayoutVars>
          <dgm:bulletEnabled val="1"/>
        </dgm:presLayoutVars>
      </dgm:prSet>
      <dgm:spPr/>
    </dgm:pt>
    <dgm:pt modelId="{B788E69C-BB4E-4D66-B8FD-022C92026887}" type="pres">
      <dgm:prSet presAssocID="{0A9F9F42-10B7-4B0F-84ED-F5DCAF77CB64}" presName="sibTrans" presStyleCnt="0"/>
      <dgm:spPr/>
    </dgm:pt>
    <dgm:pt modelId="{2683E8CF-8920-4996-B2BC-974000F277AE}" type="pres">
      <dgm:prSet presAssocID="{E91387BC-99C5-44C7-B980-1B119A5C1D1A}" presName="node" presStyleLbl="node1" presStyleIdx="19" presStyleCnt="25">
        <dgm:presLayoutVars>
          <dgm:bulletEnabled val="1"/>
        </dgm:presLayoutVars>
      </dgm:prSet>
      <dgm:spPr/>
    </dgm:pt>
    <dgm:pt modelId="{E3F8C99F-5C2A-4E74-88C1-4D02940ADAEE}" type="pres">
      <dgm:prSet presAssocID="{C681669F-D259-4E42-9FA1-90FF0EC01467}" presName="sibTrans" presStyleCnt="0"/>
      <dgm:spPr/>
    </dgm:pt>
    <dgm:pt modelId="{D43BE4EE-0654-4CBD-9122-60BDFE37D89B}" type="pres">
      <dgm:prSet presAssocID="{DB0FC1ED-4034-444A-ABFE-CC6F14F02671}" presName="node" presStyleLbl="node1" presStyleIdx="20" presStyleCnt="25">
        <dgm:presLayoutVars>
          <dgm:bulletEnabled val="1"/>
        </dgm:presLayoutVars>
      </dgm:prSet>
      <dgm:spPr/>
    </dgm:pt>
    <dgm:pt modelId="{5CCD4E35-1E22-4BF1-9553-1D78F7C5D654}" type="pres">
      <dgm:prSet presAssocID="{96C71346-835D-421F-AD9C-2CC895EC6ED5}" presName="sibTrans" presStyleCnt="0"/>
      <dgm:spPr/>
    </dgm:pt>
    <dgm:pt modelId="{EA31AFB0-6686-4518-BFCE-D8D77C7CFE84}" type="pres">
      <dgm:prSet presAssocID="{9356964D-A0A7-41D4-BB2D-3B266A9DF54F}" presName="node" presStyleLbl="node1" presStyleIdx="21" presStyleCnt="25">
        <dgm:presLayoutVars>
          <dgm:bulletEnabled val="1"/>
        </dgm:presLayoutVars>
      </dgm:prSet>
      <dgm:spPr/>
    </dgm:pt>
    <dgm:pt modelId="{3D491718-46BB-44DF-A76B-63BF9D2508AC}" type="pres">
      <dgm:prSet presAssocID="{C017D92B-CED3-4A87-BAB5-0E87EE3B614B}" presName="sibTrans" presStyleCnt="0"/>
      <dgm:spPr/>
    </dgm:pt>
    <dgm:pt modelId="{614D531B-CF6E-45C4-9349-5E008BFF8218}" type="pres">
      <dgm:prSet presAssocID="{8BCC81DE-3239-48B5-8A97-BDA8CA475213}" presName="node" presStyleLbl="node1" presStyleIdx="22" presStyleCnt="25">
        <dgm:presLayoutVars>
          <dgm:bulletEnabled val="1"/>
        </dgm:presLayoutVars>
      </dgm:prSet>
      <dgm:spPr/>
    </dgm:pt>
    <dgm:pt modelId="{8C5BFF57-DE0D-4493-BADC-5B365508D8C4}" type="pres">
      <dgm:prSet presAssocID="{4278D8FF-B956-406F-A45A-9FEFFE9CE4A8}" presName="sibTrans" presStyleCnt="0"/>
      <dgm:spPr/>
    </dgm:pt>
    <dgm:pt modelId="{B1BA9499-DE1F-4687-8ADF-1F88BC759265}" type="pres">
      <dgm:prSet presAssocID="{F89A3950-4299-4884-AB27-5D19D7BAA392}" presName="node" presStyleLbl="node1" presStyleIdx="23" presStyleCnt="25">
        <dgm:presLayoutVars>
          <dgm:bulletEnabled val="1"/>
        </dgm:presLayoutVars>
      </dgm:prSet>
      <dgm:spPr/>
    </dgm:pt>
    <dgm:pt modelId="{A539C864-6015-4F90-8C22-7486D89529C0}" type="pres">
      <dgm:prSet presAssocID="{FE56263A-8902-47F7-A65B-4E038026D23E}" presName="sibTrans" presStyleCnt="0"/>
      <dgm:spPr/>
    </dgm:pt>
    <dgm:pt modelId="{C056F75A-4947-492D-A217-12DFBCFBA7FF}" type="pres">
      <dgm:prSet presAssocID="{948D210C-D5F3-4657-AF54-CFEE688E5E6F}" presName="node" presStyleLbl="node1" presStyleIdx="24" presStyleCnt="25">
        <dgm:presLayoutVars>
          <dgm:bulletEnabled val="1"/>
        </dgm:presLayoutVars>
      </dgm:prSet>
      <dgm:spPr/>
    </dgm:pt>
  </dgm:ptLst>
  <dgm:cxnLst>
    <dgm:cxn modelId="{86F13E02-9FB3-4C24-8818-125CD189428C}" type="presOf" srcId="{1FDAE6AE-6A81-4BDE-B2BF-259857E15AFF}" destId="{E0145C17-9DA8-442A-9D03-8F327300F0C5}" srcOrd="0" destOrd="0" presId="urn:microsoft.com/office/officeart/2005/8/layout/default"/>
    <dgm:cxn modelId="{9D173B03-5BA2-47B9-8568-234DF8B884F9}" srcId="{D1B68D56-69D8-4DAA-9F87-25FBFACB1C64}" destId="{9356964D-A0A7-41D4-BB2D-3B266A9DF54F}" srcOrd="21" destOrd="0" parTransId="{1DCAE506-CD91-4544-8E5B-75CFD20DECFC}" sibTransId="{C017D92B-CED3-4A87-BAB5-0E87EE3B614B}"/>
    <dgm:cxn modelId="{01B68F09-2030-43A2-9346-F322272B739E}" srcId="{D1B68D56-69D8-4DAA-9F87-25FBFACB1C64}" destId="{948D210C-D5F3-4657-AF54-CFEE688E5E6F}" srcOrd="24" destOrd="0" parTransId="{543C6F8C-7DE0-411A-ABEB-BAEFDCC08BE0}" sibTransId="{53406C22-A269-424C-8E4D-4DBD1AE67F54}"/>
    <dgm:cxn modelId="{D0678A0A-BEC2-462A-9A19-6E899ADC3B71}" type="presOf" srcId="{F5ED4E94-C329-41BC-80D8-D891488008C6}" destId="{65D9F867-CC09-43BB-B256-3249EF2CCBF2}" srcOrd="0" destOrd="0" presId="urn:microsoft.com/office/officeart/2005/8/layout/default"/>
    <dgm:cxn modelId="{B5CD8C21-C2F4-4EAD-B4F1-744B11304FF9}" type="presOf" srcId="{8BCC81DE-3239-48B5-8A97-BDA8CA475213}" destId="{614D531B-CF6E-45C4-9349-5E008BFF8218}" srcOrd="0" destOrd="0" presId="urn:microsoft.com/office/officeart/2005/8/layout/default"/>
    <dgm:cxn modelId="{6EB5BF21-F31B-41D3-B679-7747C3AD9ACA}" type="presOf" srcId="{4E070B79-63F6-4548-BF23-BB6D8C07DD53}" destId="{920835E2-FA15-4B0D-AF40-E862E73990CB}" srcOrd="0" destOrd="0" presId="urn:microsoft.com/office/officeart/2005/8/layout/default"/>
    <dgm:cxn modelId="{B04BDE21-EA2D-4CD4-965C-AF75D8536D2F}" type="presOf" srcId="{DB0FC1ED-4034-444A-ABFE-CC6F14F02671}" destId="{D43BE4EE-0654-4CBD-9122-60BDFE37D89B}" srcOrd="0" destOrd="0" presId="urn:microsoft.com/office/officeart/2005/8/layout/default"/>
    <dgm:cxn modelId="{770F4027-CBE3-4DF0-91C7-AB43BE30CE11}" srcId="{D1B68D56-69D8-4DAA-9F87-25FBFACB1C64}" destId="{F89A3950-4299-4884-AB27-5D19D7BAA392}" srcOrd="23" destOrd="0" parTransId="{4476B39B-137D-4195-9D45-72919D75FC7A}" sibTransId="{FE56263A-8902-47F7-A65B-4E038026D23E}"/>
    <dgm:cxn modelId="{16606B3A-14F8-4498-8B0B-19A8F5FD5556}" type="presOf" srcId="{C2B8FF50-A725-4F8C-93DE-2E928DA8FE93}" destId="{FE1AF19B-C634-465E-B101-EE76411E18C9}" srcOrd="0" destOrd="0" presId="urn:microsoft.com/office/officeart/2005/8/layout/default"/>
    <dgm:cxn modelId="{EBF56E3A-CAD2-439A-B144-7F13876336BE}" srcId="{D1B68D56-69D8-4DAA-9F87-25FBFACB1C64}" destId="{B13FEE6E-AC0C-4918-A2F8-AA7F0D0209BB}" srcOrd="8" destOrd="0" parTransId="{2033464C-050E-4647-93B3-26C701A79151}" sibTransId="{D66399F4-09A3-4FEE-9A2B-C6B07C60EE81}"/>
    <dgm:cxn modelId="{FB6F963A-CD23-4D1D-BE43-2CAAD64B32C0}" srcId="{D1B68D56-69D8-4DAA-9F87-25FBFACB1C64}" destId="{73C666DE-E4F6-4584-8CE0-53F3DEE4065D}" srcOrd="2" destOrd="0" parTransId="{26D8ED9A-8798-48E2-AD15-D6E76A34509E}" sibTransId="{219E5672-930C-4561-BD53-03A8DAE1FBF5}"/>
    <dgm:cxn modelId="{4ED3D43C-B355-4CBF-A801-1D8DB7E21179}" srcId="{D1B68D56-69D8-4DAA-9F87-25FBFACB1C64}" destId="{BD1B4146-B41C-441A-9C5D-A076B16F096C}" srcOrd="0" destOrd="0" parTransId="{06504D2E-CC95-41ED-92C6-147187F7D0FA}" sibTransId="{4263A79E-A2B0-4735-B662-144D0B93750D}"/>
    <dgm:cxn modelId="{44DB2B40-3261-49CE-966B-AB2C874AC11B}" type="presOf" srcId="{6C240F81-33A3-4E89-B47F-687AD154C45E}" destId="{440DC0EE-1822-4D95-BB56-AAA436D3B449}" srcOrd="0" destOrd="0" presId="urn:microsoft.com/office/officeart/2005/8/layout/default"/>
    <dgm:cxn modelId="{5C62945B-4FD7-49C2-A740-5A1CF9FC7A87}" type="presOf" srcId="{B13FEE6E-AC0C-4918-A2F8-AA7F0D0209BB}" destId="{D2512E39-9E3C-4E5A-B755-B25DA05D66CE}" srcOrd="0" destOrd="0" presId="urn:microsoft.com/office/officeart/2005/8/layout/default"/>
    <dgm:cxn modelId="{1C79DB46-B468-4761-9614-8614BB8B0169}" srcId="{D1B68D56-69D8-4DAA-9F87-25FBFACB1C64}" destId="{8BCC81DE-3239-48B5-8A97-BDA8CA475213}" srcOrd="22" destOrd="0" parTransId="{61A48609-0EF6-4375-85B5-7E5A8D7453A9}" sibTransId="{4278D8FF-B956-406F-A45A-9FEFFE9CE4A8}"/>
    <dgm:cxn modelId="{F8F69749-499D-4070-801A-2623CCFAB856}" srcId="{D1B68D56-69D8-4DAA-9F87-25FBFACB1C64}" destId="{5011860A-629B-47AC-A9DC-DDF4B52FB083}" srcOrd="14" destOrd="0" parTransId="{52969ECB-ABA7-4B69-BE4A-1120AE8C21F0}" sibTransId="{CFFF97DB-DD3C-4861-96CC-04461DBFB248}"/>
    <dgm:cxn modelId="{DABBA969-65BD-442B-9776-5DE3E97764FF}" type="presOf" srcId="{9CAB1549-F906-494B-A20A-61CB74D9C94E}" destId="{246410E3-EF19-4543-9496-0E2BBC7238E1}" srcOrd="0" destOrd="0" presId="urn:microsoft.com/office/officeart/2005/8/layout/default"/>
    <dgm:cxn modelId="{1299356A-76CD-47E5-904F-EA101674FDAB}" type="presOf" srcId="{73C666DE-E4F6-4584-8CE0-53F3DEE4065D}" destId="{0EA26A3A-7F94-4184-9C55-3C4206ABFF6F}" srcOrd="0" destOrd="0" presId="urn:microsoft.com/office/officeart/2005/8/layout/default"/>
    <dgm:cxn modelId="{AE6EE74A-9AB3-40CB-B46E-EFF694575929}" srcId="{D1B68D56-69D8-4DAA-9F87-25FBFACB1C64}" destId="{C2B8FF50-A725-4F8C-93DE-2E928DA8FE93}" srcOrd="4" destOrd="0" parTransId="{1CEDE129-A066-4C7C-9F40-E689168D41A5}" sibTransId="{9C3C5472-E0C6-491E-AB91-43831720750D}"/>
    <dgm:cxn modelId="{E3B62E6B-4D72-4223-A7BE-1E0D9F7DE013}" srcId="{D1B68D56-69D8-4DAA-9F87-25FBFACB1C64}" destId="{CCEFB68A-895B-49AE-AE1C-C529C421B422}" srcOrd="17" destOrd="0" parTransId="{F9832570-622D-416E-A784-63FD3C21537B}" sibTransId="{294D24A8-F229-45EF-BC08-24A107BD6B91}"/>
    <dgm:cxn modelId="{4EF8F04B-221F-4AA4-8C9E-65364DE21491}" type="presOf" srcId="{388FA936-5675-410E-95F0-2F0DE2F1C442}" destId="{C828279A-0908-4CA9-8E74-7AE2966EF501}" srcOrd="0" destOrd="0" presId="urn:microsoft.com/office/officeart/2005/8/layout/default"/>
    <dgm:cxn modelId="{CC80706C-E8FD-4A71-991D-B404D630946C}" type="presOf" srcId="{F89A3950-4299-4884-AB27-5D19D7BAA392}" destId="{B1BA9499-DE1F-4687-8ADF-1F88BC759265}" srcOrd="0" destOrd="0" presId="urn:microsoft.com/office/officeart/2005/8/layout/default"/>
    <dgm:cxn modelId="{5EEDDF52-FB67-4571-8A49-01B2DB0E4912}" type="presOf" srcId="{BD1B4146-B41C-441A-9C5D-A076B16F096C}" destId="{426114D4-A3E8-4449-B152-91818B74AC2A}" srcOrd="0" destOrd="0" presId="urn:microsoft.com/office/officeart/2005/8/layout/default"/>
    <dgm:cxn modelId="{91A4B855-5CE1-4E73-AD98-3CD6A7DFA5DD}" type="presOf" srcId="{CCEFB68A-895B-49AE-AE1C-C529C421B422}" destId="{31B032ED-67D3-46D1-AB5F-5B0BB7C48641}" srcOrd="0" destOrd="0" presId="urn:microsoft.com/office/officeart/2005/8/layout/default"/>
    <dgm:cxn modelId="{47E38D59-71FD-4AD1-86B0-1F560D988B57}" type="presOf" srcId="{5011860A-629B-47AC-A9DC-DDF4B52FB083}" destId="{DA749AE4-187C-4D6F-8F8D-0872D6D924F1}" srcOrd="0" destOrd="0" presId="urn:microsoft.com/office/officeart/2005/8/layout/default"/>
    <dgm:cxn modelId="{2146C47E-5652-4F52-A0BB-D50969AEA1A7}" srcId="{D1B68D56-69D8-4DAA-9F87-25FBFACB1C64}" destId="{88A784C5-5415-46DE-8F9A-A7A41D272730}" srcOrd="15" destOrd="0" parTransId="{1EBAD23F-FB60-4905-86B6-519ED3E3CFCB}" sibTransId="{D29840BF-558E-4DE0-A7F4-BFE2B5D07981}"/>
    <dgm:cxn modelId="{779AC481-80D8-4582-99E7-BD972781FAAF}" srcId="{D1B68D56-69D8-4DAA-9F87-25FBFACB1C64}" destId="{6F4C247D-8F49-4CC1-B20D-ED89309D8164}" srcOrd="10" destOrd="0" parTransId="{04111F4A-FCEF-428F-8E1B-98846C90B473}" sibTransId="{91DC2CB6-F0AF-4A5E-98FD-D7A4E42125E6}"/>
    <dgm:cxn modelId="{AF4F0283-8D72-4732-AD78-9A52DADBEDC7}" type="presOf" srcId="{79472AB1-5E57-486A-A583-9B4A28A9480E}" destId="{EAC27DCC-7810-479C-BF5C-D0664034BE9E}" srcOrd="0" destOrd="0" presId="urn:microsoft.com/office/officeart/2005/8/layout/default"/>
    <dgm:cxn modelId="{3C3D2E89-AB34-400F-873C-3895104CC3E7}" type="presOf" srcId="{8E349A64-4812-4C80-9DB2-CAD518E9FEFD}" destId="{9EBAFD4C-7D21-4083-8FB2-C9682BC35EBD}" srcOrd="0" destOrd="0" presId="urn:microsoft.com/office/officeart/2005/8/layout/default"/>
    <dgm:cxn modelId="{D92A128C-1BD1-40A8-B009-91F9D7FF5228}" srcId="{D1B68D56-69D8-4DAA-9F87-25FBFACB1C64}" destId="{79472AB1-5E57-486A-A583-9B4A28A9480E}" srcOrd="6" destOrd="0" parTransId="{F3BB6301-9D8D-4B3A-BF72-74B642ECD49D}" sibTransId="{21DA0B55-A466-4832-AF4F-28499265432C}"/>
    <dgm:cxn modelId="{D92F4C90-3664-4EB4-AA44-B1302A313CDB}" type="presOf" srcId="{948D210C-D5F3-4657-AF54-CFEE688E5E6F}" destId="{C056F75A-4947-492D-A217-12DFBCFBA7FF}" srcOrd="0" destOrd="0" presId="urn:microsoft.com/office/officeart/2005/8/layout/default"/>
    <dgm:cxn modelId="{2937B897-2BFC-4304-96F7-E95489A7E5D2}" srcId="{D1B68D56-69D8-4DAA-9F87-25FBFACB1C64}" destId="{8E349A64-4812-4C80-9DB2-CAD518E9FEFD}" srcOrd="7" destOrd="0" parTransId="{53927637-2F10-460D-9A59-852D0863CECF}" sibTransId="{73648D66-28E2-42FA-BCF0-E4F34045B09B}"/>
    <dgm:cxn modelId="{DC9CA59A-0557-41D4-BC4E-337866A20A3A}" type="presOf" srcId="{9356964D-A0A7-41D4-BB2D-3B266A9DF54F}" destId="{EA31AFB0-6686-4518-BFCE-D8D77C7CFE84}" srcOrd="0" destOrd="0" presId="urn:microsoft.com/office/officeart/2005/8/layout/default"/>
    <dgm:cxn modelId="{FF71AC9D-A2FA-4FEA-B68A-9750BEED3C60}" srcId="{D1B68D56-69D8-4DAA-9F87-25FBFACB1C64}" destId="{E91387BC-99C5-44C7-B980-1B119A5C1D1A}" srcOrd="19" destOrd="0" parTransId="{CECCC083-F091-4BC3-A8F8-645F35B9C18A}" sibTransId="{C681669F-D259-4E42-9FA1-90FF0EC01467}"/>
    <dgm:cxn modelId="{44AFA3AB-D07A-4F3F-9555-8BBD9F847E33}" type="presOf" srcId="{E91387BC-99C5-44C7-B980-1B119A5C1D1A}" destId="{2683E8CF-8920-4996-B2BC-974000F277AE}" srcOrd="0" destOrd="0" presId="urn:microsoft.com/office/officeart/2005/8/layout/default"/>
    <dgm:cxn modelId="{2447FCB4-0686-4C02-92AE-AD5BECB18447}" srcId="{D1B68D56-69D8-4DAA-9F87-25FBFACB1C64}" destId="{4E070B79-63F6-4548-BF23-BB6D8C07DD53}" srcOrd="9" destOrd="0" parTransId="{EB74CF7D-77DC-4FEB-B96B-C5E40F3F96D9}" sibTransId="{1A10A7B4-462E-4743-A97E-0DA72C0991F9}"/>
    <dgm:cxn modelId="{722F72B6-A4A1-4F67-BC9D-95F9796D9D5D}" srcId="{D1B68D56-69D8-4DAA-9F87-25FBFACB1C64}" destId="{9CAB1549-F906-494B-A20A-61CB74D9C94E}" srcOrd="3" destOrd="0" parTransId="{43BBD039-A288-487D-805D-A78AB9497A71}" sibTransId="{F73A4F75-E06F-4762-B793-C83748185FB9}"/>
    <dgm:cxn modelId="{2BB88CB7-848B-4160-A656-19787291DCFA}" type="presOf" srcId="{88A784C5-5415-46DE-8F9A-A7A41D272730}" destId="{9DD47BEE-D65B-4CF8-BB13-436448E43F8C}" srcOrd="0" destOrd="0" presId="urn:microsoft.com/office/officeart/2005/8/layout/default"/>
    <dgm:cxn modelId="{D09425B8-9F0F-4420-8E54-C7A5BA255C05}" srcId="{D1B68D56-69D8-4DAA-9F87-25FBFACB1C64}" destId="{1FDAE6AE-6A81-4BDE-B2BF-259857E15AFF}" srcOrd="5" destOrd="0" parTransId="{FF50324E-9250-4F86-BACE-069E71090E81}" sibTransId="{E1C9ED25-C41B-462E-93F7-A8ACF1C5794A}"/>
    <dgm:cxn modelId="{9C3583BB-4FA2-4C51-9B51-6D18AA749672}" type="presOf" srcId="{9EE7ACA5-8688-4BBE-8B2E-0F37CC6115AE}" destId="{EB7EC76A-FB3F-43D1-9F7B-98AD3C8DFA00}" srcOrd="0" destOrd="0" presId="urn:microsoft.com/office/officeart/2005/8/layout/default"/>
    <dgm:cxn modelId="{904B0EBE-89B3-4434-B25E-D60EA314D075}" type="presOf" srcId="{40DCD255-6ECB-4DBD-A55E-ADFCAED23ECD}" destId="{5B0DB93B-F1F5-4612-B3AC-B0B59715F640}" srcOrd="0" destOrd="0" presId="urn:microsoft.com/office/officeart/2005/8/layout/default"/>
    <dgm:cxn modelId="{87B0E5C9-316E-4099-8A4F-2B0F8FBD7EEB}" srcId="{D1B68D56-69D8-4DAA-9F87-25FBFACB1C64}" destId="{DB0FC1ED-4034-444A-ABFE-CC6F14F02671}" srcOrd="20" destOrd="0" parTransId="{6E162964-7CA5-4F37-BC78-9040C54785DB}" sibTransId="{96C71346-835D-421F-AD9C-2CC895EC6ED5}"/>
    <dgm:cxn modelId="{C21F17CE-AF62-41DF-A029-C3E00F050FC9}" srcId="{D1B68D56-69D8-4DAA-9F87-25FBFACB1C64}" destId="{388FA936-5675-410E-95F0-2F0DE2F1C442}" srcOrd="13" destOrd="0" parTransId="{1A790F36-23C7-4EA4-B35C-B62A23BACF99}" sibTransId="{6204AAD4-4499-4651-9E1C-281C584B36B8}"/>
    <dgm:cxn modelId="{3A7E42CF-C745-47D8-9405-E67557540314}" srcId="{D1B68D56-69D8-4DAA-9F87-25FBFACB1C64}" destId="{5639F926-697A-4A52-A330-79135C2F87C7}" srcOrd="18" destOrd="0" parTransId="{68FDCE09-7A29-4AAD-B6BB-3832DDB4FC97}" sibTransId="{0A9F9F42-10B7-4B0F-84ED-F5DCAF77CB64}"/>
    <dgm:cxn modelId="{489BF7D1-F5DA-4F3F-A1A1-1EE6CB59E217}" type="presOf" srcId="{6F4C247D-8F49-4CC1-B20D-ED89309D8164}" destId="{EF833754-7D5B-4FF1-96DF-DBAEC87C7C4F}" srcOrd="0" destOrd="0" presId="urn:microsoft.com/office/officeart/2005/8/layout/default"/>
    <dgm:cxn modelId="{B8AD7CD4-5056-456F-842E-00E9CC3F037C}" srcId="{D1B68D56-69D8-4DAA-9F87-25FBFACB1C64}" destId="{F5ED4E94-C329-41BC-80D8-D891488008C6}" srcOrd="12" destOrd="0" parTransId="{FF97DAA3-D1FB-44C0-A89C-D5622709BE67}" sibTransId="{B758F65D-9EFE-407A-B9DA-0CC91D7A2B7D}"/>
    <dgm:cxn modelId="{5B666CE0-8FDB-43DE-9D1A-AA2DAC66C759}" type="presOf" srcId="{5639F926-697A-4A52-A330-79135C2F87C7}" destId="{93B05C87-9A00-4C54-A50F-DBC71DF85CE3}" srcOrd="0" destOrd="0" presId="urn:microsoft.com/office/officeart/2005/8/layout/default"/>
    <dgm:cxn modelId="{3C089EE4-218F-44C3-B553-C734FC34CC5B}" srcId="{D1B68D56-69D8-4DAA-9F87-25FBFACB1C64}" destId="{40DCD255-6ECB-4DBD-A55E-ADFCAED23ECD}" srcOrd="11" destOrd="0" parTransId="{D43D4879-A0BF-4243-BB12-7DE19BAC4F9C}" sibTransId="{C369076C-C77E-4576-BD20-B9AC90217443}"/>
    <dgm:cxn modelId="{9B59EDE9-E70D-4E24-A7AA-5E2317487077}" srcId="{D1B68D56-69D8-4DAA-9F87-25FBFACB1C64}" destId="{6C240F81-33A3-4E89-B47F-687AD154C45E}" srcOrd="1" destOrd="0" parTransId="{C66C7510-E5C2-488C-A831-4CAC13FD78DE}" sibTransId="{AD290BB7-B5AC-45FE-961C-F736ECDC914D}"/>
    <dgm:cxn modelId="{59C587EA-5C0F-499D-8249-F8BA4C72C540}" srcId="{D1B68D56-69D8-4DAA-9F87-25FBFACB1C64}" destId="{9EE7ACA5-8688-4BBE-8B2E-0F37CC6115AE}" srcOrd="16" destOrd="0" parTransId="{2B5B40C2-F631-4F27-B28A-35BE58B89084}" sibTransId="{7DA693EF-842D-45A1-BB7E-654C57CB0293}"/>
    <dgm:cxn modelId="{B4EDA1FE-F70B-444A-BF74-7CCE28EDF410}" type="presOf" srcId="{D1B68D56-69D8-4DAA-9F87-25FBFACB1C64}" destId="{A22ADFBA-A202-45B2-AE80-FB5042DD6CC1}" srcOrd="0" destOrd="0" presId="urn:microsoft.com/office/officeart/2005/8/layout/default"/>
    <dgm:cxn modelId="{E12A3402-FE5D-4E4A-A9FF-01227EB5172A}" type="presParOf" srcId="{A22ADFBA-A202-45B2-AE80-FB5042DD6CC1}" destId="{426114D4-A3E8-4449-B152-91818B74AC2A}" srcOrd="0" destOrd="0" presId="urn:microsoft.com/office/officeart/2005/8/layout/default"/>
    <dgm:cxn modelId="{E7DE6566-96F4-4883-8D23-F914D378DE79}" type="presParOf" srcId="{A22ADFBA-A202-45B2-AE80-FB5042DD6CC1}" destId="{5ACEE279-52F2-432D-9290-BDCA961B82A0}" srcOrd="1" destOrd="0" presId="urn:microsoft.com/office/officeart/2005/8/layout/default"/>
    <dgm:cxn modelId="{EEC679C9-EAB6-44F6-9DA3-6D00EEB3086B}" type="presParOf" srcId="{A22ADFBA-A202-45B2-AE80-FB5042DD6CC1}" destId="{440DC0EE-1822-4D95-BB56-AAA436D3B449}" srcOrd="2" destOrd="0" presId="urn:microsoft.com/office/officeart/2005/8/layout/default"/>
    <dgm:cxn modelId="{42A1D54B-7100-4F69-95BC-6EB2071DE612}" type="presParOf" srcId="{A22ADFBA-A202-45B2-AE80-FB5042DD6CC1}" destId="{1A82DEDC-41C5-4730-B0C1-636C0AF69451}" srcOrd="3" destOrd="0" presId="urn:microsoft.com/office/officeart/2005/8/layout/default"/>
    <dgm:cxn modelId="{1944A2A7-FB40-4773-B991-A0728EA2F433}" type="presParOf" srcId="{A22ADFBA-A202-45B2-AE80-FB5042DD6CC1}" destId="{0EA26A3A-7F94-4184-9C55-3C4206ABFF6F}" srcOrd="4" destOrd="0" presId="urn:microsoft.com/office/officeart/2005/8/layout/default"/>
    <dgm:cxn modelId="{AD53BBDD-F64B-493A-94AA-361B1C07B9AF}" type="presParOf" srcId="{A22ADFBA-A202-45B2-AE80-FB5042DD6CC1}" destId="{72F928AC-C6CA-4E48-9FE6-FD7183904AF4}" srcOrd="5" destOrd="0" presId="urn:microsoft.com/office/officeart/2005/8/layout/default"/>
    <dgm:cxn modelId="{9BA356BA-50E2-40D3-8AA1-FD9460540E26}" type="presParOf" srcId="{A22ADFBA-A202-45B2-AE80-FB5042DD6CC1}" destId="{246410E3-EF19-4543-9496-0E2BBC7238E1}" srcOrd="6" destOrd="0" presId="urn:microsoft.com/office/officeart/2005/8/layout/default"/>
    <dgm:cxn modelId="{AD93A905-EA6C-4DE9-9CA1-880527D8B4B0}" type="presParOf" srcId="{A22ADFBA-A202-45B2-AE80-FB5042DD6CC1}" destId="{0E9E0430-378C-4915-8C1A-AB0458F6ACDC}" srcOrd="7" destOrd="0" presId="urn:microsoft.com/office/officeart/2005/8/layout/default"/>
    <dgm:cxn modelId="{2235CCDE-1283-48C6-963E-DE077E4F4F84}" type="presParOf" srcId="{A22ADFBA-A202-45B2-AE80-FB5042DD6CC1}" destId="{FE1AF19B-C634-465E-B101-EE76411E18C9}" srcOrd="8" destOrd="0" presId="urn:microsoft.com/office/officeart/2005/8/layout/default"/>
    <dgm:cxn modelId="{9E93066F-AE70-418A-A1FA-87EE7FD92031}" type="presParOf" srcId="{A22ADFBA-A202-45B2-AE80-FB5042DD6CC1}" destId="{CBC187DB-0542-402A-B29B-E1D2F18850FD}" srcOrd="9" destOrd="0" presId="urn:microsoft.com/office/officeart/2005/8/layout/default"/>
    <dgm:cxn modelId="{4F8ECD65-D817-44B3-B93C-AF2CB8AEB21C}" type="presParOf" srcId="{A22ADFBA-A202-45B2-AE80-FB5042DD6CC1}" destId="{E0145C17-9DA8-442A-9D03-8F327300F0C5}" srcOrd="10" destOrd="0" presId="urn:microsoft.com/office/officeart/2005/8/layout/default"/>
    <dgm:cxn modelId="{8679811E-7DB6-462B-8141-53AE30F9AB52}" type="presParOf" srcId="{A22ADFBA-A202-45B2-AE80-FB5042DD6CC1}" destId="{A3B25FA8-E403-425D-A429-2818AE84917E}" srcOrd="11" destOrd="0" presId="urn:microsoft.com/office/officeart/2005/8/layout/default"/>
    <dgm:cxn modelId="{22C44932-B3A4-48B3-8942-7761B0C7E15C}" type="presParOf" srcId="{A22ADFBA-A202-45B2-AE80-FB5042DD6CC1}" destId="{EAC27DCC-7810-479C-BF5C-D0664034BE9E}" srcOrd="12" destOrd="0" presId="urn:microsoft.com/office/officeart/2005/8/layout/default"/>
    <dgm:cxn modelId="{DC349D79-DFC8-46FE-BCF2-0248C64D05DF}" type="presParOf" srcId="{A22ADFBA-A202-45B2-AE80-FB5042DD6CC1}" destId="{0C184B84-7D86-4500-A168-5A533EE4A332}" srcOrd="13" destOrd="0" presId="urn:microsoft.com/office/officeart/2005/8/layout/default"/>
    <dgm:cxn modelId="{93A89108-E349-40DD-8A0D-3D61DE1E759C}" type="presParOf" srcId="{A22ADFBA-A202-45B2-AE80-FB5042DD6CC1}" destId="{9EBAFD4C-7D21-4083-8FB2-C9682BC35EBD}" srcOrd="14" destOrd="0" presId="urn:microsoft.com/office/officeart/2005/8/layout/default"/>
    <dgm:cxn modelId="{4051786E-E463-4F90-BDE6-11E4E41A2CBF}" type="presParOf" srcId="{A22ADFBA-A202-45B2-AE80-FB5042DD6CC1}" destId="{6DB5DEEB-AE82-4372-BBCC-D2F20A2700D6}" srcOrd="15" destOrd="0" presId="urn:microsoft.com/office/officeart/2005/8/layout/default"/>
    <dgm:cxn modelId="{9A8B9DD0-21B9-4C26-8820-8DA8209E7961}" type="presParOf" srcId="{A22ADFBA-A202-45B2-AE80-FB5042DD6CC1}" destId="{D2512E39-9E3C-4E5A-B755-B25DA05D66CE}" srcOrd="16" destOrd="0" presId="urn:microsoft.com/office/officeart/2005/8/layout/default"/>
    <dgm:cxn modelId="{475A3959-8EEA-4A47-BEF1-1B983EFB05AE}" type="presParOf" srcId="{A22ADFBA-A202-45B2-AE80-FB5042DD6CC1}" destId="{7DA9187C-773F-47FA-A4DE-7B1D741E36EF}" srcOrd="17" destOrd="0" presId="urn:microsoft.com/office/officeart/2005/8/layout/default"/>
    <dgm:cxn modelId="{11DB42D1-94D1-40AC-AD3C-05A055A19684}" type="presParOf" srcId="{A22ADFBA-A202-45B2-AE80-FB5042DD6CC1}" destId="{920835E2-FA15-4B0D-AF40-E862E73990CB}" srcOrd="18" destOrd="0" presId="urn:microsoft.com/office/officeart/2005/8/layout/default"/>
    <dgm:cxn modelId="{E697A760-0513-41BC-9BA4-27C9EDA8FFBB}" type="presParOf" srcId="{A22ADFBA-A202-45B2-AE80-FB5042DD6CC1}" destId="{DFCE441D-2C5E-4D94-83FF-C5062B032B42}" srcOrd="19" destOrd="0" presId="urn:microsoft.com/office/officeart/2005/8/layout/default"/>
    <dgm:cxn modelId="{5884C30F-C36E-48B0-8C77-4A97B01C1C8F}" type="presParOf" srcId="{A22ADFBA-A202-45B2-AE80-FB5042DD6CC1}" destId="{EF833754-7D5B-4FF1-96DF-DBAEC87C7C4F}" srcOrd="20" destOrd="0" presId="urn:microsoft.com/office/officeart/2005/8/layout/default"/>
    <dgm:cxn modelId="{964FE7C4-8150-48C1-9345-07DA503A0346}" type="presParOf" srcId="{A22ADFBA-A202-45B2-AE80-FB5042DD6CC1}" destId="{20588980-2BFE-465A-A467-66C6F837D42C}" srcOrd="21" destOrd="0" presId="urn:microsoft.com/office/officeart/2005/8/layout/default"/>
    <dgm:cxn modelId="{FFA70515-7C9B-457A-8446-F2BB93EC6F4A}" type="presParOf" srcId="{A22ADFBA-A202-45B2-AE80-FB5042DD6CC1}" destId="{5B0DB93B-F1F5-4612-B3AC-B0B59715F640}" srcOrd="22" destOrd="0" presId="urn:microsoft.com/office/officeart/2005/8/layout/default"/>
    <dgm:cxn modelId="{F60918E6-C9B9-495E-9B97-142290733660}" type="presParOf" srcId="{A22ADFBA-A202-45B2-AE80-FB5042DD6CC1}" destId="{5F3A083C-C715-4616-A85D-889F1758E28E}" srcOrd="23" destOrd="0" presId="urn:microsoft.com/office/officeart/2005/8/layout/default"/>
    <dgm:cxn modelId="{791380A5-5C04-4C5C-9404-0809DD262E6F}" type="presParOf" srcId="{A22ADFBA-A202-45B2-AE80-FB5042DD6CC1}" destId="{65D9F867-CC09-43BB-B256-3249EF2CCBF2}" srcOrd="24" destOrd="0" presId="urn:microsoft.com/office/officeart/2005/8/layout/default"/>
    <dgm:cxn modelId="{42EA599A-3B4C-4EDD-B6CB-E56EC09B76F4}" type="presParOf" srcId="{A22ADFBA-A202-45B2-AE80-FB5042DD6CC1}" destId="{E56EC485-1A9A-445C-9516-603BA4AB2D98}" srcOrd="25" destOrd="0" presId="urn:microsoft.com/office/officeart/2005/8/layout/default"/>
    <dgm:cxn modelId="{1C48B3F8-9ABD-49D3-BC1C-F4383F62C588}" type="presParOf" srcId="{A22ADFBA-A202-45B2-AE80-FB5042DD6CC1}" destId="{C828279A-0908-4CA9-8E74-7AE2966EF501}" srcOrd="26" destOrd="0" presId="urn:microsoft.com/office/officeart/2005/8/layout/default"/>
    <dgm:cxn modelId="{C9034C8C-53C1-4980-BA09-02D6660AA9CC}" type="presParOf" srcId="{A22ADFBA-A202-45B2-AE80-FB5042DD6CC1}" destId="{75A47B95-6E01-4F63-8976-F4F76A50CC9E}" srcOrd="27" destOrd="0" presId="urn:microsoft.com/office/officeart/2005/8/layout/default"/>
    <dgm:cxn modelId="{4EBB1368-652E-469B-B79B-A05719F0EDBF}" type="presParOf" srcId="{A22ADFBA-A202-45B2-AE80-FB5042DD6CC1}" destId="{DA749AE4-187C-4D6F-8F8D-0872D6D924F1}" srcOrd="28" destOrd="0" presId="urn:microsoft.com/office/officeart/2005/8/layout/default"/>
    <dgm:cxn modelId="{B7298818-C5B2-4680-BA42-FEDA44E1F320}" type="presParOf" srcId="{A22ADFBA-A202-45B2-AE80-FB5042DD6CC1}" destId="{DB77E0F9-40DB-49FD-92EB-75A4E252D26B}" srcOrd="29" destOrd="0" presId="urn:microsoft.com/office/officeart/2005/8/layout/default"/>
    <dgm:cxn modelId="{8F8EFFB4-ECBB-4C4D-9FD2-5F379404F14B}" type="presParOf" srcId="{A22ADFBA-A202-45B2-AE80-FB5042DD6CC1}" destId="{9DD47BEE-D65B-4CF8-BB13-436448E43F8C}" srcOrd="30" destOrd="0" presId="urn:microsoft.com/office/officeart/2005/8/layout/default"/>
    <dgm:cxn modelId="{C91699F8-81D3-4776-83C7-7B12A1BF1E9B}" type="presParOf" srcId="{A22ADFBA-A202-45B2-AE80-FB5042DD6CC1}" destId="{6578B7C7-70DA-40E6-90C0-A8FC0539D010}" srcOrd="31" destOrd="0" presId="urn:microsoft.com/office/officeart/2005/8/layout/default"/>
    <dgm:cxn modelId="{A85969C6-8A31-498F-A373-C4BA61A4B500}" type="presParOf" srcId="{A22ADFBA-A202-45B2-AE80-FB5042DD6CC1}" destId="{EB7EC76A-FB3F-43D1-9F7B-98AD3C8DFA00}" srcOrd="32" destOrd="0" presId="urn:microsoft.com/office/officeart/2005/8/layout/default"/>
    <dgm:cxn modelId="{E1127983-8583-414F-B09F-67F139D3A519}" type="presParOf" srcId="{A22ADFBA-A202-45B2-AE80-FB5042DD6CC1}" destId="{AB59850B-D76A-4A0C-8625-2323F0D23FCF}" srcOrd="33" destOrd="0" presId="urn:microsoft.com/office/officeart/2005/8/layout/default"/>
    <dgm:cxn modelId="{94D69DF6-373F-427F-A4F7-879438A14C9F}" type="presParOf" srcId="{A22ADFBA-A202-45B2-AE80-FB5042DD6CC1}" destId="{31B032ED-67D3-46D1-AB5F-5B0BB7C48641}" srcOrd="34" destOrd="0" presId="urn:microsoft.com/office/officeart/2005/8/layout/default"/>
    <dgm:cxn modelId="{0FE26C0D-BFCC-4D78-A081-33BBF89DBFD5}" type="presParOf" srcId="{A22ADFBA-A202-45B2-AE80-FB5042DD6CC1}" destId="{E10061F6-9421-4428-A535-A881ED96BB82}" srcOrd="35" destOrd="0" presId="urn:microsoft.com/office/officeart/2005/8/layout/default"/>
    <dgm:cxn modelId="{14A02F9B-7D87-4BCD-A8B0-B44C46B292D1}" type="presParOf" srcId="{A22ADFBA-A202-45B2-AE80-FB5042DD6CC1}" destId="{93B05C87-9A00-4C54-A50F-DBC71DF85CE3}" srcOrd="36" destOrd="0" presId="urn:microsoft.com/office/officeart/2005/8/layout/default"/>
    <dgm:cxn modelId="{36A3B375-22D9-464C-9BDA-4896DD1DB641}" type="presParOf" srcId="{A22ADFBA-A202-45B2-AE80-FB5042DD6CC1}" destId="{B788E69C-BB4E-4D66-B8FD-022C92026887}" srcOrd="37" destOrd="0" presId="urn:microsoft.com/office/officeart/2005/8/layout/default"/>
    <dgm:cxn modelId="{2C2192FF-DB96-4E02-91AF-CC5FABDBB198}" type="presParOf" srcId="{A22ADFBA-A202-45B2-AE80-FB5042DD6CC1}" destId="{2683E8CF-8920-4996-B2BC-974000F277AE}" srcOrd="38" destOrd="0" presId="urn:microsoft.com/office/officeart/2005/8/layout/default"/>
    <dgm:cxn modelId="{09683C62-FA7F-4A5B-8FDC-7A2D51129025}" type="presParOf" srcId="{A22ADFBA-A202-45B2-AE80-FB5042DD6CC1}" destId="{E3F8C99F-5C2A-4E74-88C1-4D02940ADAEE}" srcOrd="39" destOrd="0" presId="urn:microsoft.com/office/officeart/2005/8/layout/default"/>
    <dgm:cxn modelId="{98946162-A3F8-4BFB-B8E8-1E178F87160E}" type="presParOf" srcId="{A22ADFBA-A202-45B2-AE80-FB5042DD6CC1}" destId="{D43BE4EE-0654-4CBD-9122-60BDFE37D89B}" srcOrd="40" destOrd="0" presId="urn:microsoft.com/office/officeart/2005/8/layout/default"/>
    <dgm:cxn modelId="{75F35E25-C793-4727-B348-3D99D559EE95}" type="presParOf" srcId="{A22ADFBA-A202-45B2-AE80-FB5042DD6CC1}" destId="{5CCD4E35-1E22-4BF1-9553-1D78F7C5D654}" srcOrd="41" destOrd="0" presId="urn:microsoft.com/office/officeart/2005/8/layout/default"/>
    <dgm:cxn modelId="{7AB5C110-E8DC-4820-94F1-E61C1F7BD44E}" type="presParOf" srcId="{A22ADFBA-A202-45B2-AE80-FB5042DD6CC1}" destId="{EA31AFB0-6686-4518-BFCE-D8D77C7CFE84}" srcOrd="42" destOrd="0" presId="urn:microsoft.com/office/officeart/2005/8/layout/default"/>
    <dgm:cxn modelId="{33A59606-F975-4DB9-8FB1-324DA4BE8C93}" type="presParOf" srcId="{A22ADFBA-A202-45B2-AE80-FB5042DD6CC1}" destId="{3D491718-46BB-44DF-A76B-63BF9D2508AC}" srcOrd="43" destOrd="0" presId="urn:microsoft.com/office/officeart/2005/8/layout/default"/>
    <dgm:cxn modelId="{151323E5-5829-4CB3-8AFB-8426B128A044}" type="presParOf" srcId="{A22ADFBA-A202-45B2-AE80-FB5042DD6CC1}" destId="{614D531B-CF6E-45C4-9349-5E008BFF8218}" srcOrd="44" destOrd="0" presId="urn:microsoft.com/office/officeart/2005/8/layout/default"/>
    <dgm:cxn modelId="{45C75957-4141-4E43-A512-FCF71EE8A67F}" type="presParOf" srcId="{A22ADFBA-A202-45B2-AE80-FB5042DD6CC1}" destId="{8C5BFF57-DE0D-4493-BADC-5B365508D8C4}" srcOrd="45" destOrd="0" presId="urn:microsoft.com/office/officeart/2005/8/layout/default"/>
    <dgm:cxn modelId="{49AEB4CD-9D50-4C45-8ED9-8F1268A35624}" type="presParOf" srcId="{A22ADFBA-A202-45B2-AE80-FB5042DD6CC1}" destId="{B1BA9499-DE1F-4687-8ADF-1F88BC759265}" srcOrd="46" destOrd="0" presId="urn:microsoft.com/office/officeart/2005/8/layout/default"/>
    <dgm:cxn modelId="{A1B8FB62-CD2F-49DD-A611-293FC663F14B}" type="presParOf" srcId="{A22ADFBA-A202-45B2-AE80-FB5042DD6CC1}" destId="{A539C864-6015-4F90-8C22-7486D89529C0}" srcOrd="47" destOrd="0" presId="urn:microsoft.com/office/officeart/2005/8/layout/default"/>
    <dgm:cxn modelId="{11356E81-B21F-4D13-BA2A-10EF774D60B6}" type="presParOf" srcId="{A22ADFBA-A202-45B2-AE80-FB5042DD6CC1}" destId="{C056F75A-4947-492D-A217-12DFBCFBA7FF}" srcOrd="4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BB9936-E93B-4711-914E-FAB4E2163F8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274CB3D-5946-4AB8-BDC6-97567C15B3BF}">
      <dgm:prSet/>
      <dgm:spPr>
        <a:solidFill>
          <a:srgbClr val="A4D17D"/>
        </a:solidFill>
        <a:ln>
          <a:solidFill>
            <a:schemeClr val="tx1"/>
          </a:solidFill>
        </a:ln>
      </dgm:spPr>
      <dgm:t>
        <a:bodyPr/>
        <a:lstStyle/>
        <a:p>
          <a:r>
            <a:rPr lang="fi-FI" dirty="0">
              <a:solidFill>
                <a:schemeClr val="tx1"/>
              </a:solidFill>
            </a:rPr>
            <a:t>Toimin hyvien käytöstapojen mallina ja kannustan myös muita noudattamaan niitä</a:t>
          </a:r>
          <a:endParaRPr lang="en-US" dirty="0">
            <a:solidFill>
              <a:schemeClr val="tx1"/>
            </a:solidFill>
          </a:endParaRPr>
        </a:p>
      </dgm:t>
    </dgm:pt>
    <dgm:pt modelId="{8518BE2C-D052-493B-A713-98FA63BA06DA}" type="parTrans" cxnId="{A584A626-2F10-43EE-8F75-83D1DAA464DA}">
      <dgm:prSet/>
      <dgm:spPr/>
      <dgm:t>
        <a:bodyPr/>
        <a:lstStyle/>
        <a:p>
          <a:endParaRPr lang="en-US"/>
        </a:p>
      </dgm:t>
    </dgm:pt>
    <dgm:pt modelId="{82F2E569-1F71-4315-95F3-852E73A4156F}" type="sibTrans" cxnId="{A584A626-2F10-43EE-8F75-83D1DAA464DA}">
      <dgm:prSet/>
      <dgm:spPr/>
      <dgm:t>
        <a:bodyPr/>
        <a:lstStyle/>
        <a:p>
          <a:endParaRPr lang="en-US"/>
        </a:p>
      </dgm:t>
    </dgm:pt>
    <dgm:pt modelId="{FE04CB85-FBCF-4ED0-BC0B-1571554A442D}">
      <dgm:prSet/>
      <dgm:spPr>
        <a:solidFill>
          <a:srgbClr val="A4D17D"/>
        </a:solidFill>
        <a:ln>
          <a:solidFill>
            <a:schemeClr val="tx1"/>
          </a:solidFill>
        </a:ln>
      </dgm:spPr>
      <dgm:t>
        <a:bodyPr/>
        <a:lstStyle/>
        <a:p>
          <a:r>
            <a:rPr lang="fi-FI" dirty="0">
              <a:solidFill>
                <a:schemeClr val="tx1"/>
              </a:solidFill>
            </a:rPr>
            <a:t>Kuuntelen ja annan tilaa muille ajatuksien ja näkemyksien ilmaisuun</a:t>
          </a:r>
          <a:endParaRPr lang="en-US" dirty="0">
            <a:solidFill>
              <a:schemeClr val="tx1"/>
            </a:solidFill>
          </a:endParaRPr>
        </a:p>
      </dgm:t>
    </dgm:pt>
    <dgm:pt modelId="{44C878A7-F77F-4587-B97F-5B27FD8F0BF4}" type="parTrans" cxnId="{4AE34A88-1D11-4E7B-8E06-7FC96378F4DC}">
      <dgm:prSet/>
      <dgm:spPr/>
      <dgm:t>
        <a:bodyPr/>
        <a:lstStyle/>
        <a:p>
          <a:endParaRPr lang="en-US"/>
        </a:p>
      </dgm:t>
    </dgm:pt>
    <dgm:pt modelId="{4C2E7C74-DA61-4550-A8BD-00A5621C6FE1}" type="sibTrans" cxnId="{4AE34A88-1D11-4E7B-8E06-7FC96378F4DC}">
      <dgm:prSet/>
      <dgm:spPr/>
      <dgm:t>
        <a:bodyPr/>
        <a:lstStyle/>
        <a:p>
          <a:endParaRPr lang="en-US"/>
        </a:p>
      </dgm:t>
    </dgm:pt>
    <dgm:pt modelId="{DA756668-B98D-4744-83D8-925C4C6F923A}">
      <dgm:prSet/>
      <dgm:spPr>
        <a:solidFill>
          <a:srgbClr val="A4D17D"/>
        </a:solidFill>
        <a:ln>
          <a:solidFill>
            <a:schemeClr val="tx1"/>
          </a:solidFill>
        </a:ln>
      </dgm:spPr>
      <dgm:t>
        <a:bodyPr/>
        <a:lstStyle/>
        <a:p>
          <a:r>
            <a:rPr lang="fi-FI" dirty="0">
              <a:solidFill>
                <a:schemeClr val="tx1"/>
              </a:solidFill>
            </a:rPr>
            <a:t>Tuon esiin luokkatovereiden vahvuuksia</a:t>
          </a:r>
          <a:endParaRPr lang="en-US" dirty="0">
            <a:solidFill>
              <a:schemeClr val="tx1"/>
            </a:solidFill>
          </a:endParaRPr>
        </a:p>
      </dgm:t>
    </dgm:pt>
    <dgm:pt modelId="{DE572197-934E-4094-A6E1-92DB3B7A1289}" type="parTrans" cxnId="{CFC4A676-0E12-44F4-A96D-9EE35BE2D540}">
      <dgm:prSet/>
      <dgm:spPr/>
      <dgm:t>
        <a:bodyPr/>
        <a:lstStyle/>
        <a:p>
          <a:endParaRPr lang="en-US"/>
        </a:p>
      </dgm:t>
    </dgm:pt>
    <dgm:pt modelId="{A4D6E7BB-ADA4-414E-ADFE-18F5CF9E92CB}" type="sibTrans" cxnId="{CFC4A676-0E12-44F4-A96D-9EE35BE2D540}">
      <dgm:prSet/>
      <dgm:spPr/>
      <dgm:t>
        <a:bodyPr/>
        <a:lstStyle/>
        <a:p>
          <a:endParaRPr lang="en-US"/>
        </a:p>
      </dgm:t>
    </dgm:pt>
    <dgm:pt modelId="{EF2CADA6-CC47-4F79-B094-2D8A5964129F}">
      <dgm:prSet/>
      <dgm:spPr>
        <a:solidFill>
          <a:srgbClr val="A4D17D"/>
        </a:solidFill>
        <a:ln>
          <a:solidFill>
            <a:schemeClr val="tx1"/>
          </a:solidFill>
        </a:ln>
      </dgm:spPr>
      <dgm:t>
        <a:bodyPr/>
        <a:lstStyle/>
        <a:p>
          <a:r>
            <a:rPr lang="fi-FI">
              <a:solidFill>
                <a:schemeClr val="tx1"/>
              </a:solidFill>
            </a:rPr>
            <a:t>Osoitan hyväksyntää oppilaille, jotka ovat kiinnostuneet eri asioista kuin itse olen</a:t>
          </a:r>
          <a:endParaRPr lang="en-US">
            <a:solidFill>
              <a:schemeClr val="tx1"/>
            </a:solidFill>
          </a:endParaRPr>
        </a:p>
      </dgm:t>
    </dgm:pt>
    <dgm:pt modelId="{726884D3-70ED-4CAF-84AE-C42851C1AD5E}" type="parTrans" cxnId="{C7D852CF-745F-49F3-8CD1-2C3D0EAD76B6}">
      <dgm:prSet/>
      <dgm:spPr/>
      <dgm:t>
        <a:bodyPr/>
        <a:lstStyle/>
        <a:p>
          <a:endParaRPr lang="en-US"/>
        </a:p>
      </dgm:t>
    </dgm:pt>
    <dgm:pt modelId="{18CB08BE-01FF-48B4-8047-D04CEED564D7}" type="sibTrans" cxnId="{C7D852CF-745F-49F3-8CD1-2C3D0EAD76B6}">
      <dgm:prSet/>
      <dgm:spPr/>
      <dgm:t>
        <a:bodyPr/>
        <a:lstStyle/>
        <a:p>
          <a:endParaRPr lang="en-US"/>
        </a:p>
      </dgm:t>
    </dgm:pt>
    <dgm:pt modelId="{48BBF591-7DAF-44ED-B9B0-D0AB4CB063EA}">
      <dgm:prSet/>
      <dgm:spPr>
        <a:solidFill>
          <a:srgbClr val="A4D17D"/>
        </a:solidFill>
        <a:ln>
          <a:solidFill>
            <a:schemeClr val="tx1"/>
          </a:solidFill>
        </a:ln>
      </dgm:spPr>
      <dgm:t>
        <a:bodyPr/>
        <a:lstStyle/>
        <a:p>
          <a:r>
            <a:rPr lang="fi-FI" dirty="0">
              <a:solidFill>
                <a:schemeClr val="tx1"/>
              </a:solidFill>
            </a:rPr>
            <a:t>Puhun ystävällisesti</a:t>
          </a:r>
          <a:endParaRPr lang="en-US" dirty="0">
            <a:solidFill>
              <a:schemeClr val="tx1"/>
            </a:solidFill>
          </a:endParaRPr>
        </a:p>
      </dgm:t>
    </dgm:pt>
    <dgm:pt modelId="{2ED3A04C-4C42-4DC9-81FC-9E2C7BF4D591}" type="parTrans" cxnId="{904D608B-FA7B-4192-A487-515B7B837A53}">
      <dgm:prSet/>
      <dgm:spPr/>
      <dgm:t>
        <a:bodyPr/>
        <a:lstStyle/>
        <a:p>
          <a:endParaRPr lang="en-US"/>
        </a:p>
      </dgm:t>
    </dgm:pt>
    <dgm:pt modelId="{EE9136D4-430D-4F48-8A0F-F9965D25B2BC}" type="sibTrans" cxnId="{904D608B-FA7B-4192-A487-515B7B837A53}">
      <dgm:prSet/>
      <dgm:spPr/>
      <dgm:t>
        <a:bodyPr/>
        <a:lstStyle/>
        <a:p>
          <a:endParaRPr lang="en-US"/>
        </a:p>
      </dgm:t>
    </dgm:pt>
    <dgm:pt modelId="{F03A2632-D498-4FDB-B92F-57201D9A145A}">
      <dgm:prSet/>
      <dgm:spPr>
        <a:solidFill>
          <a:srgbClr val="A4D17D"/>
        </a:solidFill>
        <a:ln>
          <a:solidFill>
            <a:schemeClr val="tx1"/>
          </a:solidFill>
        </a:ln>
      </dgm:spPr>
      <dgm:t>
        <a:bodyPr/>
        <a:lstStyle/>
        <a:p>
          <a:r>
            <a:rPr lang="fi-FI" dirty="0">
              <a:solidFill>
                <a:schemeClr val="tx1"/>
              </a:solidFill>
            </a:rPr>
            <a:t>Rohkaisen ja innostan mukaan yhteiseen tekemiseen niitäkin oppilaita, jotka ovat jääneet sivuun</a:t>
          </a:r>
          <a:endParaRPr lang="en-US" dirty="0">
            <a:solidFill>
              <a:schemeClr val="tx1"/>
            </a:solidFill>
          </a:endParaRPr>
        </a:p>
      </dgm:t>
    </dgm:pt>
    <dgm:pt modelId="{F778D719-3DAD-4116-B06B-D92789256C76}" type="parTrans" cxnId="{7A3664A1-17BB-4F22-9045-D7C1BF39BA34}">
      <dgm:prSet/>
      <dgm:spPr/>
      <dgm:t>
        <a:bodyPr/>
        <a:lstStyle/>
        <a:p>
          <a:endParaRPr lang="en-US"/>
        </a:p>
      </dgm:t>
    </dgm:pt>
    <dgm:pt modelId="{B1923E11-599B-4EAC-839E-1AC4F83E61DF}" type="sibTrans" cxnId="{7A3664A1-17BB-4F22-9045-D7C1BF39BA34}">
      <dgm:prSet/>
      <dgm:spPr/>
      <dgm:t>
        <a:bodyPr/>
        <a:lstStyle/>
        <a:p>
          <a:endParaRPr lang="en-US"/>
        </a:p>
      </dgm:t>
    </dgm:pt>
    <dgm:pt modelId="{EC2CC94A-9A2F-48D3-8BA0-728F7FAF6D67}">
      <dgm:prSet/>
      <dgm:spPr>
        <a:solidFill>
          <a:srgbClr val="A4D17D"/>
        </a:solidFill>
        <a:ln>
          <a:solidFill>
            <a:schemeClr val="tx1"/>
          </a:solidFill>
        </a:ln>
      </dgm:spPr>
      <dgm:t>
        <a:bodyPr/>
        <a:lstStyle/>
        <a:p>
          <a:r>
            <a:rPr lang="fi-FI" dirty="0">
              <a:solidFill>
                <a:schemeClr val="tx1"/>
              </a:solidFill>
            </a:rPr>
            <a:t>Hyväksyn kenet tahansa ryhmän jäsenen omaksi työskentelyparikseni</a:t>
          </a:r>
          <a:endParaRPr lang="en-US" dirty="0">
            <a:solidFill>
              <a:schemeClr val="tx1"/>
            </a:solidFill>
          </a:endParaRPr>
        </a:p>
      </dgm:t>
    </dgm:pt>
    <dgm:pt modelId="{4403BD35-B0BA-4CBB-8CFE-363429A48960}" type="parTrans" cxnId="{490FA19F-67F5-442D-8C0B-B9F67DAD1BEF}">
      <dgm:prSet/>
      <dgm:spPr/>
      <dgm:t>
        <a:bodyPr/>
        <a:lstStyle/>
        <a:p>
          <a:endParaRPr lang="en-US"/>
        </a:p>
      </dgm:t>
    </dgm:pt>
    <dgm:pt modelId="{BBAD3329-08E5-4AA9-9FBC-39D6CFEB5159}" type="sibTrans" cxnId="{490FA19F-67F5-442D-8C0B-B9F67DAD1BEF}">
      <dgm:prSet/>
      <dgm:spPr/>
      <dgm:t>
        <a:bodyPr/>
        <a:lstStyle/>
        <a:p>
          <a:endParaRPr lang="en-US"/>
        </a:p>
      </dgm:t>
    </dgm:pt>
    <dgm:pt modelId="{D5686B21-0918-4F94-9FCD-F65B38F63792}">
      <dgm:prSet/>
      <dgm:spPr>
        <a:solidFill>
          <a:srgbClr val="A4D17D"/>
        </a:solidFill>
        <a:ln>
          <a:solidFill>
            <a:schemeClr val="tx1"/>
          </a:solidFill>
        </a:ln>
      </dgm:spPr>
      <dgm:t>
        <a:bodyPr/>
        <a:lstStyle/>
        <a:p>
          <a:r>
            <a:rPr lang="fi-FI">
              <a:solidFill>
                <a:schemeClr val="tx1"/>
              </a:solidFill>
            </a:rPr>
            <a:t>Kun huomaan, että luokkatoverini tarvitsee apua, autan häntä</a:t>
          </a:r>
          <a:endParaRPr lang="en-US">
            <a:solidFill>
              <a:schemeClr val="tx1"/>
            </a:solidFill>
          </a:endParaRPr>
        </a:p>
      </dgm:t>
    </dgm:pt>
    <dgm:pt modelId="{5DAB7415-E349-44C6-BEA6-08A2F88983CE}" type="parTrans" cxnId="{7AD4572E-BA3C-45DE-B6F5-455430DFCB18}">
      <dgm:prSet/>
      <dgm:spPr/>
      <dgm:t>
        <a:bodyPr/>
        <a:lstStyle/>
        <a:p>
          <a:endParaRPr lang="en-US"/>
        </a:p>
      </dgm:t>
    </dgm:pt>
    <dgm:pt modelId="{33BC5862-6E95-4255-ABE6-FD1CDA4ED401}" type="sibTrans" cxnId="{7AD4572E-BA3C-45DE-B6F5-455430DFCB18}">
      <dgm:prSet/>
      <dgm:spPr/>
      <dgm:t>
        <a:bodyPr/>
        <a:lstStyle/>
        <a:p>
          <a:endParaRPr lang="en-US"/>
        </a:p>
      </dgm:t>
    </dgm:pt>
    <dgm:pt modelId="{BCC99D31-303E-442F-9949-F04C573424D5}">
      <dgm:prSet/>
      <dgm:spPr>
        <a:solidFill>
          <a:srgbClr val="A4D17D"/>
        </a:solidFill>
        <a:ln>
          <a:solidFill>
            <a:schemeClr val="tx1"/>
          </a:solidFill>
        </a:ln>
      </dgm:spPr>
      <dgm:t>
        <a:bodyPr/>
        <a:lstStyle/>
        <a:p>
          <a:r>
            <a:rPr lang="fi-FI" dirty="0">
              <a:solidFill>
                <a:schemeClr val="tx1"/>
              </a:solidFill>
            </a:rPr>
            <a:t>Pyydän tarvittaessa </a:t>
          </a:r>
          <a:br>
            <a:rPr lang="fi-FI" dirty="0">
              <a:solidFill>
                <a:schemeClr val="tx1"/>
              </a:solidFill>
            </a:rPr>
          </a:br>
          <a:r>
            <a:rPr lang="fi-FI" dirty="0">
              <a:solidFill>
                <a:schemeClr val="tx1"/>
              </a:solidFill>
            </a:rPr>
            <a:t>apua opettajalta tai koulun aikuiselta erimielisyyksien tai vaikeiden tilanteiden ratkaisemiseen</a:t>
          </a:r>
          <a:endParaRPr lang="en-US" dirty="0">
            <a:solidFill>
              <a:schemeClr val="tx1"/>
            </a:solidFill>
          </a:endParaRPr>
        </a:p>
      </dgm:t>
    </dgm:pt>
    <dgm:pt modelId="{40E5508F-8E3A-4FA0-BE5B-BD03B702F2CA}" type="parTrans" cxnId="{B48168F1-C39A-40D8-815C-1E9112209AFF}">
      <dgm:prSet/>
      <dgm:spPr/>
      <dgm:t>
        <a:bodyPr/>
        <a:lstStyle/>
        <a:p>
          <a:endParaRPr lang="en-US"/>
        </a:p>
      </dgm:t>
    </dgm:pt>
    <dgm:pt modelId="{2A9244B4-A775-4F7B-94E6-5EC6528E00FE}" type="sibTrans" cxnId="{B48168F1-C39A-40D8-815C-1E9112209AFF}">
      <dgm:prSet/>
      <dgm:spPr/>
      <dgm:t>
        <a:bodyPr/>
        <a:lstStyle/>
        <a:p>
          <a:endParaRPr lang="en-US"/>
        </a:p>
      </dgm:t>
    </dgm:pt>
    <dgm:pt modelId="{47CE346C-A273-49FB-88C8-A214F6C03950}">
      <dgm:prSet/>
      <dgm:spPr>
        <a:solidFill>
          <a:srgbClr val="A4D17D"/>
        </a:solidFill>
        <a:ln>
          <a:solidFill>
            <a:schemeClr val="tx1"/>
          </a:solidFill>
        </a:ln>
      </dgm:spPr>
      <dgm:t>
        <a:bodyPr/>
        <a:lstStyle/>
        <a:p>
          <a:r>
            <a:rPr lang="fi-FI" dirty="0">
              <a:solidFill>
                <a:schemeClr val="tx1"/>
              </a:solidFill>
            </a:rPr>
            <a:t>Pyrin vähentämään riitoja ja edistämään positiivista ilmapiiriä luokassa</a:t>
          </a:r>
          <a:endParaRPr lang="en-US" dirty="0">
            <a:solidFill>
              <a:schemeClr val="tx1"/>
            </a:solidFill>
          </a:endParaRPr>
        </a:p>
      </dgm:t>
    </dgm:pt>
    <dgm:pt modelId="{76DDD834-BA08-425C-85D0-B78A4478CCE6}" type="parTrans" cxnId="{374D2B6B-AB38-4EC8-AB87-298E33409FB6}">
      <dgm:prSet/>
      <dgm:spPr/>
      <dgm:t>
        <a:bodyPr/>
        <a:lstStyle/>
        <a:p>
          <a:endParaRPr lang="en-US"/>
        </a:p>
      </dgm:t>
    </dgm:pt>
    <dgm:pt modelId="{CE35F40C-885B-4815-8445-87A320155612}" type="sibTrans" cxnId="{374D2B6B-AB38-4EC8-AB87-298E33409FB6}">
      <dgm:prSet/>
      <dgm:spPr/>
      <dgm:t>
        <a:bodyPr/>
        <a:lstStyle/>
        <a:p>
          <a:endParaRPr lang="en-US"/>
        </a:p>
      </dgm:t>
    </dgm:pt>
    <dgm:pt modelId="{8A5E5A47-7EFF-4D76-A34B-CB8703C28016}">
      <dgm:prSet/>
      <dgm:spPr>
        <a:solidFill>
          <a:srgbClr val="A4D17D"/>
        </a:solidFill>
        <a:ln>
          <a:solidFill>
            <a:schemeClr val="tx1"/>
          </a:solidFill>
        </a:ln>
      </dgm:spPr>
      <dgm:t>
        <a:bodyPr/>
        <a:lstStyle/>
        <a:p>
          <a:r>
            <a:rPr lang="fi-FI" dirty="0">
              <a:solidFill>
                <a:schemeClr val="tx1"/>
              </a:solidFill>
            </a:rPr>
            <a:t>En puhu toisista pahaa</a:t>
          </a:r>
          <a:endParaRPr lang="en-US" dirty="0">
            <a:solidFill>
              <a:schemeClr val="tx1"/>
            </a:solidFill>
          </a:endParaRPr>
        </a:p>
      </dgm:t>
    </dgm:pt>
    <dgm:pt modelId="{DF508B9A-0229-40E6-ABFE-4738874392A4}" type="parTrans" cxnId="{F599A85B-32F6-401D-BC5F-C69EF954B452}">
      <dgm:prSet/>
      <dgm:spPr/>
      <dgm:t>
        <a:bodyPr/>
        <a:lstStyle/>
        <a:p>
          <a:endParaRPr lang="en-US"/>
        </a:p>
      </dgm:t>
    </dgm:pt>
    <dgm:pt modelId="{3FBB9940-06CE-4DB0-A765-721F68CC37E5}" type="sibTrans" cxnId="{F599A85B-32F6-401D-BC5F-C69EF954B452}">
      <dgm:prSet/>
      <dgm:spPr/>
      <dgm:t>
        <a:bodyPr/>
        <a:lstStyle/>
        <a:p>
          <a:endParaRPr lang="en-US"/>
        </a:p>
      </dgm:t>
    </dgm:pt>
    <dgm:pt modelId="{CFB29A59-788B-4D29-843D-388D7ECC811D}">
      <dgm:prSet/>
      <dgm:spPr>
        <a:solidFill>
          <a:srgbClr val="A4D17D"/>
        </a:solidFill>
        <a:ln>
          <a:solidFill>
            <a:schemeClr val="tx1"/>
          </a:solidFill>
        </a:ln>
      </dgm:spPr>
      <dgm:t>
        <a:bodyPr/>
        <a:lstStyle/>
        <a:p>
          <a:r>
            <a:rPr lang="fi-FI" dirty="0">
              <a:solidFill>
                <a:schemeClr val="tx1"/>
              </a:solidFill>
            </a:rPr>
            <a:t>Avaan omia tuntemuksiani ryhmässä tavalla, joka kannustaa myös muita avoimeen vuorovaikutukseen ja jakamiseen.</a:t>
          </a:r>
          <a:endParaRPr lang="en-US" dirty="0">
            <a:solidFill>
              <a:schemeClr val="tx1"/>
            </a:solidFill>
          </a:endParaRPr>
        </a:p>
      </dgm:t>
    </dgm:pt>
    <dgm:pt modelId="{1A49118A-06E4-4761-8016-1AE9594C814D}" type="parTrans" cxnId="{7B8B965F-9905-4CB5-AF8B-82C0F0EFCEA2}">
      <dgm:prSet/>
      <dgm:spPr/>
      <dgm:t>
        <a:bodyPr/>
        <a:lstStyle/>
        <a:p>
          <a:endParaRPr lang="en-US"/>
        </a:p>
      </dgm:t>
    </dgm:pt>
    <dgm:pt modelId="{28693BBC-CAC2-475C-9F14-48C927FDD455}" type="sibTrans" cxnId="{7B8B965F-9905-4CB5-AF8B-82C0F0EFCEA2}">
      <dgm:prSet/>
      <dgm:spPr/>
      <dgm:t>
        <a:bodyPr/>
        <a:lstStyle/>
        <a:p>
          <a:endParaRPr lang="en-US"/>
        </a:p>
      </dgm:t>
    </dgm:pt>
    <dgm:pt modelId="{58D98AB6-D679-417F-8A4E-B4BDB4E956E9}">
      <dgm:prSet/>
      <dgm:spPr>
        <a:solidFill>
          <a:srgbClr val="A4D17D"/>
        </a:solidFill>
        <a:ln>
          <a:solidFill>
            <a:schemeClr val="tx1"/>
          </a:solidFill>
        </a:ln>
      </dgm:spPr>
      <dgm:t>
        <a:bodyPr/>
        <a:lstStyle/>
        <a:p>
          <a:r>
            <a:rPr lang="fi-FI" dirty="0">
              <a:solidFill>
                <a:schemeClr val="tx1"/>
              </a:solidFill>
            </a:rPr>
            <a:t>Autan kavereita opiskelussa</a:t>
          </a:r>
          <a:endParaRPr lang="en-US" dirty="0">
            <a:solidFill>
              <a:schemeClr val="tx1"/>
            </a:solidFill>
          </a:endParaRPr>
        </a:p>
      </dgm:t>
    </dgm:pt>
    <dgm:pt modelId="{A49885A9-E7F5-4261-917D-D16A48A6E9AB}" type="parTrans" cxnId="{B42550C2-3C13-409A-9D6C-4C551E407EFD}">
      <dgm:prSet/>
      <dgm:spPr/>
      <dgm:t>
        <a:bodyPr/>
        <a:lstStyle/>
        <a:p>
          <a:endParaRPr lang="fi-FI"/>
        </a:p>
      </dgm:t>
    </dgm:pt>
    <dgm:pt modelId="{38FC1D80-37E6-4284-9867-3ED2F99C7941}" type="sibTrans" cxnId="{B42550C2-3C13-409A-9D6C-4C551E407EFD}">
      <dgm:prSet/>
      <dgm:spPr/>
      <dgm:t>
        <a:bodyPr/>
        <a:lstStyle/>
        <a:p>
          <a:endParaRPr lang="fi-FI"/>
        </a:p>
      </dgm:t>
    </dgm:pt>
    <dgm:pt modelId="{D35296FE-39F2-4281-BCC4-D608C9B4E435}">
      <dgm:prSet/>
      <dgm:spPr>
        <a:solidFill>
          <a:srgbClr val="A4D17D"/>
        </a:solidFill>
        <a:ln>
          <a:solidFill>
            <a:schemeClr val="tx1"/>
          </a:solidFill>
        </a:ln>
      </dgm:spPr>
      <dgm:t>
        <a:bodyPr/>
        <a:lstStyle/>
        <a:p>
          <a:r>
            <a:rPr lang="fi-FI" dirty="0">
              <a:solidFill>
                <a:schemeClr val="tx1"/>
              </a:solidFill>
            </a:rPr>
            <a:t>Kehun ja kannustan luokkakavereitani</a:t>
          </a:r>
          <a:endParaRPr lang="en-US" dirty="0">
            <a:solidFill>
              <a:schemeClr val="tx1"/>
            </a:solidFill>
          </a:endParaRPr>
        </a:p>
      </dgm:t>
    </dgm:pt>
    <dgm:pt modelId="{FC839DA3-CDE1-4144-AA10-F7AF03676523}" type="parTrans" cxnId="{7EBCE908-D2C4-4E4F-9F3A-F42DA779A7E7}">
      <dgm:prSet/>
      <dgm:spPr/>
      <dgm:t>
        <a:bodyPr/>
        <a:lstStyle/>
        <a:p>
          <a:endParaRPr lang="fi-FI"/>
        </a:p>
      </dgm:t>
    </dgm:pt>
    <dgm:pt modelId="{FD954B26-F26A-4A5A-BF70-57368B8237CE}" type="sibTrans" cxnId="{7EBCE908-D2C4-4E4F-9F3A-F42DA779A7E7}">
      <dgm:prSet/>
      <dgm:spPr/>
      <dgm:t>
        <a:bodyPr/>
        <a:lstStyle/>
        <a:p>
          <a:endParaRPr lang="fi-FI"/>
        </a:p>
      </dgm:t>
    </dgm:pt>
    <dgm:pt modelId="{C1748EC2-1CEB-4D5A-A6B8-FCA976D73A65}">
      <dgm:prSet/>
      <dgm:spPr>
        <a:solidFill>
          <a:srgbClr val="A4D17D"/>
        </a:solidFill>
        <a:ln>
          <a:solidFill>
            <a:schemeClr val="tx1"/>
          </a:solidFill>
        </a:ln>
      </dgm:spPr>
      <dgm:t>
        <a:bodyPr/>
        <a:lstStyle/>
        <a:p>
          <a:r>
            <a:rPr lang="fi-FI">
              <a:solidFill>
                <a:schemeClr val="tx1"/>
              </a:solidFill>
            </a:rPr>
            <a:t>Huolehdin vastuullisesti omista koulutehtävistäni</a:t>
          </a:r>
          <a:endParaRPr lang="en-US" dirty="0">
            <a:solidFill>
              <a:schemeClr val="tx1"/>
            </a:solidFill>
          </a:endParaRPr>
        </a:p>
      </dgm:t>
    </dgm:pt>
    <dgm:pt modelId="{C8BB79A0-49CE-4DC5-9A20-A045A3AF083B}" type="parTrans" cxnId="{DD72DB5B-AE0C-49DF-ACCD-FC4C9BE9DD48}">
      <dgm:prSet/>
      <dgm:spPr/>
      <dgm:t>
        <a:bodyPr/>
        <a:lstStyle/>
        <a:p>
          <a:endParaRPr lang="fi-FI"/>
        </a:p>
      </dgm:t>
    </dgm:pt>
    <dgm:pt modelId="{69F91687-D6B6-46E5-B986-A4AFB09EAF04}" type="sibTrans" cxnId="{DD72DB5B-AE0C-49DF-ACCD-FC4C9BE9DD48}">
      <dgm:prSet/>
      <dgm:spPr/>
      <dgm:t>
        <a:bodyPr/>
        <a:lstStyle/>
        <a:p>
          <a:endParaRPr lang="fi-FI"/>
        </a:p>
      </dgm:t>
    </dgm:pt>
    <dgm:pt modelId="{C69AB754-25EC-45E3-B533-A07DBA7C3A3C}">
      <dgm:prSet/>
      <dgm:spPr>
        <a:solidFill>
          <a:srgbClr val="A4D17D"/>
        </a:solidFill>
        <a:ln>
          <a:solidFill>
            <a:schemeClr val="tx1"/>
          </a:solidFill>
        </a:ln>
      </dgm:spPr>
      <dgm:t>
        <a:bodyPr/>
        <a:lstStyle/>
        <a:p>
          <a:r>
            <a:rPr lang="fi-FI" dirty="0">
              <a:solidFill>
                <a:schemeClr val="tx1"/>
              </a:solidFill>
            </a:rPr>
            <a:t>Rajaan puhelimenkäyttöäni ollakseni enemmän läsnä vuorovaikutuksessa</a:t>
          </a:r>
        </a:p>
      </dgm:t>
    </dgm:pt>
    <dgm:pt modelId="{9F75BFE6-410C-416B-941E-B5DF0C7751FD}" type="parTrans" cxnId="{13A1454F-6E5E-4615-A03D-C524FD7FF0A6}">
      <dgm:prSet/>
      <dgm:spPr/>
      <dgm:t>
        <a:bodyPr/>
        <a:lstStyle/>
        <a:p>
          <a:endParaRPr lang="fi-FI"/>
        </a:p>
      </dgm:t>
    </dgm:pt>
    <dgm:pt modelId="{12CAD3CE-A2BC-4EAB-ABBC-CEDABB0A5000}" type="sibTrans" cxnId="{13A1454F-6E5E-4615-A03D-C524FD7FF0A6}">
      <dgm:prSet/>
      <dgm:spPr/>
      <dgm:t>
        <a:bodyPr/>
        <a:lstStyle/>
        <a:p>
          <a:endParaRPr lang="fi-FI"/>
        </a:p>
      </dgm:t>
    </dgm:pt>
    <dgm:pt modelId="{C4A711E7-7E90-4B01-B327-244E3F1AB61E}">
      <dgm:prSet/>
      <dgm:spPr>
        <a:solidFill>
          <a:srgbClr val="CDE6B8"/>
        </a:solidFill>
        <a:ln>
          <a:solidFill>
            <a:schemeClr val="tx1"/>
          </a:solidFill>
        </a:ln>
      </dgm:spPr>
      <dgm:t>
        <a:bodyPr/>
        <a:lstStyle/>
        <a:p>
          <a:endParaRPr lang="fi-FI">
            <a:solidFill>
              <a:schemeClr val="tx1"/>
            </a:solidFill>
          </a:endParaRPr>
        </a:p>
      </dgm:t>
    </dgm:pt>
    <dgm:pt modelId="{D1D21847-D3E3-42CA-A317-43E7F73D98AA}" type="sibTrans" cxnId="{9F271278-76FF-4C6E-994A-EBFF39C665B1}">
      <dgm:prSet/>
      <dgm:spPr/>
      <dgm:t>
        <a:bodyPr/>
        <a:lstStyle/>
        <a:p>
          <a:endParaRPr lang="fi-FI"/>
        </a:p>
      </dgm:t>
    </dgm:pt>
    <dgm:pt modelId="{84843C08-2955-49F9-94A2-A6D3484214EC}" type="parTrans" cxnId="{9F271278-76FF-4C6E-994A-EBFF39C665B1}">
      <dgm:prSet/>
      <dgm:spPr/>
      <dgm:t>
        <a:bodyPr/>
        <a:lstStyle/>
        <a:p>
          <a:endParaRPr lang="fi-FI"/>
        </a:p>
      </dgm:t>
    </dgm:pt>
    <dgm:pt modelId="{7B159362-DECC-4B49-9C5B-3812BD228275}">
      <dgm:prSet/>
      <dgm:spPr>
        <a:solidFill>
          <a:srgbClr val="CDE6B8"/>
        </a:solidFill>
        <a:ln>
          <a:solidFill>
            <a:schemeClr val="tx1"/>
          </a:solidFill>
        </a:ln>
      </dgm:spPr>
      <dgm:t>
        <a:bodyPr/>
        <a:lstStyle/>
        <a:p>
          <a:endParaRPr lang="fi-FI">
            <a:solidFill>
              <a:schemeClr val="tx1"/>
            </a:solidFill>
          </a:endParaRPr>
        </a:p>
      </dgm:t>
    </dgm:pt>
    <dgm:pt modelId="{54283A54-A79F-478F-969A-822A95C3D158}" type="sibTrans" cxnId="{AA362757-432F-4BCC-BBFE-613F48A49407}">
      <dgm:prSet/>
      <dgm:spPr/>
      <dgm:t>
        <a:bodyPr/>
        <a:lstStyle/>
        <a:p>
          <a:endParaRPr lang="fi-FI"/>
        </a:p>
      </dgm:t>
    </dgm:pt>
    <dgm:pt modelId="{DF0A0A6E-1D62-4EA8-973A-9E5A9A6A2423}" type="parTrans" cxnId="{AA362757-432F-4BCC-BBFE-613F48A49407}">
      <dgm:prSet/>
      <dgm:spPr/>
      <dgm:t>
        <a:bodyPr/>
        <a:lstStyle/>
        <a:p>
          <a:endParaRPr lang="fi-FI"/>
        </a:p>
      </dgm:t>
    </dgm:pt>
    <dgm:pt modelId="{943392BA-ED7E-412D-86DF-BF9ACB68FEC4}">
      <dgm:prSet/>
      <dgm:spPr>
        <a:solidFill>
          <a:srgbClr val="CDE6B8"/>
        </a:solidFill>
        <a:ln>
          <a:solidFill>
            <a:schemeClr val="tx1"/>
          </a:solidFill>
        </a:ln>
      </dgm:spPr>
      <dgm:t>
        <a:bodyPr/>
        <a:lstStyle/>
        <a:p>
          <a:endParaRPr lang="fi-FI">
            <a:solidFill>
              <a:schemeClr val="tx1"/>
            </a:solidFill>
          </a:endParaRPr>
        </a:p>
      </dgm:t>
    </dgm:pt>
    <dgm:pt modelId="{6B4FD7EB-EB9F-4BF6-A063-44814563B673}" type="parTrans" cxnId="{AB7068BC-D1B6-4CF3-9661-43C2381437E0}">
      <dgm:prSet/>
      <dgm:spPr/>
      <dgm:t>
        <a:bodyPr/>
        <a:lstStyle/>
        <a:p>
          <a:endParaRPr lang="fi-FI"/>
        </a:p>
      </dgm:t>
    </dgm:pt>
    <dgm:pt modelId="{8E5F156B-AB20-4D38-9E94-E0C5E18E3B68}" type="sibTrans" cxnId="{AB7068BC-D1B6-4CF3-9661-43C2381437E0}">
      <dgm:prSet/>
      <dgm:spPr/>
      <dgm:t>
        <a:bodyPr/>
        <a:lstStyle/>
        <a:p>
          <a:endParaRPr lang="fi-FI"/>
        </a:p>
      </dgm:t>
    </dgm:pt>
    <dgm:pt modelId="{99433D4D-7F4F-4881-8FC1-AE3A98297999}">
      <dgm:prSet/>
      <dgm:spPr>
        <a:solidFill>
          <a:srgbClr val="CDE6B8"/>
        </a:solidFill>
        <a:ln>
          <a:solidFill>
            <a:schemeClr val="tx1"/>
          </a:solidFill>
        </a:ln>
      </dgm:spPr>
      <dgm:t>
        <a:bodyPr/>
        <a:lstStyle/>
        <a:p>
          <a:endParaRPr lang="fi-FI">
            <a:solidFill>
              <a:schemeClr val="tx1"/>
            </a:solidFill>
          </a:endParaRPr>
        </a:p>
      </dgm:t>
    </dgm:pt>
    <dgm:pt modelId="{BF70CE94-38C3-4902-8B3A-D3F7099DFDC0}" type="parTrans" cxnId="{E4F23966-243D-4480-A878-C10A21EC314C}">
      <dgm:prSet/>
      <dgm:spPr/>
      <dgm:t>
        <a:bodyPr/>
        <a:lstStyle/>
        <a:p>
          <a:endParaRPr lang="fi-FI"/>
        </a:p>
      </dgm:t>
    </dgm:pt>
    <dgm:pt modelId="{0D66E6BB-0DB2-40C2-A9B4-CD589BA944F4}" type="sibTrans" cxnId="{E4F23966-243D-4480-A878-C10A21EC314C}">
      <dgm:prSet/>
      <dgm:spPr/>
      <dgm:t>
        <a:bodyPr/>
        <a:lstStyle/>
        <a:p>
          <a:endParaRPr lang="fi-FI"/>
        </a:p>
      </dgm:t>
    </dgm:pt>
    <dgm:pt modelId="{3581024C-A5C8-40B3-9A4D-BF5489262409}" type="pres">
      <dgm:prSet presAssocID="{FBBB9936-E93B-4711-914E-FAB4E2163F8B}" presName="diagram" presStyleCnt="0">
        <dgm:presLayoutVars>
          <dgm:dir/>
          <dgm:resizeHandles val="exact"/>
        </dgm:presLayoutVars>
      </dgm:prSet>
      <dgm:spPr/>
    </dgm:pt>
    <dgm:pt modelId="{2488AC61-FDB9-4FED-AEA1-AE457ACF234A}" type="pres">
      <dgm:prSet presAssocID="{8274CB3D-5946-4AB8-BDC6-97567C15B3BF}" presName="node" presStyleLbl="node1" presStyleIdx="0" presStyleCnt="20">
        <dgm:presLayoutVars>
          <dgm:bulletEnabled val="1"/>
        </dgm:presLayoutVars>
      </dgm:prSet>
      <dgm:spPr/>
    </dgm:pt>
    <dgm:pt modelId="{3F852E12-2B7E-445A-BF13-0BF8802DE00C}" type="pres">
      <dgm:prSet presAssocID="{82F2E569-1F71-4315-95F3-852E73A4156F}" presName="sibTrans" presStyleCnt="0"/>
      <dgm:spPr/>
    </dgm:pt>
    <dgm:pt modelId="{59CDD545-9268-4B06-AACC-F244443C952D}" type="pres">
      <dgm:prSet presAssocID="{FE04CB85-FBCF-4ED0-BC0B-1571554A442D}" presName="node" presStyleLbl="node1" presStyleIdx="1" presStyleCnt="20">
        <dgm:presLayoutVars>
          <dgm:bulletEnabled val="1"/>
        </dgm:presLayoutVars>
      </dgm:prSet>
      <dgm:spPr/>
    </dgm:pt>
    <dgm:pt modelId="{CD3C2E88-B997-4B72-AD18-485653DB23EC}" type="pres">
      <dgm:prSet presAssocID="{4C2E7C74-DA61-4550-A8BD-00A5621C6FE1}" presName="sibTrans" presStyleCnt="0"/>
      <dgm:spPr/>
    </dgm:pt>
    <dgm:pt modelId="{E518BB7D-0599-403E-ABF8-1C6D866E3E6A}" type="pres">
      <dgm:prSet presAssocID="{DA756668-B98D-4744-83D8-925C4C6F923A}" presName="node" presStyleLbl="node1" presStyleIdx="2" presStyleCnt="20">
        <dgm:presLayoutVars>
          <dgm:bulletEnabled val="1"/>
        </dgm:presLayoutVars>
      </dgm:prSet>
      <dgm:spPr/>
    </dgm:pt>
    <dgm:pt modelId="{B91064FB-EE9F-4B91-AE57-A9EB29995044}" type="pres">
      <dgm:prSet presAssocID="{A4D6E7BB-ADA4-414E-ADFE-18F5CF9E92CB}" presName="sibTrans" presStyleCnt="0"/>
      <dgm:spPr/>
    </dgm:pt>
    <dgm:pt modelId="{77615C33-5DA8-48EB-A395-828B29265995}" type="pres">
      <dgm:prSet presAssocID="{EF2CADA6-CC47-4F79-B094-2D8A5964129F}" presName="node" presStyleLbl="node1" presStyleIdx="3" presStyleCnt="20">
        <dgm:presLayoutVars>
          <dgm:bulletEnabled val="1"/>
        </dgm:presLayoutVars>
      </dgm:prSet>
      <dgm:spPr/>
    </dgm:pt>
    <dgm:pt modelId="{159C8A8C-2879-4D27-9704-D76A2EE11205}" type="pres">
      <dgm:prSet presAssocID="{18CB08BE-01FF-48B4-8047-D04CEED564D7}" presName="sibTrans" presStyleCnt="0"/>
      <dgm:spPr/>
    </dgm:pt>
    <dgm:pt modelId="{196B7C4E-B637-4761-A80B-91CEACEC924E}" type="pres">
      <dgm:prSet presAssocID="{48BBF591-7DAF-44ED-B9B0-D0AB4CB063EA}" presName="node" presStyleLbl="node1" presStyleIdx="4" presStyleCnt="20">
        <dgm:presLayoutVars>
          <dgm:bulletEnabled val="1"/>
        </dgm:presLayoutVars>
      </dgm:prSet>
      <dgm:spPr/>
    </dgm:pt>
    <dgm:pt modelId="{1C359AE7-BDE8-4129-9E00-3A9C0A6FF033}" type="pres">
      <dgm:prSet presAssocID="{EE9136D4-430D-4F48-8A0F-F9965D25B2BC}" presName="sibTrans" presStyleCnt="0"/>
      <dgm:spPr/>
    </dgm:pt>
    <dgm:pt modelId="{B034B0B0-A1F1-4D65-A2A8-01F41017B3D5}" type="pres">
      <dgm:prSet presAssocID="{F03A2632-D498-4FDB-B92F-57201D9A145A}" presName="node" presStyleLbl="node1" presStyleIdx="5" presStyleCnt="20">
        <dgm:presLayoutVars>
          <dgm:bulletEnabled val="1"/>
        </dgm:presLayoutVars>
      </dgm:prSet>
      <dgm:spPr/>
    </dgm:pt>
    <dgm:pt modelId="{D5CB84C2-8CC2-4D61-88A1-1B7D7B8AD185}" type="pres">
      <dgm:prSet presAssocID="{B1923E11-599B-4EAC-839E-1AC4F83E61DF}" presName="sibTrans" presStyleCnt="0"/>
      <dgm:spPr/>
    </dgm:pt>
    <dgm:pt modelId="{5E44D4E0-3E50-4FA2-840E-CAD6D47BFD64}" type="pres">
      <dgm:prSet presAssocID="{EC2CC94A-9A2F-48D3-8BA0-728F7FAF6D67}" presName="node" presStyleLbl="node1" presStyleIdx="6" presStyleCnt="20">
        <dgm:presLayoutVars>
          <dgm:bulletEnabled val="1"/>
        </dgm:presLayoutVars>
      </dgm:prSet>
      <dgm:spPr/>
    </dgm:pt>
    <dgm:pt modelId="{850B3C8A-EE7D-47F3-AF0C-CDCBE59A5249}" type="pres">
      <dgm:prSet presAssocID="{BBAD3329-08E5-4AA9-9FBC-39D6CFEB5159}" presName="sibTrans" presStyleCnt="0"/>
      <dgm:spPr/>
    </dgm:pt>
    <dgm:pt modelId="{F0509D36-2138-4D48-8072-965004C88A88}" type="pres">
      <dgm:prSet presAssocID="{D5686B21-0918-4F94-9FCD-F65B38F63792}" presName="node" presStyleLbl="node1" presStyleIdx="7" presStyleCnt="20">
        <dgm:presLayoutVars>
          <dgm:bulletEnabled val="1"/>
        </dgm:presLayoutVars>
      </dgm:prSet>
      <dgm:spPr/>
    </dgm:pt>
    <dgm:pt modelId="{240D1347-7D3C-41C6-BC74-45C8423CF1F7}" type="pres">
      <dgm:prSet presAssocID="{33BC5862-6E95-4255-ABE6-FD1CDA4ED401}" presName="sibTrans" presStyleCnt="0"/>
      <dgm:spPr/>
    </dgm:pt>
    <dgm:pt modelId="{1FDD5A35-1A26-4733-A84E-E974C4F00056}" type="pres">
      <dgm:prSet presAssocID="{BCC99D31-303E-442F-9949-F04C573424D5}" presName="node" presStyleLbl="node1" presStyleIdx="8" presStyleCnt="20">
        <dgm:presLayoutVars>
          <dgm:bulletEnabled val="1"/>
        </dgm:presLayoutVars>
      </dgm:prSet>
      <dgm:spPr/>
    </dgm:pt>
    <dgm:pt modelId="{8ED45AEC-4526-4631-9F5B-5DFD3A3B942A}" type="pres">
      <dgm:prSet presAssocID="{2A9244B4-A775-4F7B-94E6-5EC6528E00FE}" presName="sibTrans" presStyleCnt="0"/>
      <dgm:spPr/>
    </dgm:pt>
    <dgm:pt modelId="{3F19E4B6-DF37-4E9F-845E-A9EE0FDF102D}" type="pres">
      <dgm:prSet presAssocID="{47CE346C-A273-49FB-88C8-A214F6C03950}" presName="node" presStyleLbl="node1" presStyleIdx="9" presStyleCnt="20">
        <dgm:presLayoutVars>
          <dgm:bulletEnabled val="1"/>
        </dgm:presLayoutVars>
      </dgm:prSet>
      <dgm:spPr/>
    </dgm:pt>
    <dgm:pt modelId="{95825872-3EE7-4AED-9A7C-1279800F5DB4}" type="pres">
      <dgm:prSet presAssocID="{CE35F40C-885B-4815-8445-87A320155612}" presName="sibTrans" presStyleCnt="0"/>
      <dgm:spPr/>
    </dgm:pt>
    <dgm:pt modelId="{A781330D-4D0C-4D7E-BA5D-3223FD2C3DD8}" type="pres">
      <dgm:prSet presAssocID="{8A5E5A47-7EFF-4D76-A34B-CB8703C28016}" presName="node" presStyleLbl="node1" presStyleIdx="10" presStyleCnt="20">
        <dgm:presLayoutVars>
          <dgm:bulletEnabled val="1"/>
        </dgm:presLayoutVars>
      </dgm:prSet>
      <dgm:spPr/>
    </dgm:pt>
    <dgm:pt modelId="{A43194D5-B0CD-4482-B1AE-35CDA0055F1D}" type="pres">
      <dgm:prSet presAssocID="{3FBB9940-06CE-4DB0-A765-721F68CC37E5}" presName="sibTrans" presStyleCnt="0"/>
      <dgm:spPr/>
    </dgm:pt>
    <dgm:pt modelId="{DFE7A7AA-C1CF-418A-84F8-30A802BBF61F}" type="pres">
      <dgm:prSet presAssocID="{CFB29A59-788B-4D29-843D-388D7ECC811D}" presName="node" presStyleLbl="node1" presStyleIdx="11" presStyleCnt="20">
        <dgm:presLayoutVars>
          <dgm:bulletEnabled val="1"/>
        </dgm:presLayoutVars>
      </dgm:prSet>
      <dgm:spPr/>
    </dgm:pt>
    <dgm:pt modelId="{BF688A45-3D8A-4D05-9FA2-94A48A12AA20}" type="pres">
      <dgm:prSet presAssocID="{28693BBC-CAC2-475C-9F14-48C927FDD455}" presName="sibTrans" presStyleCnt="0"/>
      <dgm:spPr/>
    </dgm:pt>
    <dgm:pt modelId="{253A55BD-4015-4399-A004-8F43783520A5}" type="pres">
      <dgm:prSet presAssocID="{58D98AB6-D679-417F-8A4E-B4BDB4E956E9}" presName="node" presStyleLbl="node1" presStyleIdx="12" presStyleCnt="20">
        <dgm:presLayoutVars>
          <dgm:bulletEnabled val="1"/>
        </dgm:presLayoutVars>
      </dgm:prSet>
      <dgm:spPr/>
    </dgm:pt>
    <dgm:pt modelId="{6E1F769C-1F9B-4BF4-AF54-6DC8CE554737}" type="pres">
      <dgm:prSet presAssocID="{38FC1D80-37E6-4284-9867-3ED2F99C7941}" presName="sibTrans" presStyleCnt="0"/>
      <dgm:spPr/>
    </dgm:pt>
    <dgm:pt modelId="{F0ACDB4A-DA56-427E-80E7-D92F06A83A6E}" type="pres">
      <dgm:prSet presAssocID="{C1748EC2-1CEB-4D5A-A6B8-FCA976D73A65}" presName="node" presStyleLbl="node1" presStyleIdx="13" presStyleCnt="20">
        <dgm:presLayoutVars>
          <dgm:bulletEnabled val="1"/>
        </dgm:presLayoutVars>
      </dgm:prSet>
      <dgm:spPr/>
    </dgm:pt>
    <dgm:pt modelId="{F6F3AFEB-E0FE-44D9-8C71-5F72BEB888F3}" type="pres">
      <dgm:prSet presAssocID="{69F91687-D6B6-46E5-B986-A4AFB09EAF04}" presName="sibTrans" presStyleCnt="0"/>
      <dgm:spPr/>
    </dgm:pt>
    <dgm:pt modelId="{DCBD4A16-C948-4BF5-B86F-B423BBB69B10}" type="pres">
      <dgm:prSet presAssocID="{D35296FE-39F2-4281-BCC4-D608C9B4E435}" presName="node" presStyleLbl="node1" presStyleIdx="14" presStyleCnt="20">
        <dgm:presLayoutVars>
          <dgm:bulletEnabled val="1"/>
        </dgm:presLayoutVars>
      </dgm:prSet>
      <dgm:spPr/>
    </dgm:pt>
    <dgm:pt modelId="{CFEA3323-C83E-49A1-9FFE-A3E60C54729A}" type="pres">
      <dgm:prSet presAssocID="{FD954B26-F26A-4A5A-BF70-57368B8237CE}" presName="sibTrans" presStyleCnt="0"/>
      <dgm:spPr/>
    </dgm:pt>
    <dgm:pt modelId="{3B29279D-29BB-45D6-8ED1-BA1D411794B7}" type="pres">
      <dgm:prSet presAssocID="{C69AB754-25EC-45E3-B533-A07DBA7C3A3C}" presName="node" presStyleLbl="node1" presStyleIdx="15" presStyleCnt="20">
        <dgm:presLayoutVars>
          <dgm:bulletEnabled val="1"/>
        </dgm:presLayoutVars>
      </dgm:prSet>
      <dgm:spPr/>
    </dgm:pt>
    <dgm:pt modelId="{97E50B40-0E13-41F0-B640-14B021796557}" type="pres">
      <dgm:prSet presAssocID="{12CAD3CE-A2BC-4EAB-ABBC-CEDABB0A5000}" presName="sibTrans" presStyleCnt="0"/>
      <dgm:spPr/>
    </dgm:pt>
    <dgm:pt modelId="{D5E3995C-E8D1-4839-AEED-036DD7B15130}" type="pres">
      <dgm:prSet presAssocID="{7B159362-DECC-4B49-9C5B-3812BD228275}" presName="node" presStyleLbl="node1" presStyleIdx="16" presStyleCnt="20">
        <dgm:presLayoutVars>
          <dgm:bulletEnabled val="1"/>
        </dgm:presLayoutVars>
      </dgm:prSet>
      <dgm:spPr/>
    </dgm:pt>
    <dgm:pt modelId="{B8F96FE7-0AB3-47D1-AD19-66F7E89BEFC6}" type="pres">
      <dgm:prSet presAssocID="{54283A54-A79F-478F-969A-822A95C3D158}" presName="sibTrans" presStyleCnt="0"/>
      <dgm:spPr/>
    </dgm:pt>
    <dgm:pt modelId="{AFD1EEEB-1C4A-4A7E-8F67-71F5CD2B0281}" type="pres">
      <dgm:prSet presAssocID="{943392BA-ED7E-412D-86DF-BF9ACB68FEC4}" presName="node" presStyleLbl="node1" presStyleIdx="17" presStyleCnt="20">
        <dgm:presLayoutVars>
          <dgm:bulletEnabled val="1"/>
        </dgm:presLayoutVars>
      </dgm:prSet>
      <dgm:spPr/>
    </dgm:pt>
    <dgm:pt modelId="{7A11B0E2-1EA6-4D45-BB1E-CEB55B2A8B38}" type="pres">
      <dgm:prSet presAssocID="{8E5F156B-AB20-4D38-9E94-E0C5E18E3B68}" presName="sibTrans" presStyleCnt="0"/>
      <dgm:spPr/>
    </dgm:pt>
    <dgm:pt modelId="{96376BEB-E0A6-40BA-9155-D32B1010D7E0}" type="pres">
      <dgm:prSet presAssocID="{99433D4D-7F4F-4881-8FC1-AE3A98297999}" presName="node" presStyleLbl="node1" presStyleIdx="18" presStyleCnt="20">
        <dgm:presLayoutVars>
          <dgm:bulletEnabled val="1"/>
        </dgm:presLayoutVars>
      </dgm:prSet>
      <dgm:spPr/>
    </dgm:pt>
    <dgm:pt modelId="{5B0EA1B9-63FA-418A-ADF0-717DF88B5EFA}" type="pres">
      <dgm:prSet presAssocID="{0D66E6BB-0DB2-40C2-A9B4-CD589BA944F4}" presName="sibTrans" presStyleCnt="0"/>
      <dgm:spPr/>
    </dgm:pt>
    <dgm:pt modelId="{150095C6-73B0-4772-BBB1-1E9BC8AE30B9}" type="pres">
      <dgm:prSet presAssocID="{C4A711E7-7E90-4B01-B327-244E3F1AB61E}" presName="node" presStyleLbl="node1" presStyleIdx="19" presStyleCnt="20">
        <dgm:presLayoutVars>
          <dgm:bulletEnabled val="1"/>
        </dgm:presLayoutVars>
      </dgm:prSet>
      <dgm:spPr/>
    </dgm:pt>
  </dgm:ptLst>
  <dgm:cxnLst>
    <dgm:cxn modelId="{21D53200-92DB-4E3D-9AA5-E950F2474E56}" type="presOf" srcId="{FBBB9936-E93B-4711-914E-FAB4E2163F8B}" destId="{3581024C-A5C8-40B3-9A4D-BF5489262409}" srcOrd="0" destOrd="0" presId="urn:microsoft.com/office/officeart/2005/8/layout/default"/>
    <dgm:cxn modelId="{7EBCE908-D2C4-4E4F-9F3A-F42DA779A7E7}" srcId="{FBBB9936-E93B-4711-914E-FAB4E2163F8B}" destId="{D35296FE-39F2-4281-BCC4-D608C9B4E435}" srcOrd="14" destOrd="0" parTransId="{FC839DA3-CDE1-4144-AA10-F7AF03676523}" sibTransId="{FD954B26-F26A-4A5A-BF70-57368B8237CE}"/>
    <dgm:cxn modelId="{863B5A14-A780-4579-A31D-85AE8D4CC7B1}" type="presOf" srcId="{D35296FE-39F2-4281-BCC4-D608C9B4E435}" destId="{DCBD4A16-C948-4BF5-B86F-B423BBB69B10}" srcOrd="0" destOrd="0" presId="urn:microsoft.com/office/officeart/2005/8/layout/default"/>
    <dgm:cxn modelId="{A584A626-2F10-43EE-8F75-83D1DAA464DA}" srcId="{FBBB9936-E93B-4711-914E-FAB4E2163F8B}" destId="{8274CB3D-5946-4AB8-BDC6-97567C15B3BF}" srcOrd="0" destOrd="0" parTransId="{8518BE2C-D052-493B-A713-98FA63BA06DA}" sibTransId="{82F2E569-1F71-4315-95F3-852E73A4156F}"/>
    <dgm:cxn modelId="{A87E282A-1FEC-4FB5-A6EA-D07441DF91B3}" type="presOf" srcId="{58D98AB6-D679-417F-8A4E-B4BDB4E956E9}" destId="{253A55BD-4015-4399-A004-8F43783520A5}" srcOrd="0" destOrd="0" presId="urn:microsoft.com/office/officeart/2005/8/layout/default"/>
    <dgm:cxn modelId="{7AD4572E-BA3C-45DE-B6F5-455430DFCB18}" srcId="{FBBB9936-E93B-4711-914E-FAB4E2163F8B}" destId="{D5686B21-0918-4F94-9FCD-F65B38F63792}" srcOrd="7" destOrd="0" parTransId="{5DAB7415-E349-44C6-BEA6-08A2F88983CE}" sibTransId="{33BC5862-6E95-4255-ABE6-FD1CDA4ED401}"/>
    <dgm:cxn modelId="{CFB83032-86D9-4D22-9C58-7A74EF2500D5}" type="presOf" srcId="{DA756668-B98D-4744-83D8-925C4C6F923A}" destId="{E518BB7D-0599-403E-ABF8-1C6D866E3E6A}" srcOrd="0" destOrd="0" presId="urn:microsoft.com/office/officeart/2005/8/layout/default"/>
    <dgm:cxn modelId="{B3BEF03A-D5DD-410A-AC8F-6D79E316B9D2}" type="presOf" srcId="{8A5E5A47-7EFF-4D76-A34B-CB8703C28016}" destId="{A781330D-4D0C-4D7E-BA5D-3223FD2C3DD8}" srcOrd="0" destOrd="0" presId="urn:microsoft.com/office/officeart/2005/8/layout/default"/>
    <dgm:cxn modelId="{F599A85B-32F6-401D-BC5F-C69EF954B452}" srcId="{FBBB9936-E93B-4711-914E-FAB4E2163F8B}" destId="{8A5E5A47-7EFF-4D76-A34B-CB8703C28016}" srcOrd="10" destOrd="0" parTransId="{DF508B9A-0229-40E6-ABFE-4738874392A4}" sibTransId="{3FBB9940-06CE-4DB0-A765-721F68CC37E5}"/>
    <dgm:cxn modelId="{DD72DB5B-AE0C-49DF-ACCD-FC4C9BE9DD48}" srcId="{FBBB9936-E93B-4711-914E-FAB4E2163F8B}" destId="{C1748EC2-1CEB-4D5A-A6B8-FCA976D73A65}" srcOrd="13" destOrd="0" parTransId="{C8BB79A0-49CE-4DC5-9A20-A045A3AF083B}" sibTransId="{69F91687-D6B6-46E5-B986-A4AFB09EAF04}"/>
    <dgm:cxn modelId="{7B8B965F-9905-4CB5-AF8B-82C0F0EFCEA2}" srcId="{FBBB9936-E93B-4711-914E-FAB4E2163F8B}" destId="{CFB29A59-788B-4D29-843D-388D7ECC811D}" srcOrd="11" destOrd="0" parTransId="{1A49118A-06E4-4761-8016-1AE9594C814D}" sibTransId="{28693BBC-CAC2-475C-9F14-48C927FDD455}"/>
    <dgm:cxn modelId="{E4F23966-243D-4480-A878-C10A21EC314C}" srcId="{FBBB9936-E93B-4711-914E-FAB4E2163F8B}" destId="{99433D4D-7F4F-4881-8FC1-AE3A98297999}" srcOrd="18" destOrd="0" parTransId="{BF70CE94-38C3-4902-8B3A-D3F7099DFDC0}" sibTransId="{0D66E6BB-0DB2-40C2-A9B4-CD589BA944F4}"/>
    <dgm:cxn modelId="{374D2B6B-AB38-4EC8-AB87-298E33409FB6}" srcId="{FBBB9936-E93B-4711-914E-FAB4E2163F8B}" destId="{47CE346C-A273-49FB-88C8-A214F6C03950}" srcOrd="9" destOrd="0" parTransId="{76DDD834-BA08-425C-85D0-B78A4478CCE6}" sibTransId="{CE35F40C-885B-4815-8445-87A320155612}"/>
    <dgm:cxn modelId="{49EEC06B-1310-4C42-B195-496182D96AB5}" type="presOf" srcId="{F03A2632-D498-4FDB-B92F-57201D9A145A}" destId="{B034B0B0-A1F1-4D65-A2A8-01F41017B3D5}" srcOrd="0" destOrd="0" presId="urn:microsoft.com/office/officeart/2005/8/layout/default"/>
    <dgm:cxn modelId="{6E02286C-C0FB-4A70-A271-08302E808557}" type="presOf" srcId="{943392BA-ED7E-412D-86DF-BF9ACB68FEC4}" destId="{AFD1EEEB-1C4A-4A7E-8F67-71F5CD2B0281}" srcOrd="0" destOrd="0" presId="urn:microsoft.com/office/officeart/2005/8/layout/default"/>
    <dgm:cxn modelId="{3859296D-D804-45C2-AD54-15CEC5830CBF}" type="presOf" srcId="{C69AB754-25EC-45E3-B533-A07DBA7C3A3C}" destId="{3B29279D-29BB-45D6-8ED1-BA1D411794B7}" srcOrd="0" destOrd="0" presId="urn:microsoft.com/office/officeart/2005/8/layout/default"/>
    <dgm:cxn modelId="{4319C76D-CDAE-425D-AA9C-2AA2B9F74E8D}" type="presOf" srcId="{C4A711E7-7E90-4B01-B327-244E3F1AB61E}" destId="{150095C6-73B0-4772-BBB1-1E9BC8AE30B9}" srcOrd="0" destOrd="0" presId="urn:microsoft.com/office/officeart/2005/8/layout/default"/>
    <dgm:cxn modelId="{13A1454F-6E5E-4615-A03D-C524FD7FF0A6}" srcId="{FBBB9936-E93B-4711-914E-FAB4E2163F8B}" destId="{C69AB754-25EC-45E3-B533-A07DBA7C3A3C}" srcOrd="15" destOrd="0" parTransId="{9F75BFE6-410C-416B-941E-B5DF0C7751FD}" sibTransId="{12CAD3CE-A2BC-4EAB-ABBC-CEDABB0A5000}"/>
    <dgm:cxn modelId="{2809E270-323E-4D76-9EAE-4EFD636B5136}" type="presOf" srcId="{BCC99D31-303E-442F-9949-F04C573424D5}" destId="{1FDD5A35-1A26-4733-A84E-E974C4F00056}" srcOrd="0" destOrd="0" presId="urn:microsoft.com/office/officeart/2005/8/layout/default"/>
    <dgm:cxn modelId="{CFC4A676-0E12-44F4-A96D-9EE35BE2D540}" srcId="{FBBB9936-E93B-4711-914E-FAB4E2163F8B}" destId="{DA756668-B98D-4744-83D8-925C4C6F923A}" srcOrd="2" destOrd="0" parTransId="{DE572197-934E-4094-A6E1-92DB3B7A1289}" sibTransId="{A4D6E7BB-ADA4-414E-ADFE-18F5CF9E92CB}"/>
    <dgm:cxn modelId="{AA362757-432F-4BCC-BBFE-613F48A49407}" srcId="{FBBB9936-E93B-4711-914E-FAB4E2163F8B}" destId="{7B159362-DECC-4B49-9C5B-3812BD228275}" srcOrd="16" destOrd="0" parTransId="{DF0A0A6E-1D62-4EA8-973A-9E5A9A6A2423}" sibTransId="{54283A54-A79F-478F-969A-822A95C3D158}"/>
    <dgm:cxn modelId="{9F271278-76FF-4C6E-994A-EBFF39C665B1}" srcId="{FBBB9936-E93B-4711-914E-FAB4E2163F8B}" destId="{C4A711E7-7E90-4B01-B327-244E3F1AB61E}" srcOrd="19" destOrd="0" parTransId="{84843C08-2955-49F9-94A2-A6D3484214EC}" sibTransId="{D1D21847-D3E3-42CA-A317-43E7F73D98AA}"/>
    <dgm:cxn modelId="{8D6C2659-4E32-4A7F-9A0B-B37BCBB5FFDF}" type="presOf" srcId="{8274CB3D-5946-4AB8-BDC6-97567C15B3BF}" destId="{2488AC61-FDB9-4FED-AEA1-AE457ACF234A}" srcOrd="0" destOrd="0" presId="urn:microsoft.com/office/officeart/2005/8/layout/default"/>
    <dgm:cxn modelId="{8A78847A-D731-46B7-B434-2481E6AF2700}" type="presOf" srcId="{D5686B21-0918-4F94-9FCD-F65B38F63792}" destId="{F0509D36-2138-4D48-8072-965004C88A88}" srcOrd="0" destOrd="0" presId="urn:microsoft.com/office/officeart/2005/8/layout/default"/>
    <dgm:cxn modelId="{6764647C-3AC3-4CCE-971C-92017CBD4A50}" type="presOf" srcId="{47CE346C-A273-49FB-88C8-A214F6C03950}" destId="{3F19E4B6-DF37-4E9F-845E-A9EE0FDF102D}" srcOrd="0" destOrd="0" presId="urn:microsoft.com/office/officeart/2005/8/layout/default"/>
    <dgm:cxn modelId="{1B083C82-AFFF-4245-8CAE-EA0F4A64177F}" type="presOf" srcId="{7B159362-DECC-4B49-9C5B-3812BD228275}" destId="{D5E3995C-E8D1-4839-AEED-036DD7B15130}" srcOrd="0" destOrd="0" presId="urn:microsoft.com/office/officeart/2005/8/layout/default"/>
    <dgm:cxn modelId="{E4784F86-6580-4455-B36B-EA55A1064F59}" type="presOf" srcId="{FE04CB85-FBCF-4ED0-BC0B-1571554A442D}" destId="{59CDD545-9268-4B06-AACC-F244443C952D}" srcOrd="0" destOrd="0" presId="urn:microsoft.com/office/officeart/2005/8/layout/default"/>
    <dgm:cxn modelId="{4E775E88-1341-431B-A5F4-7D7FDE6637DA}" type="presOf" srcId="{48BBF591-7DAF-44ED-B9B0-D0AB4CB063EA}" destId="{196B7C4E-B637-4761-A80B-91CEACEC924E}" srcOrd="0" destOrd="0" presId="urn:microsoft.com/office/officeart/2005/8/layout/default"/>
    <dgm:cxn modelId="{4AE34A88-1D11-4E7B-8E06-7FC96378F4DC}" srcId="{FBBB9936-E93B-4711-914E-FAB4E2163F8B}" destId="{FE04CB85-FBCF-4ED0-BC0B-1571554A442D}" srcOrd="1" destOrd="0" parTransId="{44C878A7-F77F-4587-B97F-5B27FD8F0BF4}" sibTransId="{4C2E7C74-DA61-4550-A8BD-00A5621C6FE1}"/>
    <dgm:cxn modelId="{904D608B-FA7B-4192-A487-515B7B837A53}" srcId="{FBBB9936-E93B-4711-914E-FAB4E2163F8B}" destId="{48BBF591-7DAF-44ED-B9B0-D0AB4CB063EA}" srcOrd="4" destOrd="0" parTransId="{2ED3A04C-4C42-4DC9-81FC-9E2C7BF4D591}" sibTransId="{EE9136D4-430D-4F48-8A0F-F9965D25B2BC}"/>
    <dgm:cxn modelId="{CAD6E497-5E56-4AC5-B7C0-A43904E7B473}" type="presOf" srcId="{C1748EC2-1CEB-4D5A-A6B8-FCA976D73A65}" destId="{F0ACDB4A-DA56-427E-80E7-D92F06A83A6E}" srcOrd="0" destOrd="0" presId="urn:microsoft.com/office/officeart/2005/8/layout/default"/>
    <dgm:cxn modelId="{490FA19F-67F5-442D-8C0B-B9F67DAD1BEF}" srcId="{FBBB9936-E93B-4711-914E-FAB4E2163F8B}" destId="{EC2CC94A-9A2F-48D3-8BA0-728F7FAF6D67}" srcOrd="6" destOrd="0" parTransId="{4403BD35-B0BA-4CBB-8CFE-363429A48960}" sibTransId="{BBAD3329-08E5-4AA9-9FBC-39D6CFEB5159}"/>
    <dgm:cxn modelId="{7A3664A1-17BB-4F22-9045-D7C1BF39BA34}" srcId="{FBBB9936-E93B-4711-914E-FAB4E2163F8B}" destId="{F03A2632-D498-4FDB-B92F-57201D9A145A}" srcOrd="5" destOrd="0" parTransId="{F778D719-3DAD-4116-B06B-D92789256C76}" sibTransId="{B1923E11-599B-4EAC-839E-1AC4F83E61DF}"/>
    <dgm:cxn modelId="{AB7068BC-D1B6-4CF3-9661-43C2381437E0}" srcId="{FBBB9936-E93B-4711-914E-FAB4E2163F8B}" destId="{943392BA-ED7E-412D-86DF-BF9ACB68FEC4}" srcOrd="17" destOrd="0" parTransId="{6B4FD7EB-EB9F-4BF6-A063-44814563B673}" sibTransId="{8E5F156B-AB20-4D38-9E94-E0C5E18E3B68}"/>
    <dgm:cxn modelId="{20FD74BD-5B8C-439B-8540-34F0F561D2A2}" type="presOf" srcId="{CFB29A59-788B-4D29-843D-388D7ECC811D}" destId="{DFE7A7AA-C1CF-418A-84F8-30A802BBF61F}" srcOrd="0" destOrd="0" presId="urn:microsoft.com/office/officeart/2005/8/layout/default"/>
    <dgm:cxn modelId="{B42550C2-3C13-409A-9D6C-4C551E407EFD}" srcId="{FBBB9936-E93B-4711-914E-FAB4E2163F8B}" destId="{58D98AB6-D679-417F-8A4E-B4BDB4E956E9}" srcOrd="12" destOrd="0" parTransId="{A49885A9-E7F5-4261-917D-D16A48A6E9AB}" sibTransId="{38FC1D80-37E6-4284-9867-3ED2F99C7941}"/>
    <dgm:cxn modelId="{BDA46ACD-396C-4170-A622-23DB31EFBF7A}" type="presOf" srcId="{EF2CADA6-CC47-4F79-B094-2D8A5964129F}" destId="{77615C33-5DA8-48EB-A395-828B29265995}" srcOrd="0" destOrd="0" presId="urn:microsoft.com/office/officeart/2005/8/layout/default"/>
    <dgm:cxn modelId="{A3904CCD-8F1F-4C03-A151-2CFE88592F0D}" type="presOf" srcId="{EC2CC94A-9A2F-48D3-8BA0-728F7FAF6D67}" destId="{5E44D4E0-3E50-4FA2-840E-CAD6D47BFD64}" srcOrd="0" destOrd="0" presId="urn:microsoft.com/office/officeart/2005/8/layout/default"/>
    <dgm:cxn modelId="{C7D852CF-745F-49F3-8CD1-2C3D0EAD76B6}" srcId="{FBBB9936-E93B-4711-914E-FAB4E2163F8B}" destId="{EF2CADA6-CC47-4F79-B094-2D8A5964129F}" srcOrd="3" destOrd="0" parTransId="{726884D3-70ED-4CAF-84AE-C42851C1AD5E}" sibTransId="{18CB08BE-01FF-48B4-8047-D04CEED564D7}"/>
    <dgm:cxn modelId="{4B6D8AD6-FDA4-46F4-B603-EFF98E65790C}" type="presOf" srcId="{99433D4D-7F4F-4881-8FC1-AE3A98297999}" destId="{96376BEB-E0A6-40BA-9155-D32B1010D7E0}" srcOrd="0" destOrd="0" presId="urn:microsoft.com/office/officeart/2005/8/layout/default"/>
    <dgm:cxn modelId="{B48168F1-C39A-40D8-815C-1E9112209AFF}" srcId="{FBBB9936-E93B-4711-914E-FAB4E2163F8B}" destId="{BCC99D31-303E-442F-9949-F04C573424D5}" srcOrd="8" destOrd="0" parTransId="{40E5508F-8E3A-4FA0-BE5B-BD03B702F2CA}" sibTransId="{2A9244B4-A775-4F7B-94E6-5EC6528E00FE}"/>
    <dgm:cxn modelId="{476DBD67-F54C-40B1-A5A8-C24468AFFD57}" type="presParOf" srcId="{3581024C-A5C8-40B3-9A4D-BF5489262409}" destId="{2488AC61-FDB9-4FED-AEA1-AE457ACF234A}" srcOrd="0" destOrd="0" presId="urn:microsoft.com/office/officeart/2005/8/layout/default"/>
    <dgm:cxn modelId="{F8D848B9-4F1A-45D6-83E8-296CEC0BF448}" type="presParOf" srcId="{3581024C-A5C8-40B3-9A4D-BF5489262409}" destId="{3F852E12-2B7E-445A-BF13-0BF8802DE00C}" srcOrd="1" destOrd="0" presId="urn:microsoft.com/office/officeart/2005/8/layout/default"/>
    <dgm:cxn modelId="{08AB05B2-06F2-4844-A4CC-A14F0156848D}" type="presParOf" srcId="{3581024C-A5C8-40B3-9A4D-BF5489262409}" destId="{59CDD545-9268-4B06-AACC-F244443C952D}" srcOrd="2" destOrd="0" presId="urn:microsoft.com/office/officeart/2005/8/layout/default"/>
    <dgm:cxn modelId="{594D73BB-69D3-45CA-8514-9BC38D09B3E7}" type="presParOf" srcId="{3581024C-A5C8-40B3-9A4D-BF5489262409}" destId="{CD3C2E88-B997-4B72-AD18-485653DB23EC}" srcOrd="3" destOrd="0" presId="urn:microsoft.com/office/officeart/2005/8/layout/default"/>
    <dgm:cxn modelId="{D7B02E2F-9E1C-47E1-A179-0041C3639B92}" type="presParOf" srcId="{3581024C-A5C8-40B3-9A4D-BF5489262409}" destId="{E518BB7D-0599-403E-ABF8-1C6D866E3E6A}" srcOrd="4" destOrd="0" presId="urn:microsoft.com/office/officeart/2005/8/layout/default"/>
    <dgm:cxn modelId="{654419F6-D3A9-438F-AB66-7E8F27E4B0D1}" type="presParOf" srcId="{3581024C-A5C8-40B3-9A4D-BF5489262409}" destId="{B91064FB-EE9F-4B91-AE57-A9EB29995044}" srcOrd="5" destOrd="0" presId="urn:microsoft.com/office/officeart/2005/8/layout/default"/>
    <dgm:cxn modelId="{6EC655DC-15AC-4A2D-A95A-153D294C76D3}" type="presParOf" srcId="{3581024C-A5C8-40B3-9A4D-BF5489262409}" destId="{77615C33-5DA8-48EB-A395-828B29265995}" srcOrd="6" destOrd="0" presId="urn:microsoft.com/office/officeart/2005/8/layout/default"/>
    <dgm:cxn modelId="{483F8703-5C5E-4871-BF5A-EF4CEE63AC23}" type="presParOf" srcId="{3581024C-A5C8-40B3-9A4D-BF5489262409}" destId="{159C8A8C-2879-4D27-9704-D76A2EE11205}" srcOrd="7" destOrd="0" presId="urn:microsoft.com/office/officeart/2005/8/layout/default"/>
    <dgm:cxn modelId="{60EDD460-D5E5-470E-ACFB-A69CE81DE1B4}" type="presParOf" srcId="{3581024C-A5C8-40B3-9A4D-BF5489262409}" destId="{196B7C4E-B637-4761-A80B-91CEACEC924E}" srcOrd="8" destOrd="0" presId="urn:microsoft.com/office/officeart/2005/8/layout/default"/>
    <dgm:cxn modelId="{F596E161-9D37-428E-B243-2368CA386B3D}" type="presParOf" srcId="{3581024C-A5C8-40B3-9A4D-BF5489262409}" destId="{1C359AE7-BDE8-4129-9E00-3A9C0A6FF033}" srcOrd="9" destOrd="0" presId="urn:microsoft.com/office/officeart/2005/8/layout/default"/>
    <dgm:cxn modelId="{3C540DE6-7706-4ABB-85F6-EA7A7AFD61ED}" type="presParOf" srcId="{3581024C-A5C8-40B3-9A4D-BF5489262409}" destId="{B034B0B0-A1F1-4D65-A2A8-01F41017B3D5}" srcOrd="10" destOrd="0" presId="urn:microsoft.com/office/officeart/2005/8/layout/default"/>
    <dgm:cxn modelId="{80BF3433-926C-46E0-983A-A8EBC3F5620C}" type="presParOf" srcId="{3581024C-A5C8-40B3-9A4D-BF5489262409}" destId="{D5CB84C2-8CC2-4D61-88A1-1B7D7B8AD185}" srcOrd="11" destOrd="0" presId="urn:microsoft.com/office/officeart/2005/8/layout/default"/>
    <dgm:cxn modelId="{FA6D07C4-9F95-4E07-A7E0-9A253DD461C2}" type="presParOf" srcId="{3581024C-A5C8-40B3-9A4D-BF5489262409}" destId="{5E44D4E0-3E50-4FA2-840E-CAD6D47BFD64}" srcOrd="12" destOrd="0" presId="urn:microsoft.com/office/officeart/2005/8/layout/default"/>
    <dgm:cxn modelId="{6A12BFDB-3F15-42B7-B2F6-64F8181B427B}" type="presParOf" srcId="{3581024C-A5C8-40B3-9A4D-BF5489262409}" destId="{850B3C8A-EE7D-47F3-AF0C-CDCBE59A5249}" srcOrd="13" destOrd="0" presId="urn:microsoft.com/office/officeart/2005/8/layout/default"/>
    <dgm:cxn modelId="{22DD78A7-6F70-4420-AD6F-94FA0BDA83A8}" type="presParOf" srcId="{3581024C-A5C8-40B3-9A4D-BF5489262409}" destId="{F0509D36-2138-4D48-8072-965004C88A88}" srcOrd="14" destOrd="0" presId="urn:microsoft.com/office/officeart/2005/8/layout/default"/>
    <dgm:cxn modelId="{985B2B74-1A8B-4CA8-97FA-294A830BCF96}" type="presParOf" srcId="{3581024C-A5C8-40B3-9A4D-BF5489262409}" destId="{240D1347-7D3C-41C6-BC74-45C8423CF1F7}" srcOrd="15" destOrd="0" presId="urn:microsoft.com/office/officeart/2005/8/layout/default"/>
    <dgm:cxn modelId="{719AF84E-4105-4CF7-AA38-CE0F2E75B1F3}" type="presParOf" srcId="{3581024C-A5C8-40B3-9A4D-BF5489262409}" destId="{1FDD5A35-1A26-4733-A84E-E974C4F00056}" srcOrd="16" destOrd="0" presId="urn:microsoft.com/office/officeart/2005/8/layout/default"/>
    <dgm:cxn modelId="{F8E20E0D-2DA8-4C87-BF0E-707E32AD210B}" type="presParOf" srcId="{3581024C-A5C8-40B3-9A4D-BF5489262409}" destId="{8ED45AEC-4526-4631-9F5B-5DFD3A3B942A}" srcOrd="17" destOrd="0" presId="urn:microsoft.com/office/officeart/2005/8/layout/default"/>
    <dgm:cxn modelId="{32593FD2-6642-49C9-8C3F-1839CB785DAD}" type="presParOf" srcId="{3581024C-A5C8-40B3-9A4D-BF5489262409}" destId="{3F19E4B6-DF37-4E9F-845E-A9EE0FDF102D}" srcOrd="18" destOrd="0" presId="urn:microsoft.com/office/officeart/2005/8/layout/default"/>
    <dgm:cxn modelId="{315ABA8F-0542-41DC-8533-ED4070B2375D}" type="presParOf" srcId="{3581024C-A5C8-40B3-9A4D-BF5489262409}" destId="{95825872-3EE7-4AED-9A7C-1279800F5DB4}" srcOrd="19" destOrd="0" presId="urn:microsoft.com/office/officeart/2005/8/layout/default"/>
    <dgm:cxn modelId="{8E1169DB-3AFB-4166-AA6B-D204D7A15CE2}" type="presParOf" srcId="{3581024C-A5C8-40B3-9A4D-BF5489262409}" destId="{A781330D-4D0C-4D7E-BA5D-3223FD2C3DD8}" srcOrd="20" destOrd="0" presId="urn:microsoft.com/office/officeart/2005/8/layout/default"/>
    <dgm:cxn modelId="{E15672C1-5AE7-4283-A462-6845BFE45D83}" type="presParOf" srcId="{3581024C-A5C8-40B3-9A4D-BF5489262409}" destId="{A43194D5-B0CD-4482-B1AE-35CDA0055F1D}" srcOrd="21" destOrd="0" presId="urn:microsoft.com/office/officeart/2005/8/layout/default"/>
    <dgm:cxn modelId="{4A6C5C6A-067E-4212-8DB6-16DAE6018320}" type="presParOf" srcId="{3581024C-A5C8-40B3-9A4D-BF5489262409}" destId="{DFE7A7AA-C1CF-418A-84F8-30A802BBF61F}" srcOrd="22" destOrd="0" presId="urn:microsoft.com/office/officeart/2005/8/layout/default"/>
    <dgm:cxn modelId="{5793534E-092C-4626-B2F2-63676F0BA9D4}" type="presParOf" srcId="{3581024C-A5C8-40B3-9A4D-BF5489262409}" destId="{BF688A45-3D8A-4D05-9FA2-94A48A12AA20}" srcOrd="23" destOrd="0" presId="urn:microsoft.com/office/officeart/2005/8/layout/default"/>
    <dgm:cxn modelId="{88CB29F6-CB2E-4CEA-A43D-B9FD07937CD9}" type="presParOf" srcId="{3581024C-A5C8-40B3-9A4D-BF5489262409}" destId="{253A55BD-4015-4399-A004-8F43783520A5}" srcOrd="24" destOrd="0" presId="urn:microsoft.com/office/officeart/2005/8/layout/default"/>
    <dgm:cxn modelId="{ABBCA04F-ED5B-4387-A754-4593AEDA9829}" type="presParOf" srcId="{3581024C-A5C8-40B3-9A4D-BF5489262409}" destId="{6E1F769C-1F9B-4BF4-AF54-6DC8CE554737}" srcOrd="25" destOrd="0" presId="urn:microsoft.com/office/officeart/2005/8/layout/default"/>
    <dgm:cxn modelId="{958F5B2D-AAB4-470D-B6E8-56EF4E875906}" type="presParOf" srcId="{3581024C-A5C8-40B3-9A4D-BF5489262409}" destId="{F0ACDB4A-DA56-427E-80E7-D92F06A83A6E}" srcOrd="26" destOrd="0" presId="urn:microsoft.com/office/officeart/2005/8/layout/default"/>
    <dgm:cxn modelId="{75995B3D-8A32-42F8-B6E2-AC4310E357BB}" type="presParOf" srcId="{3581024C-A5C8-40B3-9A4D-BF5489262409}" destId="{F6F3AFEB-E0FE-44D9-8C71-5F72BEB888F3}" srcOrd="27" destOrd="0" presId="urn:microsoft.com/office/officeart/2005/8/layout/default"/>
    <dgm:cxn modelId="{2B77F6DC-4AC4-4D77-BFAB-F32D87F4194A}" type="presParOf" srcId="{3581024C-A5C8-40B3-9A4D-BF5489262409}" destId="{DCBD4A16-C948-4BF5-B86F-B423BBB69B10}" srcOrd="28" destOrd="0" presId="urn:microsoft.com/office/officeart/2005/8/layout/default"/>
    <dgm:cxn modelId="{A88EE452-0EBD-4B36-AA4D-494C9C257C8D}" type="presParOf" srcId="{3581024C-A5C8-40B3-9A4D-BF5489262409}" destId="{CFEA3323-C83E-49A1-9FFE-A3E60C54729A}" srcOrd="29" destOrd="0" presId="urn:microsoft.com/office/officeart/2005/8/layout/default"/>
    <dgm:cxn modelId="{95FCD9C5-C4DB-41AC-A735-D890FB1EF7DF}" type="presParOf" srcId="{3581024C-A5C8-40B3-9A4D-BF5489262409}" destId="{3B29279D-29BB-45D6-8ED1-BA1D411794B7}" srcOrd="30" destOrd="0" presId="urn:microsoft.com/office/officeart/2005/8/layout/default"/>
    <dgm:cxn modelId="{2A953BE3-A82C-465A-9523-36A5D2A0D299}" type="presParOf" srcId="{3581024C-A5C8-40B3-9A4D-BF5489262409}" destId="{97E50B40-0E13-41F0-B640-14B021796557}" srcOrd="31" destOrd="0" presId="urn:microsoft.com/office/officeart/2005/8/layout/default"/>
    <dgm:cxn modelId="{E3E15838-CAAF-4668-AC8C-B84B54381D16}" type="presParOf" srcId="{3581024C-A5C8-40B3-9A4D-BF5489262409}" destId="{D5E3995C-E8D1-4839-AEED-036DD7B15130}" srcOrd="32" destOrd="0" presId="urn:microsoft.com/office/officeart/2005/8/layout/default"/>
    <dgm:cxn modelId="{BC81797B-9437-4835-8C1A-57CDE2BB8773}" type="presParOf" srcId="{3581024C-A5C8-40B3-9A4D-BF5489262409}" destId="{B8F96FE7-0AB3-47D1-AD19-66F7E89BEFC6}" srcOrd="33" destOrd="0" presId="urn:microsoft.com/office/officeart/2005/8/layout/default"/>
    <dgm:cxn modelId="{DEB86008-A584-4E3A-ACD1-C41F72C5F716}" type="presParOf" srcId="{3581024C-A5C8-40B3-9A4D-BF5489262409}" destId="{AFD1EEEB-1C4A-4A7E-8F67-71F5CD2B0281}" srcOrd="34" destOrd="0" presId="urn:microsoft.com/office/officeart/2005/8/layout/default"/>
    <dgm:cxn modelId="{10E6984A-E486-499F-84B4-B9CD3053EC50}" type="presParOf" srcId="{3581024C-A5C8-40B3-9A4D-BF5489262409}" destId="{7A11B0E2-1EA6-4D45-BB1E-CEB55B2A8B38}" srcOrd="35" destOrd="0" presId="urn:microsoft.com/office/officeart/2005/8/layout/default"/>
    <dgm:cxn modelId="{8E05C72C-7AB5-4363-AAD8-5A82F8E35873}" type="presParOf" srcId="{3581024C-A5C8-40B3-9A4D-BF5489262409}" destId="{96376BEB-E0A6-40BA-9155-D32B1010D7E0}" srcOrd="36" destOrd="0" presId="urn:microsoft.com/office/officeart/2005/8/layout/default"/>
    <dgm:cxn modelId="{B8956B21-A030-48C1-B599-64C3AC3514F1}" type="presParOf" srcId="{3581024C-A5C8-40B3-9A4D-BF5489262409}" destId="{5B0EA1B9-63FA-418A-ADF0-717DF88B5EFA}" srcOrd="37" destOrd="0" presId="urn:microsoft.com/office/officeart/2005/8/layout/default"/>
    <dgm:cxn modelId="{B1A1747B-12BE-4DD5-A24D-0C9CE98337A1}" type="presParOf" srcId="{3581024C-A5C8-40B3-9A4D-BF5489262409}" destId="{150095C6-73B0-4772-BBB1-1E9BC8AE30B9}" srcOrd="3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616BB-86CD-4F7E-B3F7-FFD52C35E2FA}">
      <dsp:nvSpPr>
        <dsp:cNvPr id="0" name=""/>
        <dsp:cNvSpPr/>
      </dsp:nvSpPr>
      <dsp:spPr>
        <a:xfrm>
          <a:off x="190863" y="2792"/>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Luokassamme on naurua. Pystymme nauramaan omille virheillemme, emmekä ota itseämme liian vakavasti</a:t>
          </a:r>
        </a:p>
      </dsp:txBody>
      <dsp:txXfrm>
        <a:off x="190863" y="2792"/>
        <a:ext cx="1889796" cy="1133878"/>
      </dsp:txXfrm>
    </dsp:sp>
    <dsp:sp modelId="{EB8C9A15-5747-456A-B81B-2FD012903723}">
      <dsp:nvSpPr>
        <dsp:cNvPr id="0" name=""/>
        <dsp:cNvSpPr/>
      </dsp:nvSpPr>
      <dsp:spPr>
        <a:xfrm>
          <a:off x="2269639" y="2792"/>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Luokassa on positiivinen ilmapiiri</a:t>
          </a:r>
        </a:p>
      </dsp:txBody>
      <dsp:txXfrm>
        <a:off x="2269639" y="2792"/>
        <a:ext cx="1889796" cy="1133878"/>
      </dsp:txXfrm>
    </dsp:sp>
    <dsp:sp modelId="{3831BDD6-61F3-41A2-B1EC-3A1641758FDC}">
      <dsp:nvSpPr>
        <dsp:cNvPr id="0" name=""/>
        <dsp:cNvSpPr/>
      </dsp:nvSpPr>
      <dsp:spPr>
        <a:xfrm>
          <a:off x="4348416" y="2792"/>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Olemme huipputiimi. Kaikki oppilaat tulevat toimeen toistensa kanssa ja viihtyvät toistensa seurassa</a:t>
          </a:r>
        </a:p>
      </dsp:txBody>
      <dsp:txXfrm>
        <a:off x="4348416" y="2792"/>
        <a:ext cx="1889796" cy="1133878"/>
      </dsp:txXfrm>
    </dsp:sp>
    <dsp:sp modelId="{F29FEF5A-5135-4C2A-874B-5FD189376BA0}">
      <dsp:nvSpPr>
        <dsp:cNvPr id="0" name=""/>
        <dsp:cNvSpPr/>
      </dsp:nvSpPr>
      <dsp:spPr>
        <a:xfrm>
          <a:off x="190863" y="1325650"/>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Kenenkään ei tarvitse olla huolissaan tyhmältä kuulostamisesta tai väärästä vastauksesta</a:t>
          </a:r>
        </a:p>
      </dsp:txBody>
      <dsp:txXfrm>
        <a:off x="190863" y="1325650"/>
        <a:ext cx="1889796" cy="1133878"/>
      </dsp:txXfrm>
    </dsp:sp>
    <dsp:sp modelId="{FAF5B449-859D-4C58-ADAF-EC98590CE0BF}">
      <dsp:nvSpPr>
        <dsp:cNvPr id="0" name=""/>
        <dsp:cNvSpPr/>
      </dsp:nvSpPr>
      <dsp:spPr>
        <a:xfrm>
          <a:off x="2269639" y="1325650"/>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noProof="0" dirty="0">
              <a:solidFill>
                <a:schemeClr val="tx1"/>
              </a:solidFill>
              <a:latin typeface="Source Sans Pro" panose="020B0503030403020204" pitchFamily="34" charset="0"/>
              <a:ea typeface="Source Sans Pro" panose="020B0503030403020204" pitchFamily="34" charset="0"/>
            </a:rPr>
            <a:t>Täällä</a:t>
          </a:r>
          <a:r>
            <a:rPr lang="en-US" sz="1200" b="1" kern="1200" dirty="0">
              <a:solidFill>
                <a:schemeClr val="tx1"/>
              </a:solidFill>
              <a:latin typeface="Source Sans Pro" panose="020B0503030403020204" pitchFamily="34" charset="0"/>
              <a:ea typeface="Source Sans Pro" panose="020B0503030403020204" pitchFamily="34" charset="0"/>
            </a:rPr>
            <a:t> </a:t>
          </a:r>
          <a:r>
            <a:rPr lang="fi-FI" sz="1200" b="1" kern="1200" dirty="0">
              <a:solidFill>
                <a:schemeClr val="tx1"/>
              </a:solidFill>
              <a:latin typeface="Source Sans Pro" panose="020B0503030403020204" pitchFamily="34" charset="0"/>
              <a:ea typeface="Source Sans Pro" panose="020B0503030403020204" pitchFamily="34" charset="0"/>
            </a:rPr>
            <a:t>kunnioitetaan toisia. Eriävät näkemykset ovat sallittuja ja niihin kannustetaan, mutta aina toisia kunnioittaen.</a:t>
          </a:r>
        </a:p>
      </dsp:txBody>
      <dsp:txXfrm>
        <a:off x="2269639" y="1325650"/>
        <a:ext cx="1889796" cy="1133878"/>
      </dsp:txXfrm>
    </dsp:sp>
    <dsp:sp modelId="{CD20E8FC-A788-4B31-9DD2-02C9E13889D2}">
      <dsp:nvSpPr>
        <dsp:cNvPr id="0" name=""/>
        <dsp:cNvSpPr/>
      </dsp:nvSpPr>
      <dsp:spPr>
        <a:xfrm>
          <a:off x="4348416" y="1325650"/>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Kenenkään ei tarvitse pelätä muiden arvostelua tai pilkkaa</a:t>
          </a:r>
        </a:p>
      </dsp:txBody>
      <dsp:txXfrm>
        <a:off x="4348416" y="1325650"/>
        <a:ext cx="1889796" cy="1133878"/>
      </dsp:txXfrm>
    </dsp:sp>
    <dsp:sp modelId="{370A8006-A756-4877-8646-4A4A3155DA1C}">
      <dsp:nvSpPr>
        <dsp:cNvPr id="0" name=""/>
        <dsp:cNvSpPr/>
      </dsp:nvSpPr>
      <dsp:spPr>
        <a:xfrm>
          <a:off x="190863" y="2648507"/>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Kiusaamista ei esiinny missään muodossa</a:t>
          </a:r>
        </a:p>
      </dsp:txBody>
      <dsp:txXfrm>
        <a:off x="190863" y="2648507"/>
        <a:ext cx="1889796" cy="1133878"/>
      </dsp:txXfrm>
    </dsp:sp>
    <dsp:sp modelId="{F1358ADA-C58C-4EB3-9CF0-6BF406FFBCA4}">
      <dsp:nvSpPr>
        <dsp:cNvPr id="0" name=""/>
        <dsp:cNvSpPr/>
      </dsp:nvSpPr>
      <dsp:spPr>
        <a:xfrm>
          <a:off x="2269639" y="2648507"/>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Kenenkään ei tarvitse pelätä </a:t>
          </a:r>
          <a:r>
            <a:rPr lang="fi-FI" sz="1200" b="1" kern="1200" noProof="0" dirty="0">
              <a:solidFill>
                <a:schemeClr val="tx1"/>
              </a:solidFill>
              <a:latin typeface="Source Sans Pro" panose="020B0503030403020204" pitchFamily="34" charset="0"/>
              <a:ea typeface="Source Sans Pro" panose="020B0503030403020204" pitchFamily="34" charset="0"/>
            </a:rPr>
            <a:t>yksin</a:t>
          </a:r>
          <a:r>
            <a:rPr lang="en-US" sz="1200" b="1" kern="1200" dirty="0">
              <a:solidFill>
                <a:schemeClr val="tx1"/>
              </a:solidFill>
              <a:latin typeface="Source Sans Pro" panose="020B0503030403020204" pitchFamily="34" charset="0"/>
              <a:ea typeface="Source Sans Pro" panose="020B0503030403020204" pitchFamily="34" charset="0"/>
            </a:rPr>
            <a:t> </a:t>
          </a:r>
          <a:r>
            <a:rPr lang="fi-FI" sz="1200" b="1" kern="1200" noProof="0" dirty="0">
              <a:solidFill>
                <a:schemeClr val="tx1"/>
              </a:solidFill>
              <a:latin typeface="Source Sans Pro" panose="020B0503030403020204" pitchFamily="34" charset="0"/>
              <a:ea typeface="Source Sans Pro" panose="020B0503030403020204" pitchFamily="34" charset="0"/>
            </a:rPr>
            <a:t>jäämistä</a:t>
          </a:r>
        </a:p>
      </dsp:txBody>
      <dsp:txXfrm>
        <a:off x="2269639" y="2648507"/>
        <a:ext cx="1889796" cy="1133878"/>
      </dsp:txXfrm>
    </dsp:sp>
    <dsp:sp modelId="{F58B5F0F-6ECA-42F9-8D07-CDE48A2DE3EB}">
      <dsp:nvSpPr>
        <dsp:cNvPr id="0" name=""/>
        <dsp:cNvSpPr/>
      </dsp:nvSpPr>
      <dsp:spPr>
        <a:xfrm>
          <a:off x="4348416" y="2648507"/>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Luokassamme huolehditaan siitä, että jokainen oppilas pääsee mukaan ryhmän </a:t>
          </a:r>
          <a:r>
            <a:rPr lang="fi-FI" sz="1200" b="1" kern="1200" noProof="0" dirty="0">
              <a:solidFill>
                <a:schemeClr val="tx1"/>
              </a:solidFill>
              <a:latin typeface="Source Sans Pro" panose="020B0503030403020204" pitchFamily="34" charset="0"/>
              <a:ea typeface="Source Sans Pro" panose="020B0503030403020204" pitchFamily="34" charset="0"/>
            </a:rPr>
            <a:t>toimintaan</a:t>
          </a:r>
        </a:p>
      </dsp:txBody>
      <dsp:txXfrm>
        <a:off x="4348416" y="2648507"/>
        <a:ext cx="1889796" cy="1133878"/>
      </dsp:txXfrm>
    </dsp:sp>
    <dsp:sp modelId="{625004EB-4ED1-4E91-BA5D-452E089434BE}">
      <dsp:nvSpPr>
        <dsp:cNvPr id="0" name=""/>
        <dsp:cNvSpPr/>
      </dsp:nvSpPr>
      <dsp:spPr>
        <a:xfrm>
          <a:off x="190863" y="3971365"/>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Oppimista pidetään tärkeänä</a:t>
          </a:r>
        </a:p>
      </dsp:txBody>
      <dsp:txXfrm>
        <a:off x="190863" y="3971365"/>
        <a:ext cx="1889796" cy="1133878"/>
      </dsp:txXfrm>
    </dsp:sp>
    <dsp:sp modelId="{432DF51C-F44F-49CB-B689-5981DF0F7BA7}">
      <dsp:nvSpPr>
        <dsp:cNvPr id="0" name=""/>
        <dsp:cNvSpPr/>
      </dsp:nvSpPr>
      <dsp:spPr>
        <a:xfrm>
          <a:off x="2269639" y="3971365"/>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Opiskeluun liittyvistä tehtävistä huolehditaan hyvin</a:t>
          </a:r>
        </a:p>
      </dsp:txBody>
      <dsp:txXfrm>
        <a:off x="2269639" y="3971365"/>
        <a:ext cx="1889796" cy="1133878"/>
      </dsp:txXfrm>
    </dsp:sp>
    <dsp:sp modelId="{98AF1688-E3C5-4C7A-BCCF-3A9A4CB1DA25}">
      <dsp:nvSpPr>
        <dsp:cNvPr id="0" name=""/>
        <dsp:cNvSpPr/>
      </dsp:nvSpPr>
      <dsp:spPr>
        <a:xfrm>
          <a:off x="4348416" y="3971365"/>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Luokassamme on hyvä työrauha</a:t>
          </a:r>
        </a:p>
      </dsp:txBody>
      <dsp:txXfrm>
        <a:off x="4348416" y="3971365"/>
        <a:ext cx="1889796" cy="1133878"/>
      </dsp:txXfrm>
    </dsp:sp>
    <dsp:sp modelId="{87D00CBD-A8C1-4BCB-80A4-F3F2F31E2E76}">
      <dsp:nvSpPr>
        <dsp:cNvPr id="0" name=""/>
        <dsp:cNvSpPr/>
      </dsp:nvSpPr>
      <dsp:spPr>
        <a:xfrm>
          <a:off x="190863" y="5294223"/>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Luokan jäsenet ovat valmiita kokeilemaan uutta ja sitoutuneita kehittymään ja kasvamaan ajan myötä</a:t>
          </a:r>
        </a:p>
      </dsp:txBody>
      <dsp:txXfrm>
        <a:off x="190863" y="5294223"/>
        <a:ext cx="1889796" cy="1133878"/>
      </dsp:txXfrm>
    </dsp:sp>
    <dsp:sp modelId="{587AA1CE-4457-4AF7-9887-B73E69ABF7AF}">
      <dsp:nvSpPr>
        <dsp:cNvPr id="0" name=""/>
        <dsp:cNvSpPr/>
      </dsp:nvSpPr>
      <dsp:spPr>
        <a:xfrm>
          <a:off x="2269639" y="5294223"/>
          <a:ext cx="1889796" cy="1133878"/>
        </a:xfrm>
        <a:prstGeom prst="rect">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1" kern="1200" dirty="0">
              <a:solidFill>
                <a:schemeClr val="tx1"/>
              </a:solidFill>
              <a:latin typeface="Source Sans Pro" panose="020B0503030403020204" pitchFamily="34" charset="0"/>
              <a:ea typeface="Source Sans Pro" panose="020B0503030403020204" pitchFamily="34" charset="0"/>
            </a:rPr>
            <a:t>Luokassamme ei ole kuppikuntia, vaan kaikki ovat aina tervetulleita ryhmään mukaan</a:t>
          </a:r>
        </a:p>
      </dsp:txBody>
      <dsp:txXfrm>
        <a:off x="2269639" y="5294223"/>
        <a:ext cx="1889796" cy="1133878"/>
      </dsp:txXfrm>
    </dsp:sp>
    <dsp:sp modelId="{7E1BC847-1B97-44AA-9C88-6BF8402D6C2A}">
      <dsp:nvSpPr>
        <dsp:cNvPr id="0" name=""/>
        <dsp:cNvSpPr/>
      </dsp:nvSpPr>
      <dsp:spPr>
        <a:xfrm>
          <a:off x="4348416" y="5294223"/>
          <a:ext cx="1889796" cy="1133878"/>
        </a:xfrm>
        <a:prstGeom prst="rect">
          <a:avLst/>
        </a:prstGeom>
        <a:solidFill>
          <a:srgbClr val="86BB6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b="0" kern="1200" dirty="0">
              <a:solidFill>
                <a:schemeClr val="tx1"/>
              </a:solidFill>
              <a:latin typeface="Source Sans Pro" panose="020B0503030403020204" pitchFamily="34" charset="0"/>
              <a:ea typeface="Source Sans Pro" panose="020B0503030403020204" pitchFamily="34" charset="0"/>
            </a:rPr>
            <a:t>Voit miettiä myös oman ehdotuksesi </a:t>
          </a:r>
          <a:r>
            <a:rPr lang="fi-FI" sz="1200" b="0" kern="1200" dirty="0">
              <a:solidFill>
                <a:schemeClr val="tx1"/>
              </a:solidFill>
              <a:latin typeface="Source Sans Pro" panose="020B0503030403020204" pitchFamily="34" charset="0"/>
              <a:ea typeface="Source Sans Pro" panose="020B0503030403020204" pitchFamily="34" charset="0"/>
              <a:sym typeface="Wingdings" panose="05000000000000000000" pitchFamily="2" charset="2"/>
            </a:rPr>
            <a:t></a:t>
          </a:r>
          <a:endParaRPr lang="fi-FI" sz="1200" b="0" kern="1200" dirty="0">
            <a:solidFill>
              <a:schemeClr val="tx1"/>
            </a:solidFill>
            <a:latin typeface="Source Sans Pro" panose="020B0503030403020204" pitchFamily="34" charset="0"/>
            <a:ea typeface="Source Sans Pro" panose="020B0503030403020204" pitchFamily="34" charset="0"/>
          </a:endParaRPr>
        </a:p>
      </dsp:txBody>
      <dsp:txXfrm>
        <a:off x="4348416" y="5294223"/>
        <a:ext cx="1889796" cy="1133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114D4-A3E8-4449-B152-91818B74AC2A}">
      <dsp:nvSpPr>
        <dsp:cNvPr id="0" name=""/>
        <dsp:cNvSpPr/>
      </dsp:nvSpPr>
      <dsp:spPr>
        <a:xfrm>
          <a:off x="2184" y="490313"/>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Otan vastuulleni kaiken, mikä menee pieleen ryhmässä.</a:t>
          </a:r>
          <a:endParaRPr lang="en-US" sz="900" kern="1200" noProof="1">
            <a:solidFill>
              <a:schemeClr val="tx1"/>
            </a:solidFill>
          </a:endParaRPr>
        </a:p>
      </dsp:txBody>
      <dsp:txXfrm>
        <a:off x="2184" y="490313"/>
        <a:ext cx="1182830" cy="709698"/>
      </dsp:txXfrm>
    </dsp:sp>
    <dsp:sp modelId="{440DC0EE-1822-4D95-BB56-AAA436D3B449}">
      <dsp:nvSpPr>
        <dsp:cNvPr id="0" name=""/>
        <dsp:cNvSpPr/>
      </dsp:nvSpPr>
      <dsp:spPr>
        <a:xfrm>
          <a:off x="1303298" y="490313"/>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Keskeytän ja puhun muiden päälle</a:t>
          </a:r>
          <a:endParaRPr lang="en-US" sz="900" kern="1200" noProof="1">
            <a:solidFill>
              <a:schemeClr val="tx1"/>
            </a:solidFill>
          </a:endParaRPr>
        </a:p>
      </dsp:txBody>
      <dsp:txXfrm>
        <a:off x="1303298" y="490313"/>
        <a:ext cx="1182830" cy="709698"/>
      </dsp:txXfrm>
    </dsp:sp>
    <dsp:sp modelId="{0EA26A3A-7F94-4184-9C55-3C4206ABFF6F}">
      <dsp:nvSpPr>
        <dsp:cNvPr id="0" name=""/>
        <dsp:cNvSpPr/>
      </dsp:nvSpPr>
      <dsp:spPr>
        <a:xfrm>
          <a:off x="2604412" y="490313"/>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En ota vastuuta riitojen ratkomisesta ja syyllistän muita</a:t>
          </a:r>
          <a:endParaRPr lang="en-US" sz="900" kern="1200" noProof="1">
            <a:solidFill>
              <a:schemeClr val="tx1"/>
            </a:solidFill>
          </a:endParaRPr>
        </a:p>
      </dsp:txBody>
      <dsp:txXfrm>
        <a:off x="2604412" y="490313"/>
        <a:ext cx="1182830" cy="709698"/>
      </dsp:txXfrm>
    </dsp:sp>
    <dsp:sp modelId="{246410E3-EF19-4543-9496-0E2BBC7238E1}">
      <dsp:nvSpPr>
        <dsp:cNvPr id="0" name=""/>
        <dsp:cNvSpPr/>
      </dsp:nvSpPr>
      <dsp:spPr>
        <a:xfrm>
          <a:off x="3905526" y="490313"/>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Valitan jatkuvasti, mutta en itse tee asialle mitään</a:t>
          </a:r>
          <a:endParaRPr lang="en-US" sz="900" kern="1200" noProof="1">
            <a:solidFill>
              <a:schemeClr val="tx1"/>
            </a:solidFill>
          </a:endParaRPr>
        </a:p>
      </dsp:txBody>
      <dsp:txXfrm>
        <a:off x="3905526" y="490313"/>
        <a:ext cx="1182830" cy="709698"/>
      </dsp:txXfrm>
    </dsp:sp>
    <dsp:sp modelId="{FE1AF19B-C634-465E-B101-EE76411E18C9}">
      <dsp:nvSpPr>
        <dsp:cNvPr id="0" name=""/>
        <dsp:cNvSpPr/>
      </dsp:nvSpPr>
      <dsp:spPr>
        <a:xfrm>
          <a:off x="5206640" y="490313"/>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Vähättelen tai pilkkaan muiden ideoita</a:t>
          </a:r>
          <a:endParaRPr lang="en-US" sz="900" kern="1200" noProof="1">
            <a:solidFill>
              <a:schemeClr val="tx1"/>
            </a:solidFill>
          </a:endParaRPr>
        </a:p>
      </dsp:txBody>
      <dsp:txXfrm>
        <a:off x="5206640" y="490313"/>
        <a:ext cx="1182830" cy="709698"/>
      </dsp:txXfrm>
    </dsp:sp>
    <dsp:sp modelId="{E0145C17-9DA8-442A-9D03-8F327300F0C5}">
      <dsp:nvSpPr>
        <dsp:cNvPr id="0" name=""/>
        <dsp:cNvSpPr/>
      </dsp:nvSpPr>
      <dsp:spPr>
        <a:xfrm>
          <a:off x="2184" y="1318294"/>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Keskityn vain itseeni enkä osallistu ryhmän tehtäviin</a:t>
          </a:r>
          <a:endParaRPr lang="en-US" sz="900" kern="1200" noProof="1">
            <a:solidFill>
              <a:schemeClr val="tx1"/>
            </a:solidFill>
          </a:endParaRPr>
        </a:p>
      </dsp:txBody>
      <dsp:txXfrm>
        <a:off x="2184" y="1318294"/>
        <a:ext cx="1182830" cy="709698"/>
      </dsp:txXfrm>
    </dsp:sp>
    <dsp:sp modelId="{EAC27DCC-7810-479C-BF5C-D0664034BE9E}">
      <dsp:nvSpPr>
        <dsp:cNvPr id="0" name=""/>
        <dsp:cNvSpPr/>
      </dsp:nvSpPr>
      <dsp:spPr>
        <a:xfrm>
          <a:off x="1303298" y="1318294"/>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Pyrin olemaan huomion keskipisteenä</a:t>
          </a:r>
          <a:endParaRPr lang="en-US" sz="900" kern="1200" noProof="1">
            <a:solidFill>
              <a:schemeClr val="tx1"/>
            </a:solidFill>
          </a:endParaRPr>
        </a:p>
      </dsp:txBody>
      <dsp:txXfrm>
        <a:off x="1303298" y="1318294"/>
        <a:ext cx="1182830" cy="709698"/>
      </dsp:txXfrm>
    </dsp:sp>
    <dsp:sp modelId="{9EBAFD4C-7D21-4083-8FB2-C9682BC35EBD}">
      <dsp:nvSpPr>
        <dsp:cNvPr id="0" name=""/>
        <dsp:cNvSpPr/>
      </dsp:nvSpPr>
      <dsp:spPr>
        <a:xfrm>
          <a:off x="2604412" y="1318294"/>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Puhun pahaa muista​</a:t>
          </a:r>
          <a:endParaRPr lang="en-US" sz="900" kern="1200" noProof="1">
            <a:solidFill>
              <a:schemeClr val="tx1"/>
            </a:solidFill>
          </a:endParaRPr>
        </a:p>
      </dsp:txBody>
      <dsp:txXfrm>
        <a:off x="2604412" y="1318294"/>
        <a:ext cx="1182830" cy="709698"/>
      </dsp:txXfrm>
    </dsp:sp>
    <dsp:sp modelId="{D2512E39-9E3C-4E5A-B755-B25DA05D66CE}">
      <dsp:nvSpPr>
        <dsp:cNvPr id="0" name=""/>
        <dsp:cNvSpPr/>
      </dsp:nvSpPr>
      <dsp:spPr>
        <a:xfrm>
          <a:off x="3905526" y="1318294"/>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ts val="0"/>
            </a:spcAft>
            <a:buNone/>
          </a:pPr>
          <a:r>
            <a:rPr lang="fi-FI" sz="900" kern="1200" noProof="1">
              <a:solidFill>
                <a:schemeClr val="tx1"/>
              </a:solidFill>
            </a:rPr>
            <a:t>En hoida vastuu-</a:t>
          </a:r>
        </a:p>
        <a:p>
          <a:pPr marL="0" lvl="0" indent="0" algn="ctr" defTabSz="400050">
            <a:lnSpc>
              <a:spcPct val="90000"/>
            </a:lnSpc>
            <a:spcBef>
              <a:spcPct val="0"/>
            </a:spcBef>
            <a:spcAft>
              <a:spcPts val="0"/>
            </a:spcAft>
            <a:buNone/>
          </a:pPr>
          <a:r>
            <a:rPr lang="fi-FI" sz="900" kern="1200" noProof="1">
              <a:solidFill>
                <a:schemeClr val="tx1"/>
              </a:solidFill>
            </a:rPr>
            <a:t>tani ryhmässä. Jätän esimerkiksi sovitut tehtävät tekemättä.</a:t>
          </a:r>
          <a:endParaRPr lang="en-US" sz="900" kern="1200" noProof="1">
            <a:solidFill>
              <a:schemeClr val="tx1"/>
            </a:solidFill>
          </a:endParaRPr>
        </a:p>
      </dsp:txBody>
      <dsp:txXfrm>
        <a:off x="3905526" y="1318294"/>
        <a:ext cx="1182830" cy="709698"/>
      </dsp:txXfrm>
    </dsp:sp>
    <dsp:sp modelId="{920835E2-FA15-4B0D-AF40-E862E73990CB}">
      <dsp:nvSpPr>
        <dsp:cNvPr id="0" name=""/>
        <dsp:cNvSpPr/>
      </dsp:nvSpPr>
      <dsp:spPr>
        <a:xfrm>
          <a:off x="5206640" y="1318294"/>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Pidän itseäni muita parempana. Aliarvioin muita.</a:t>
          </a:r>
        </a:p>
      </dsp:txBody>
      <dsp:txXfrm>
        <a:off x="5206640" y="1318294"/>
        <a:ext cx="1182830" cy="709698"/>
      </dsp:txXfrm>
    </dsp:sp>
    <dsp:sp modelId="{EF833754-7D5B-4FF1-96DF-DBAEC87C7C4F}">
      <dsp:nvSpPr>
        <dsp:cNvPr id="0" name=""/>
        <dsp:cNvSpPr/>
      </dsp:nvSpPr>
      <dsp:spPr>
        <a:xfrm>
          <a:off x="2184" y="2146276"/>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ts val="0"/>
            </a:spcAft>
            <a:buNone/>
          </a:pPr>
          <a:r>
            <a:rPr lang="fi-FI" sz="900" kern="1200" noProof="1">
              <a:solidFill>
                <a:schemeClr val="tx1"/>
              </a:solidFill>
            </a:rPr>
            <a:t>Häiritsen jatku-</a:t>
          </a:r>
        </a:p>
        <a:p>
          <a:pPr marL="0" lvl="0" indent="0" algn="ctr" defTabSz="400050">
            <a:lnSpc>
              <a:spcPct val="90000"/>
            </a:lnSpc>
            <a:spcBef>
              <a:spcPct val="0"/>
            </a:spcBef>
            <a:spcAft>
              <a:spcPts val="0"/>
            </a:spcAft>
            <a:buNone/>
          </a:pPr>
          <a:r>
            <a:rPr lang="fi-FI" sz="900" kern="1200" noProof="1">
              <a:solidFill>
                <a:schemeClr val="tx1"/>
              </a:solidFill>
            </a:rPr>
            <a:t>vasti muiden työskentelyä hulluttelemalla tai vitsailemalla</a:t>
          </a:r>
          <a:endParaRPr lang="en-US" sz="900" kern="1200" noProof="1">
            <a:solidFill>
              <a:schemeClr val="tx1"/>
            </a:solidFill>
          </a:endParaRPr>
        </a:p>
      </dsp:txBody>
      <dsp:txXfrm>
        <a:off x="2184" y="2146276"/>
        <a:ext cx="1182830" cy="709698"/>
      </dsp:txXfrm>
    </dsp:sp>
    <dsp:sp modelId="{5B0DB93B-F1F5-4612-B3AC-B0B59715F640}">
      <dsp:nvSpPr>
        <dsp:cNvPr id="0" name=""/>
        <dsp:cNvSpPr/>
      </dsp:nvSpPr>
      <dsp:spPr>
        <a:xfrm>
          <a:off x="1303298" y="2146276"/>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Määräilen muita</a:t>
          </a:r>
          <a:endParaRPr lang="en-US" sz="900" kern="1200" noProof="1">
            <a:solidFill>
              <a:schemeClr val="tx1"/>
            </a:solidFill>
          </a:endParaRPr>
        </a:p>
      </dsp:txBody>
      <dsp:txXfrm>
        <a:off x="1303298" y="2146276"/>
        <a:ext cx="1182830" cy="709698"/>
      </dsp:txXfrm>
    </dsp:sp>
    <dsp:sp modelId="{65D9F867-CC09-43BB-B256-3249EF2CCBF2}">
      <dsp:nvSpPr>
        <dsp:cNvPr id="0" name=""/>
        <dsp:cNvSpPr/>
      </dsp:nvSpPr>
      <dsp:spPr>
        <a:xfrm>
          <a:off x="2604412" y="2146276"/>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ts val="0"/>
            </a:spcAft>
            <a:buNone/>
          </a:pPr>
          <a:r>
            <a:rPr lang="fi-FI" sz="900" kern="1200" noProof="1">
              <a:solidFill>
                <a:schemeClr val="tx1"/>
              </a:solidFill>
            </a:rPr>
            <a:t>Ihailen sääntö-</a:t>
          </a:r>
        </a:p>
        <a:p>
          <a:pPr marL="0" lvl="0" indent="0" algn="ctr" defTabSz="400050">
            <a:lnSpc>
              <a:spcPct val="90000"/>
            </a:lnSpc>
            <a:spcBef>
              <a:spcPct val="0"/>
            </a:spcBef>
            <a:spcAft>
              <a:spcPts val="0"/>
            </a:spcAft>
            <a:buNone/>
          </a:pPr>
          <a:r>
            <a:rPr lang="fi-FI" sz="900" kern="1200" noProof="1">
              <a:solidFill>
                <a:schemeClr val="tx1"/>
              </a:solidFill>
            </a:rPr>
            <a:t>jen vastaista toimintaa ja hankaluuksiin joutumista</a:t>
          </a:r>
        </a:p>
      </dsp:txBody>
      <dsp:txXfrm>
        <a:off x="2604412" y="2146276"/>
        <a:ext cx="1182830" cy="709698"/>
      </dsp:txXfrm>
    </dsp:sp>
    <dsp:sp modelId="{C828279A-0908-4CA9-8E74-7AE2966EF501}">
      <dsp:nvSpPr>
        <dsp:cNvPr id="0" name=""/>
        <dsp:cNvSpPr/>
      </dsp:nvSpPr>
      <dsp:spPr>
        <a:xfrm>
          <a:off x="3905526" y="2146276"/>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ts val="0"/>
            </a:spcAft>
            <a:buNone/>
          </a:pPr>
          <a:r>
            <a:rPr lang="fi-FI" sz="900" kern="1200" noProof="1">
              <a:solidFill>
                <a:schemeClr val="tx1"/>
              </a:solidFill>
            </a:rPr>
            <a:t>Arvioin kavereita-</a:t>
          </a:r>
        </a:p>
        <a:p>
          <a:pPr marL="0" lvl="0" indent="0" algn="ctr" defTabSz="400050">
            <a:lnSpc>
              <a:spcPct val="90000"/>
            </a:lnSpc>
            <a:spcBef>
              <a:spcPct val="0"/>
            </a:spcBef>
            <a:spcAft>
              <a:spcPts val="0"/>
            </a:spcAft>
            <a:buNone/>
          </a:pPr>
          <a:r>
            <a:rPr lang="fi-FI" sz="900" kern="1200" noProof="1">
              <a:solidFill>
                <a:schemeClr val="tx1"/>
              </a:solidFill>
            </a:rPr>
            <a:t>ni ulkoisten asioiden kuten pukeutumisen perusteella</a:t>
          </a:r>
        </a:p>
      </dsp:txBody>
      <dsp:txXfrm>
        <a:off x="3905526" y="2146276"/>
        <a:ext cx="1182830" cy="709698"/>
      </dsp:txXfrm>
    </dsp:sp>
    <dsp:sp modelId="{DA749AE4-187C-4D6F-8F8D-0872D6D924F1}">
      <dsp:nvSpPr>
        <dsp:cNvPr id="0" name=""/>
        <dsp:cNvSpPr/>
      </dsp:nvSpPr>
      <dsp:spPr>
        <a:xfrm>
          <a:off x="5206640" y="2146276"/>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noProof="1">
              <a:solidFill>
                <a:schemeClr val="tx1"/>
              </a:solidFill>
            </a:rPr>
            <a:t>En</a:t>
          </a:r>
          <a:r>
            <a:rPr lang="en-US" sz="900" kern="1200" baseline="0" noProof="1">
              <a:solidFill>
                <a:schemeClr val="tx1"/>
              </a:solidFill>
            </a:rPr>
            <a:t> anna muille puheenvuoroa</a:t>
          </a:r>
          <a:endParaRPr lang="en-US" sz="900" kern="1200" noProof="1">
            <a:solidFill>
              <a:schemeClr val="tx1"/>
            </a:solidFill>
          </a:endParaRPr>
        </a:p>
      </dsp:txBody>
      <dsp:txXfrm>
        <a:off x="5206640" y="2146276"/>
        <a:ext cx="1182830" cy="709698"/>
      </dsp:txXfrm>
    </dsp:sp>
    <dsp:sp modelId="{9DD47BEE-D65B-4CF8-BB13-436448E43F8C}">
      <dsp:nvSpPr>
        <dsp:cNvPr id="0" name=""/>
        <dsp:cNvSpPr/>
      </dsp:nvSpPr>
      <dsp:spPr>
        <a:xfrm>
          <a:off x="2184" y="2974257"/>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ts val="0"/>
            </a:spcAft>
            <a:buNone/>
          </a:pPr>
          <a:r>
            <a:rPr lang="fi-FI" sz="900" kern="1200" noProof="1">
              <a:solidFill>
                <a:schemeClr val="tx1"/>
              </a:solidFill>
            </a:rPr>
            <a:t>Muistelen men-</a:t>
          </a:r>
        </a:p>
        <a:p>
          <a:pPr marL="0" lvl="0" indent="0" algn="ctr" defTabSz="400050">
            <a:lnSpc>
              <a:spcPct val="90000"/>
            </a:lnSpc>
            <a:spcBef>
              <a:spcPct val="0"/>
            </a:spcBef>
            <a:spcAft>
              <a:spcPts val="0"/>
            </a:spcAft>
            <a:buNone/>
          </a:pPr>
          <a:r>
            <a:rPr lang="fi-FI" sz="900" kern="1200" noProof="1">
              <a:solidFill>
                <a:schemeClr val="tx1"/>
              </a:solidFill>
            </a:rPr>
            <a:t>neitä ikäviä ryhmäkokemuksia toistuvasti​</a:t>
          </a:r>
          <a:endParaRPr lang="en-US" sz="900" kern="1200" noProof="1">
            <a:solidFill>
              <a:schemeClr val="tx1"/>
            </a:solidFill>
          </a:endParaRPr>
        </a:p>
      </dsp:txBody>
      <dsp:txXfrm>
        <a:off x="2184" y="2974257"/>
        <a:ext cx="1182830" cy="709698"/>
      </dsp:txXfrm>
    </dsp:sp>
    <dsp:sp modelId="{EB7EC76A-FB3F-43D1-9F7B-98AD3C8DFA00}">
      <dsp:nvSpPr>
        <dsp:cNvPr id="0" name=""/>
        <dsp:cNvSpPr/>
      </dsp:nvSpPr>
      <dsp:spPr>
        <a:xfrm>
          <a:off x="1303298" y="2974257"/>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Lannistan muita epäilemällä ryhmän onnistumista ​</a:t>
          </a:r>
          <a:endParaRPr lang="en-US" sz="900" kern="1200" noProof="1">
            <a:solidFill>
              <a:schemeClr val="tx1"/>
            </a:solidFill>
          </a:endParaRPr>
        </a:p>
      </dsp:txBody>
      <dsp:txXfrm>
        <a:off x="1303298" y="2974257"/>
        <a:ext cx="1182830" cy="709698"/>
      </dsp:txXfrm>
    </dsp:sp>
    <dsp:sp modelId="{31B032ED-67D3-46D1-AB5F-5B0BB7C48641}">
      <dsp:nvSpPr>
        <dsp:cNvPr id="0" name=""/>
        <dsp:cNvSpPr/>
      </dsp:nvSpPr>
      <dsp:spPr>
        <a:xfrm>
          <a:off x="2604412" y="2974257"/>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Välttelen vuorovaikutusta muiden ryhmän jäsenten kanssa​</a:t>
          </a:r>
          <a:endParaRPr lang="en-US" sz="900" kern="1200" noProof="1">
            <a:solidFill>
              <a:schemeClr val="tx1"/>
            </a:solidFill>
          </a:endParaRPr>
        </a:p>
      </dsp:txBody>
      <dsp:txXfrm>
        <a:off x="2604412" y="2974257"/>
        <a:ext cx="1182830" cy="709698"/>
      </dsp:txXfrm>
    </dsp:sp>
    <dsp:sp modelId="{93B05C87-9A00-4C54-A50F-DBC71DF85CE3}">
      <dsp:nvSpPr>
        <dsp:cNvPr id="0" name=""/>
        <dsp:cNvSpPr/>
      </dsp:nvSpPr>
      <dsp:spPr>
        <a:xfrm>
          <a:off x="3905526" y="2974257"/>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En uskalla tehdä sitä mitä minulta odotetaan</a:t>
          </a:r>
          <a:endParaRPr lang="en-US" sz="900" kern="1200" noProof="1">
            <a:solidFill>
              <a:schemeClr val="tx1"/>
            </a:solidFill>
          </a:endParaRPr>
        </a:p>
      </dsp:txBody>
      <dsp:txXfrm>
        <a:off x="3905526" y="2974257"/>
        <a:ext cx="1182830" cy="709698"/>
      </dsp:txXfrm>
    </dsp:sp>
    <dsp:sp modelId="{2683E8CF-8920-4996-B2BC-974000F277AE}">
      <dsp:nvSpPr>
        <dsp:cNvPr id="0" name=""/>
        <dsp:cNvSpPr/>
      </dsp:nvSpPr>
      <dsp:spPr>
        <a:xfrm>
          <a:off x="5206640" y="2974257"/>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En kuuntele muita</a:t>
          </a:r>
        </a:p>
      </dsp:txBody>
      <dsp:txXfrm>
        <a:off x="5206640" y="2974257"/>
        <a:ext cx="1182830" cy="709698"/>
      </dsp:txXfrm>
    </dsp:sp>
    <dsp:sp modelId="{D43BE4EE-0654-4CBD-9122-60BDFE37D89B}">
      <dsp:nvSpPr>
        <dsp:cNvPr id="0" name=""/>
        <dsp:cNvSpPr/>
      </dsp:nvSpPr>
      <dsp:spPr>
        <a:xfrm>
          <a:off x="2184" y="3802239"/>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En auta muita</a:t>
          </a:r>
        </a:p>
      </dsp:txBody>
      <dsp:txXfrm>
        <a:off x="2184" y="3802239"/>
        <a:ext cx="1182830" cy="709698"/>
      </dsp:txXfrm>
    </dsp:sp>
    <dsp:sp modelId="{EA31AFB0-6686-4518-BFCE-D8D77C7CFE84}">
      <dsp:nvSpPr>
        <dsp:cNvPr id="0" name=""/>
        <dsp:cNvSpPr/>
      </dsp:nvSpPr>
      <dsp:spPr>
        <a:xfrm>
          <a:off x="1303298" y="3802239"/>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En hyväksy kuin parhaat kaverini ryhmän jäseneksi</a:t>
          </a:r>
        </a:p>
      </dsp:txBody>
      <dsp:txXfrm>
        <a:off x="1303298" y="3802239"/>
        <a:ext cx="1182830" cy="709698"/>
      </dsp:txXfrm>
    </dsp:sp>
    <dsp:sp modelId="{614D531B-CF6E-45C4-9349-5E008BFF8218}">
      <dsp:nvSpPr>
        <dsp:cNvPr id="0" name=""/>
        <dsp:cNvSpPr/>
      </dsp:nvSpPr>
      <dsp:spPr>
        <a:xfrm>
          <a:off x="2604412" y="3802239"/>
          <a:ext cx="1182830" cy="709698"/>
        </a:xfrm>
        <a:prstGeom prst="rect">
          <a:avLst/>
        </a:prstGeom>
        <a:solidFill>
          <a:srgbClr val="F7F785"/>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i-FI" sz="900" kern="1200" noProof="1">
              <a:solidFill>
                <a:schemeClr val="tx1"/>
              </a:solidFill>
            </a:rPr>
            <a:t>Keskityn puhelimeeni enemmän kuin ihmisiin ympärilläni</a:t>
          </a:r>
        </a:p>
      </dsp:txBody>
      <dsp:txXfrm>
        <a:off x="2604412" y="3802239"/>
        <a:ext cx="1182830" cy="709698"/>
      </dsp:txXfrm>
    </dsp:sp>
    <dsp:sp modelId="{B1BA9499-DE1F-4687-8ADF-1F88BC759265}">
      <dsp:nvSpPr>
        <dsp:cNvPr id="0" name=""/>
        <dsp:cNvSpPr/>
      </dsp:nvSpPr>
      <dsp:spPr>
        <a:xfrm>
          <a:off x="3905526" y="3802239"/>
          <a:ext cx="1182830" cy="709698"/>
        </a:xfrm>
        <a:prstGeom prst="rect">
          <a:avLst/>
        </a:prstGeom>
        <a:solidFill>
          <a:srgbClr val="FEFDDF"/>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i-FI" sz="900" kern="1200" noProof="1">
            <a:solidFill>
              <a:schemeClr val="tx1"/>
            </a:solidFill>
          </a:endParaRPr>
        </a:p>
      </dsp:txBody>
      <dsp:txXfrm>
        <a:off x="3905526" y="3802239"/>
        <a:ext cx="1182830" cy="709698"/>
      </dsp:txXfrm>
    </dsp:sp>
    <dsp:sp modelId="{C056F75A-4947-492D-A217-12DFBCFBA7FF}">
      <dsp:nvSpPr>
        <dsp:cNvPr id="0" name=""/>
        <dsp:cNvSpPr/>
      </dsp:nvSpPr>
      <dsp:spPr>
        <a:xfrm>
          <a:off x="5206640" y="3802239"/>
          <a:ext cx="1182830" cy="709698"/>
        </a:xfrm>
        <a:prstGeom prst="rect">
          <a:avLst/>
        </a:prstGeom>
        <a:solidFill>
          <a:srgbClr val="FEFDDF"/>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i-FI" sz="900" kern="1200" noProof="1">
            <a:solidFill>
              <a:schemeClr val="tx1"/>
            </a:solidFill>
          </a:endParaRPr>
        </a:p>
      </dsp:txBody>
      <dsp:txXfrm>
        <a:off x="5206640" y="3802239"/>
        <a:ext cx="1182830" cy="709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8AC61-FDB9-4FED-AEA1-AE457ACF234A}">
      <dsp:nvSpPr>
        <dsp:cNvPr id="0" name=""/>
        <dsp:cNvSpPr/>
      </dsp:nvSpPr>
      <dsp:spPr>
        <a:xfrm>
          <a:off x="392398" y="2095"/>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Toimin hyvien käytöstapojen mallina ja kannustan myös muita noudattamaan niitä</a:t>
          </a:r>
          <a:endParaRPr lang="en-US" sz="800" kern="1200" dirty="0">
            <a:solidFill>
              <a:schemeClr val="tx1"/>
            </a:solidFill>
          </a:endParaRPr>
        </a:p>
      </dsp:txBody>
      <dsp:txXfrm>
        <a:off x="392398" y="2095"/>
        <a:ext cx="1362045" cy="817227"/>
      </dsp:txXfrm>
    </dsp:sp>
    <dsp:sp modelId="{59CDD545-9268-4B06-AACC-F244443C952D}">
      <dsp:nvSpPr>
        <dsp:cNvPr id="0" name=""/>
        <dsp:cNvSpPr/>
      </dsp:nvSpPr>
      <dsp:spPr>
        <a:xfrm>
          <a:off x="1890648" y="2095"/>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Kuuntelen ja annan tilaa muille ajatuksien ja näkemyksien ilmaisuun</a:t>
          </a:r>
          <a:endParaRPr lang="en-US" sz="800" kern="1200" dirty="0">
            <a:solidFill>
              <a:schemeClr val="tx1"/>
            </a:solidFill>
          </a:endParaRPr>
        </a:p>
      </dsp:txBody>
      <dsp:txXfrm>
        <a:off x="1890648" y="2095"/>
        <a:ext cx="1362045" cy="817227"/>
      </dsp:txXfrm>
    </dsp:sp>
    <dsp:sp modelId="{E518BB7D-0599-403E-ABF8-1C6D866E3E6A}">
      <dsp:nvSpPr>
        <dsp:cNvPr id="0" name=""/>
        <dsp:cNvSpPr/>
      </dsp:nvSpPr>
      <dsp:spPr>
        <a:xfrm>
          <a:off x="3388897" y="2095"/>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Tuon esiin luokkatovereiden vahvuuksia</a:t>
          </a:r>
          <a:endParaRPr lang="en-US" sz="800" kern="1200" dirty="0">
            <a:solidFill>
              <a:schemeClr val="tx1"/>
            </a:solidFill>
          </a:endParaRPr>
        </a:p>
      </dsp:txBody>
      <dsp:txXfrm>
        <a:off x="3388897" y="2095"/>
        <a:ext cx="1362045" cy="817227"/>
      </dsp:txXfrm>
    </dsp:sp>
    <dsp:sp modelId="{77615C33-5DA8-48EB-A395-828B29265995}">
      <dsp:nvSpPr>
        <dsp:cNvPr id="0" name=""/>
        <dsp:cNvSpPr/>
      </dsp:nvSpPr>
      <dsp:spPr>
        <a:xfrm>
          <a:off x="4887147" y="2095"/>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a:solidFill>
                <a:schemeClr val="tx1"/>
              </a:solidFill>
            </a:rPr>
            <a:t>Osoitan hyväksyntää oppilaille, jotka ovat kiinnostuneet eri asioista kuin itse olen</a:t>
          </a:r>
          <a:endParaRPr lang="en-US" sz="800" kern="1200">
            <a:solidFill>
              <a:schemeClr val="tx1"/>
            </a:solidFill>
          </a:endParaRPr>
        </a:p>
      </dsp:txBody>
      <dsp:txXfrm>
        <a:off x="4887147" y="2095"/>
        <a:ext cx="1362045" cy="817227"/>
      </dsp:txXfrm>
    </dsp:sp>
    <dsp:sp modelId="{196B7C4E-B637-4761-A80B-91CEACEC924E}">
      <dsp:nvSpPr>
        <dsp:cNvPr id="0" name=""/>
        <dsp:cNvSpPr/>
      </dsp:nvSpPr>
      <dsp:spPr>
        <a:xfrm>
          <a:off x="392398" y="955526"/>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Puhun ystävällisesti</a:t>
          </a:r>
          <a:endParaRPr lang="en-US" sz="800" kern="1200" dirty="0">
            <a:solidFill>
              <a:schemeClr val="tx1"/>
            </a:solidFill>
          </a:endParaRPr>
        </a:p>
      </dsp:txBody>
      <dsp:txXfrm>
        <a:off x="392398" y="955526"/>
        <a:ext cx="1362045" cy="817227"/>
      </dsp:txXfrm>
    </dsp:sp>
    <dsp:sp modelId="{B034B0B0-A1F1-4D65-A2A8-01F41017B3D5}">
      <dsp:nvSpPr>
        <dsp:cNvPr id="0" name=""/>
        <dsp:cNvSpPr/>
      </dsp:nvSpPr>
      <dsp:spPr>
        <a:xfrm>
          <a:off x="1890648" y="955526"/>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Rohkaisen ja innostan mukaan yhteiseen tekemiseen niitäkin oppilaita, jotka ovat jääneet sivuun</a:t>
          </a:r>
          <a:endParaRPr lang="en-US" sz="800" kern="1200" dirty="0">
            <a:solidFill>
              <a:schemeClr val="tx1"/>
            </a:solidFill>
          </a:endParaRPr>
        </a:p>
      </dsp:txBody>
      <dsp:txXfrm>
        <a:off x="1890648" y="955526"/>
        <a:ext cx="1362045" cy="817227"/>
      </dsp:txXfrm>
    </dsp:sp>
    <dsp:sp modelId="{5E44D4E0-3E50-4FA2-840E-CAD6D47BFD64}">
      <dsp:nvSpPr>
        <dsp:cNvPr id="0" name=""/>
        <dsp:cNvSpPr/>
      </dsp:nvSpPr>
      <dsp:spPr>
        <a:xfrm>
          <a:off x="3388897" y="955526"/>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Hyväksyn kenet tahansa ryhmän jäsenen omaksi työskentelyparikseni</a:t>
          </a:r>
          <a:endParaRPr lang="en-US" sz="800" kern="1200" dirty="0">
            <a:solidFill>
              <a:schemeClr val="tx1"/>
            </a:solidFill>
          </a:endParaRPr>
        </a:p>
      </dsp:txBody>
      <dsp:txXfrm>
        <a:off x="3388897" y="955526"/>
        <a:ext cx="1362045" cy="817227"/>
      </dsp:txXfrm>
    </dsp:sp>
    <dsp:sp modelId="{F0509D36-2138-4D48-8072-965004C88A88}">
      <dsp:nvSpPr>
        <dsp:cNvPr id="0" name=""/>
        <dsp:cNvSpPr/>
      </dsp:nvSpPr>
      <dsp:spPr>
        <a:xfrm>
          <a:off x="4887147" y="955526"/>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a:solidFill>
                <a:schemeClr val="tx1"/>
              </a:solidFill>
            </a:rPr>
            <a:t>Kun huomaan, että luokkatoverini tarvitsee apua, autan häntä</a:t>
          </a:r>
          <a:endParaRPr lang="en-US" sz="800" kern="1200">
            <a:solidFill>
              <a:schemeClr val="tx1"/>
            </a:solidFill>
          </a:endParaRPr>
        </a:p>
      </dsp:txBody>
      <dsp:txXfrm>
        <a:off x="4887147" y="955526"/>
        <a:ext cx="1362045" cy="817227"/>
      </dsp:txXfrm>
    </dsp:sp>
    <dsp:sp modelId="{1FDD5A35-1A26-4733-A84E-E974C4F00056}">
      <dsp:nvSpPr>
        <dsp:cNvPr id="0" name=""/>
        <dsp:cNvSpPr/>
      </dsp:nvSpPr>
      <dsp:spPr>
        <a:xfrm>
          <a:off x="392398" y="1908958"/>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Pyydän tarvittaessa </a:t>
          </a:r>
          <a:br>
            <a:rPr lang="fi-FI" sz="800" kern="1200" dirty="0">
              <a:solidFill>
                <a:schemeClr val="tx1"/>
              </a:solidFill>
            </a:rPr>
          </a:br>
          <a:r>
            <a:rPr lang="fi-FI" sz="800" kern="1200" dirty="0">
              <a:solidFill>
                <a:schemeClr val="tx1"/>
              </a:solidFill>
            </a:rPr>
            <a:t>apua opettajalta tai koulun aikuiselta erimielisyyksien tai vaikeiden tilanteiden ratkaisemiseen</a:t>
          </a:r>
          <a:endParaRPr lang="en-US" sz="800" kern="1200" dirty="0">
            <a:solidFill>
              <a:schemeClr val="tx1"/>
            </a:solidFill>
          </a:endParaRPr>
        </a:p>
      </dsp:txBody>
      <dsp:txXfrm>
        <a:off x="392398" y="1908958"/>
        <a:ext cx="1362045" cy="817227"/>
      </dsp:txXfrm>
    </dsp:sp>
    <dsp:sp modelId="{3F19E4B6-DF37-4E9F-845E-A9EE0FDF102D}">
      <dsp:nvSpPr>
        <dsp:cNvPr id="0" name=""/>
        <dsp:cNvSpPr/>
      </dsp:nvSpPr>
      <dsp:spPr>
        <a:xfrm>
          <a:off x="1890648" y="1908958"/>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Pyrin vähentämään riitoja ja edistämään positiivista ilmapiiriä luokassa</a:t>
          </a:r>
          <a:endParaRPr lang="en-US" sz="800" kern="1200" dirty="0">
            <a:solidFill>
              <a:schemeClr val="tx1"/>
            </a:solidFill>
          </a:endParaRPr>
        </a:p>
      </dsp:txBody>
      <dsp:txXfrm>
        <a:off x="1890648" y="1908958"/>
        <a:ext cx="1362045" cy="817227"/>
      </dsp:txXfrm>
    </dsp:sp>
    <dsp:sp modelId="{A781330D-4D0C-4D7E-BA5D-3223FD2C3DD8}">
      <dsp:nvSpPr>
        <dsp:cNvPr id="0" name=""/>
        <dsp:cNvSpPr/>
      </dsp:nvSpPr>
      <dsp:spPr>
        <a:xfrm>
          <a:off x="3388897" y="1908958"/>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En puhu toisista pahaa</a:t>
          </a:r>
          <a:endParaRPr lang="en-US" sz="800" kern="1200" dirty="0">
            <a:solidFill>
              <a:schemeClr val="tx1"/>
            </a:solidFill>
          </a:endParaRPr>
        </a:p>
      </dsp:txBody>
      <dsp:txXfrm>
        <a:off x="3388897" y="1908958"/>
        <a:ext cx="1362045" cy="817227"/>
      </dsp:txXfrm>
    </dsp:sp>
    <dsp:sp modelId="{DFE7A7AA-C1CF-418A-84F8-30A802BBF61F}">
      <dsp:nvSpPr>
        <dsp:cNvPr id="0" name=""/>
        <dsp:cNvSpPr/>
      </dsp:nvSpPr>
      <dsp:spPr>
        <a:xfrm>
          <a:off x="4887147" y="1908958"/>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Avaan omia tuntemuksiani ryhmässä tavalla, joka kannustaa myös muita avoimeen vuorovaikutukseen ja jakamiseen.</a:t>
          </a:r>
          <a:endParaRPr lang="en-US" sz="800" kern="1200" dirty="0">
            <a:solidFill>
              <a:schemeClr val="tx1"/>
            </a:solidFill>
          </a:endParaRPr>
        </a:p>
      </dsp:txBody>
      <dsp:txXfrm>
        <a:off x="4887147" y="1908958"/>
        <a:ext cx="1362045" cy="817227"/>
      </dsp:txXfrm>
    </dsp:sp>
    <dsp:sp modelId="{253A55BD-4015-4399-A004-8F43783520A5}">
      <dsp:nvSpPr>
        <dsp:cNvPr id="0" name=""/>
        <dsp:cNvSpPr/>
      </dsp:nvSpPr>
      <dsp:spPr>
        <a:xfrm>
          <a:off x="392398" y="2862390"/>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Autan kavereita opiskelussa</a:t>
          </a:r>
          <a:endParaRPr lang="en-US" sz="800" kern="1200" dirty="0">
            <a:solidFill>
              <a:schemeClr val="tx1"/>
            </a:solidFill>
          </a:endParaRPr>
        </a:p>
      </dsp:txBody>
      <dsp:txXfrm>
        <a:off x="392398" y="2862390"/>
        <a:ext cx="1362045" cy="817227"/>
      </dsp:txXfrm>
    </dsp:sp>
    <dsp:sp modelId="{F0ACDB4A-DA56-427E-80E7-D92F06A83A6E}">
      <dsp:nvSpPr>
        <dsp:cNvPr id="0" name=""/>
        <dsp:cNvSpPr/>
      </dsp:nvSpPr>
      <dsp:spPr>
        <a:xfrm>
          <a:off x="1890648" y="2862390"/>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a:solidFill>
                <a:schemeClr val="tx1"/>
              </a:solidFill>
            </a:rPr>
            <a:t>Huolehdin vastuullisesti omista koulutehtävistäni</a:t>
          </a:r>
          <a:endParaRPr lang="en-US" sz="800" kern="1200" dirty="0">
            <a:solidFill>
              <a:schemeClr val="tx1"/>
            </a:solidFill>
          </a:endParaRPr>
        </a:p>
      </dsp:txBody>
      <dsp:txXfrm>
        <a:off x="1890648" y="2862390"/>
        <a:ext cx="1362045" cy="817227"/>
      </dsp:txXfrm>
    </dsp:sp>
    <dsp:sp modelId="{DCBD4A16-C948-4BF5-B86F-B423BBB69B10}">
      <dsp:nvSpPr>
        <dsp:cNvPr id="0" name=""/>
        <dsp:cNvSpPr/>
      </dsp:nvSpPr>
      <dsp:spPr>
        <a:xfrm>
          <a:off x="3388897" y="2862390"/>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Kehun ja kannustan luokkakavereitani</a:t>
          </a:r>
          <a:endParaRPr lang="en-US" sz="800" kern="1200" dirty="0">
            <a:solidFill>
              <a:schemeClr val="tx1"/>
            </a:solidFill>
          </a:endParaRPr>
        </a:p>
      </dsp:txBody>
      <dsp:txXfrm>
        <a:off x="3388897" y="2862390"/>
        <a:ext cx="1362045" cy="817227"/>
      </dsp:txXfrm>
    </dsp:sp>
    <dsp:sp modelId="{3B29279D-29BB-45D6-8ED1-BA1D411794B7}">
      <dsp:nvSpPr>
        <dsp:cNvPr id="0" name=""/>
        <dsp:cNvSpPr/>
      </dsp:nvSpPr>
      <dsp:spPr>
        <a:xfrm>
          <a:off x="4887147" y="2862390"/>
          <a:ext cx="1362045" cy="817227"/>
        </a:xfrm>
        <a:prstGeom prst="rect">
          <a:avLst/>
        </a:prstGeom>
        <a:solidFill>
          <a:srgbClr val="A4D17D"/>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i-FI" sz="800" kern="1200" dirty="0">
              <a:solidFill>
                <a:schemeClr val="tx1"/>
              </a:solidFill>
            </a:rPr>
            <a:t>Rajaan puhelimenkäyttöäni ollakseni enemmän läsnä vuorovaikutuksessa</a:t>
          </a:r>
        </a:p>
      </dsp:txBody>
      <dsp:txXfrm>
        <a:off x="4887147" y="2862390"/>
        <a:ext cx="1362045" cy="817227"/>
      </dsp:txXfrm>
    </dsp:sp>
    <dsp:sp modelId="{D5E3995C-E8D1-4839-AEED-036DD7B15130}">
      <dsp:nvSpPr>
        <dsp:cNvPr id="0" name=""/>
        <dsp:cNvSpPr/>
      </dsp:nvSpPr>
      <dsp:spPr>
        <a:xfrm>
          <a:off x="392398" y="3815821"/>
          <a:ext cx="1362045" cy="817227"/>
        </a:xfrm>
        <a:prstGeom prst="rect">
          <a:avLst/>
        </a:prstGeom>
        <a:solidFill>
          <a:srgbClr val="CDE6B8"/>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endParaRPr lang="fi-FI" sz="800" kern="1200">
            <a:solidFill>
              <a:schemeClr val="tx1"/>
            </a:solidFill>
          </a:endParaRPr>
        </a:p>
      </dsp:txBody>
      <dsp:txXfrm>
        <a:off x="392398" y="3815821"/>
        <a:ext cx="1362045" cy="817227"/>
      </dsp:txXfrm>
    </dsp:sp>
    <dsp:sp modelId="{AFD1EEEB-1C4A-4A7E-8F67-71F5CD2B0281}">
      <dsp:nvSpPr>
        <dsp:cNvPr id="0" name=""/>
        <dsp:cNvSpPr/>
      </dsp:nvSpPr>
      <dsp:spPr>
        <a:xfrm>
          <a:off x="1890648" y="3815821"/>
          <a:ext cx="1362045" cy="817227"/>
        </a:xfrm>
        <a:prstGeom prst="rect">
          <a:avLst/>
        </a:prstGeom>
        <a:solidFill>
          <a:srgbClr val="CDE6B8"/>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endParaRPr lang="fi-FI" sz="800" kern="1200">
            <a:solidFill>
              <a:schemeClr val="tx1"/>
            </a:solidFill>
          </a:endParaRPr>
        </a:p>
      </dsp:txBody>
      <dsp:txXfrm>
        <a:off x="1890648" y="3815821"/>
        <a:ext cx="1362045" cy="817227"/>
      </dsp:txXfrm>
    </dsp:sp>
    <dsp:sp modelId="{96376BEB-E0A6-40BA-9155-D32B1010D7E0}">
      <dsp:nvSpPr>
        <dsp:cNvPr id="0" name=""/>
        <dsp:cNvSpPr/>
      </dsp:nvSpPr>
      <dsp:spPr>
        <a:xfrm>
          <a:off x="3388897" y="3815821"/>
          <a:ext cx="1362045" cy="817227"/>
        </a:xfrm>
        <a:prstGeom prst="rect">
          <a:avLst/>
        </a:prstGeom>
        <a:solidFill>
          <a:srgbClr val="CDE6B8"/>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endParaRPr lang="fi-FI" sz="800" kern="1200">
            <a:solidFill>
              <a:schemeClr val="tx1"/>
            </a:solidFill>
          </a:endParaRPr>
        </a:p>
      </dsp:txBody>
      <dsp:txXfrm>
        <a:off x="3388897" y="3815821"/>
        <a:ext cx="1362045" cy="817227"/>
      </dsp:txXfrm>
    </dsp:sp>
    <dsp:sp modelId="{150095C6-73B0-4772-BBB1-1E9BC8AE30B9}">
      <dsp:nvSpPr>
        <dsp:cNvPr id="0" name=""/>
        <dsp:cNvSpPr/>
      </dsp:nvSpPr>
      <dsp:spPr>
        <a:xfrm>
          <a:off x="4887147" y="3815821"/>
          <a:ext cx="1362045" cy="817227"/>
        </a:xfrm>
        <a:prstGeom prst="rect">
          <a:avLst/>
        </a:prstGeom>
        <a:solidFill>
          <a:srgbClr val="CDE6B8"/>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endParaRPr lang="fi-FI" sz="800" kern="1200">
            <a:solidFill>
              <a:schemeClr val="tx1"/>
            </a:solidFill>
          </a:endParaRPr>
        </a:p>
      </dsp:txBody>
      <dsp:txXfrm>
        <a:off x="4887147" y="3815821"/>
        <a:ext cx="1362045" cy="8172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077739" cy="513508"/>
          </a:xfrm>
          <a:prstGeom prst="rect">
            <a:avLst/>
          </a:prstGeom>
        </p:spPr>
        <p:txBody>
          <a:bodyPr vert="horz" lIns="99053" tIns="49527" rIns="99053" bIns="49527" rtlCol="0"/>
          <a:lstStyle>
            <a:lvl1pPr algn="l">
              <a:defRPr sz="1300"/>
            </a:lvl1pPr>
          </a:lstStyle>
          <a:p>
            <a:endParaRPr lang="fi-FI"/>
          </a:p>
        </p:txBody>
      </p:sp>
      <p:sp>
        <p:nvSpPr>
          <p:cNvPr id="3" name="Päivämäärän paikkamerkki 2"/>
          <p:cNvSpPr>
            <a:spLocks noGrp="1"/>
          </p:cNvSpPr>
          <p:nvPr>
            <p:ph type="dt" idx="1"/>
          </p:nvPr>
        </p:nvSpPr>
        <p:spPr>
          <a:xfrm>
            <a:off x="4023092" y="0"/>
            <a:ext cx="3077739" cy="513508"/>
          </a:xfrm>
          <a:prstGeom prst="rect">
            <a:avLst/>
          </a:prstGeom>
        </p:spPr>
        <p:txBody>
          <a:bodyPr vert="horz" lIns="99053" tIns="49527" rIns="99053" bIns="49527" rtlCol="0"/>
          <a:lstStyle>
            <a:lvl1pPr algn="r">
              <a:defRPr sz="1300"/>
            </a:lvl1pPr>
          </a:lstStyle>
          <a:p>
            <a:fld id="{EFAC1B58-1CAD-184A-9C3A-822A85DD2549}" type="datetimeFigureOut">
              <a:rPr lang="fi-FI" smtClean="0"/>
              <a:t>29.1.2025</a:t>
            </a:fld>
            <a:endParaRPr lang="fi-FI"/>
          </a:p>
        </p:txBody>
      </p:sp>
      <p:sp>
        <p:nvSpPr>
          <p:cNvPr id="4" name="Dian kuvan paikkamerkki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9053" tIns="49527" rIns="99053" bIns="49527" rtlCol="0" anchor="ctr"/>
          <a:lstStyle/>
          <a:p>
            <a:endParaRPr lang="fi-FI"/>
          </a:p>
        </p:txBody>
      </p:sp>
      <p:sp>
        <p:nvSpPr>
          <p:cNvPr id="5" name="Huomautusten paikkamerkki 4"/>
          <p:cNvSpPr>
            <a:spLocks noGrp="1"/>
          </p:cNvSpPr>
          <p:nvPr>
            <p:ph type="body" sz="quarter" idx="3"/>
          </p:nvPr>
        </p:nvSpPr>
        <p:spPr>
          <a:xfrm>
            <a:off x="710248" y="4925407"/>
            <a:ext cx="5681980" cy="4029879"/>
          </a:xfrm>
          <a:prstGeom prst="rect">
            <a:avLst/>
          </a:prstGeom>
        </p:spPr>
        <p:txBody>
          <a:bodyPr vert="horz" lIns="99053" tIns="49527" rIns="99053" bIns="49527"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721108"/>
            <a:ext cx="3077739" cy="513507"/>
          </a:xfrm>
          <a:prstGeom prst="rect">
            <a:avLst/>
          </a:prstGeom>
        </p:spPr>
        <p:txBody>
          <a:bodyPr vert="horz" lIns="99053" tIns="49527" rIns="99053" bIns="49527" rtlCol="0" anchor="b"/>
          <a:lstStyle>
            <a:lvl1pPr algn="l">
              <a:defRPr sz="1300"/>
            </a:lvl1pPr>
          </a:lstStyle>
          <a:p>
            <a:endParaRPr lang="fi-FI"/>
          </a:p>
        </p:txBody>
      </p:sp>
      <p:sp>
        <p:nvSpPr>
          <p:cNvPr id="7" name="Dian numeron paikkamerkki 6"/>
          <p:cNvSpPr>
            <a:spLocks noGrp="1"/>
          </p:cNvSpPr>
          <p:nvPr>
            <p:ph type="sldNum" sz="quarter" idx="5"/>
          </p:nvPr>
        </p:nvSpPr>
        <p:spPr>
          <a:xfrm>
            <a:off x="4023092" y="9721108"/>
            <a:ext cx="3077739" cy="513507"/>
          </a:xfrm>
          <a:prstGeom prst="rect">
            <a:avLst/>
          </a:prstGeom>
        </p:spPr>
        <p:txBody>
          <a:bodyPr vert="horz" lIns="99053" tIns="49527" rIns="99053" bIns="49527" rtlCol="0" anchor="b"/>
          <a:lstStyle>
            <a:lvl1pPr algn="r">
              <a:defRPr sz="1300"/>
            </a:lvl1pPr>
          </a:lstStyle>
          <a:p>
            <a:fld id="{32E103F2-E250-1241-9129-6F69DB11FF06}" type="slidenum">
              <a:rPr lang="fi-FI" smtClean="0"/>
              <a:t>‹#›</a:t>
            </a:fld>
            <a:endParaRPr lang="fi-FI"/>
          </a:p>
        </p:txBody>
      </p:sp>
    </p:spTree>
    <p:extLst>
      <p:ext uri="{BB962C8B-B14F-4D97-AF65-F5344CB8AC3E}">
        <p14:creationId xmlns:p14="http://schemas.microsoft.com/office/powerpoint/2010/main" val="3313832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a:t>
            </a:fld>
            <a:endParaRPr lang="fi-FI"/>
          </a:p>
        </p:txBody>
      </p:sp>
    </p:spTree>
    <p:extLst>
      <p:ext uri="{BB962C8B-B14F-4D97-AF65-F5344CB8AC3E}">
        <p14:creationId xmlns:p14="http://schemas.microsoft.com/office/powerpoint/2010/main" val="3216287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2</a:t>
            </a:fld>
            <a:endParaRPr lang="fi-FI"/>
          </a:p>
        </p:txBody>
      </p:sp>
    </p:spTree>
    <p:extLst>
      <p:ext uri="{BB962C8B-B14F-4D97-AF65-F5344CB8AC3E}">
        <p14:creationId xmlns:p14="http://schemas.microsoft.com/office/powerpoint/2010/main" val="7404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a:t>
            </a:fld>
            <a:endParaRPr lang="fi-FI"/>
          </a:p>
        </p:txBody>
      </p:sp>
    </p:spTree>
    <p:extLst>
      <p:ext uri="{BB962C8B-B14F-4D97-AF65-F5344CB8AC3E}">
        <p14:creationId xmlns:p14="http://schemas.microsoft.com/office/powerpoint/2010/main" val="526709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481013" y="1279525"/>
            <a:ext cx="6140450" cy="3454400"/>
          </a:xfrm>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4</a:t>
            </a:fld>
            <a:endParaRPr lang="fi-FI"/>
          </a:p>
        </p:txBody>
      </p:sp>
    </p:spTree>
    <p:extLst>
      <p:ext uri="{BB962C8B-B14F-4D97-AF65-F5344CB8AC3E}">
        <p14:creationId xmlns:p14="http://schemas.microsoft.com/office/powerpoint/2010/main" val="101869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5</a:t>
            </a:fld>
            <a:endParaRPr lang="fi-FI"/>
          </a:p>
        </p:txBody>
      </p:sp>
    </p:spTree>
    <p:extLst>
      <p:ext uri="{BB962C8B-B14F-4D97-AF65-F5344CB8AC3E}">
        <p14:creationId xmlns:p14="http://schemas.microsoft.com/office/powerpoint/2010/main" val="3345035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32E103F2-E250-1241-9129-6F69DB11FF06}" type="slidenum">
              <a:rPr lang="fi-FI" smtClean="0"/>
              <a:t>6</a:t>
            </a:fld>
            <a:endParaRPr lang="fi-FI"/>
          </a:p>
        </p:txBody>
      </p:sp>
    </p:spTree>
    <p:extLst>
      <p:ext uri="{BB962C8B-B14F-4D97-AF65-F5344CB8AC3E}">
        <p14:creationId xmlns:p14="http://schemas.microsoft.com/office/powerpoint/2010/main" val="3419742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32E103F2-E250-1241-9129-6F69DB11FF06}" type="slidenum">
              <a:rPr lang="fi-FI" smtClean="0"/>
              <a:t>7</a:t>
            </a:fld>
            <a:endParaRPr lang="fi-FI"/>
          </a:p>
        </p:txBody>
      </p:sp>
    </p:spTree>
    <p:extLst>
      <p:ext uri="{BB962C8B-B14F-4D97-AF65-F5344CB8AC3E}">
        <p14:creationId xmlns:p14="http://schemas.microsoft.com/office/powerpoint/2010/main" val="4012363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32E103F2-E250-1241-9129-6F69DB11FF06}" type="slidenum">
              <a:rPr lang="fi-FI" smtClean="0"/>
              <a:t>8</a:t>
            </a:fld>
            <a:endParaRPr lang="fi-FI"/>
          </a:p>
        </p:txBody>
      </p:sp>
    </p:spTree>
    <p:extLst>
      <p:ext uri="{BB962C8B-B14F-4D97-AF65-F5344CB8AC3E}">
        <p14:creationId xmlns:p14="http://schemas.microsoft.com/office/powerpoint/2010/main" val="3462012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9</a:t>
            </a:fld>
            <a:endParaRPr lang="fi-FI"/>
          </a:p>
        </p:txBody>
      </p:sp>
    </p:spTree>
    <p:extLst>
      <p:ext uri="{BB962C8B-B14F-4D97-AF65-F5344CB8AC3E}">
        <p14:creationId xmlns:p14="http://schemas.microsoft.com/office/powerpoint/2010/main" val="177545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A39B4-8A87-5B4A-06CF-443F951E52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Subtitle 2">
            <a:extLst>
              <a:ext uri="{FF2B5EF4-FFF2-40B4-BE49-F238E27FC236}">
                <a16:creationId xmlns:a16="http://schemas.microsoft.com/office/drawing/2014/main" id="{0DAC20EA-823A-B063-9666-497D9AE71B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F02183CA-91BB-0454-D85F-01BA20ACE74C}"/>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B8C78389-1318-FE12-7C3E-2ACC71CD3DF3}"/>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3B41A9E6-6ACE-3412-7331-0E72F47DD8AE}"/>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734665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9284B-E5E8-5627-6C7A-52D644D68BBF}"/>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41BD7C9-16CD-1D11-BBC1-2CDD7F614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6952084-4F55-48EB-B1BC-452E02C2FC5D}"/>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A6D887D0-0028-1EA0-E266-00D59180F01C}"/>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E715B026-A2F3-EA23-1DA0-D03C900986AA}"/>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4033156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8374BB-41EA-5791-4DC4-0F6083A02A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4531C0CA-690F-54FD-EB6C-DF46707398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1A78AFEF-F377-DE42-A066-0CC7FFD70711}"/>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43BD220D-9D6B-9418-9430-14FEA8E83966}"/>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F034E874-D5D4-0E3C-5166-764D76624AAB}"/>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873421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san ylätunniste vihreä">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B74952D3-029D-5048-8AD1-DDDE046FC97C}"/>
              </a:ext>
            </a:extLst>
          </p:cNvPr>
          <p:cNvSpPr>
            <a:spLocks noGrp="1"/>
          </p:cNvSpPr>
          <p:nvPr>
            <p:ph type="title"/>
          </p:nvPr>
        </p:nvSpPr>
        <p:spPr>
          <a:xfrm>
            <a:off x="831851" y="2185193"/>
            <a:ext cx="10515600" cy="2852737"/>
          </a:xfrm>
        </p:spPr>
        <p:txBody>
          <a:bodyPr anchor="ctr">
            <a:normAutofit/>
          </a:bodyPr>
          <a:lstStyle>
            <a:lvl1pPr algn="ctr">
              <a:defRPr sz="3800">
                <a:solidFill>
                  <a:schemeClr val="tx2"/>
                </a:solidFill>
              </a:defRPr>
            </a:lvl1pPr>
          </a:lstStyle>
          <a:p>
            <a:r>
              <a:rPr lang="fi-FI"/>
              <a:t>Muokkaa ots. perustyyl. napsautt.</a:t>
            </a:r>
            <a:endParaRPr lang="en-US"/>
          </a:p>
        </p:txBody>
      </p:sp>
      <p:sp>
        <p:nvSpPr>
          <p:cNvPr id="6" name="Rectangle 8">
            <a:extLst>
              <a:ext uri="{FF2B5EF4-FFF2-40B4-BE49-F238E27FC236}">
                <a16:creationId xmlns:a16="http://schemas.microsoft.com/office/drawing/2014/main" id="{756BF210-AE6A-BB46-983D-98E1D66B3938}"/>
              </a:ext>
              <a:ext uri="{C183D7F6-B498-43B3-948B-1728B52AA6E4}">
                <adec:decorative xmlns:adec="http://schemas.microsoft.com/office/drawing/2017/decorative" val="1"/>
              </a:ext>
            </a:extLst>
          </p:cNvPr>
          <p:cNvSpPr>
            <a:spLocks noChangeArrowheads="1"/>
          </p:cNvSpPr>
          <p:nvPr userDrawn="1"/>
        </p:nvSpPr>
        <p:spPr bwMode="gray">
          <a:xfrm>
            <a:off x="0" y="6637661"/>
            <a:ext cx="12192000" cy="219583"/>
          </a:xfrm>
          <a:prstGeom prst="rect">
            <a:avLst/>
          </a:prstGeom>
          <a:solidFill>
            <a:srgbClr val="EEF5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fi-FI" sz="1800" noProof="0"/>
          </a:p>
        </p:txBody>
      </p:sp>
      <p:sp>
        <p:nvSpPr>
          <p:cNvPr id="7" name="Alatunnisteen paikkamerkki 4">
            <a:extLst>
              <a:ext uri="{FF2B5EF4-FFF2-40B4-BE49-F238E27FC236}">
                <a16:creationId xmlns:a16="http://schemas.microsoft.com/office/drawing/2014/main" id="{06442B52-19DD-2449-AE7E-597C57CD227F}"/>
              </a:ext>
            </a:extLst>
          </p:cNvPr>
          <p:cNvSpPr>
            <a:spLocks noGrp="1"/>
          </p:cNvSpPr>
          <p:nvPr>
            <p:ph type="ftr" sz="quarter" idx="3"/>
          </p:nvPr>
        </p:nvSpPr>
        <p:spPr>
          <a:xfrm>
            <a:off x="4038601" y="6658689"/>
            <a:ext cx="5321300" cy="188595"/>
          </a:xfrm>
          <a:prstGeom prst="rect">
            <a:avLst/>
          </a:prstGeom>
        </p:spPr>
        <p:txBody>
          <a:bodyPr vert="horz" lIns="0" tIns="0" rIns="0" bIns="0" rtlCol="0" anchor="ctr">
            <a:noAutofit/>
          </a:bodyPr>
          <a:lstStyle>
            <a:lvl1pPr algn="ctr">
              <a:defRPr sz="900" b="1">
                <a:solidFill>
                  <a:schemeClr val="tx2"/>
                </a:solidFill>
              </a:defRPr>
            </a:lvl1pPr>
          </a:lstStyle>
          <a:p>
            <a:pPr algn="r"/>
            <a:r>
              <a:rPr lang="fi-FI"/>
              <a:t>@Akatemia_STN  #StrateginenTutkimus</a:t>
            </a:r>
          </a:p>
        </p:txBody>
      </p:sp>
      <p:sp>
        <p:nvSpPr>
          <p:cNvPr id="8" name="Päivämäärän paikkamerkki 3">
            <a:extLst>
              <a:ext uri="{FF2B5EF4-FFF2-40B4-BE49-F238E27FC236}">
                <a16:creationId xmlns:a16="http://schemas.microsoft.com/office/drawing/2014/main" id="{526C27F1-99F8-DD48-AE5A-8F0E87B54ADF}"/>
              </a:ext>
            </a:extLst>
          </p:cNvPr>
          <p:cNvSpPr>
            <a:spLocks noGrp="1"/>
          </p:cNvSpPr>
          <p:nvPr>
            <p:ph type="dt" sz="half" idx="2"/>
          </p:nvPr>
        </p:nvSpPr>
        <p:spPr>
          <a:xfrm>
            <a:off x="9563102" y="6658689"/>
            <a:ext cx="815975" cy="188595"/>
          </a:xfrm>
          <a:prstGeom prst="rect">
            <a:avLst/>
          </a:prstGeom>
        </p:spPr>
        <p:txBody>
          <a:bodyPr vert="horz" lIns="0" tIns="0" rIns="0" bIns="0" rtlCol="0" anchor="ctr">
            <a:noAutofit/>
          </a:bodyPr>
          <a:lstStyle>
            <a:lvl1pPr algn="ctr">
              <a:defRPr sz="900" b="1">
                <a:solidFill>
                  <a:schemeClr val="tx2"/>
                </a:solidFill>
              </a:defRPr>
            </a:lvl1pPr>
          </a:lstStyle>
          <a:p>
            <a:fld id="{80D0D391-EB28-4359-A3C2-CD3802F2E4BD}" type="datetime1">
              <a:rPr lang="fi-FI" smtClean="0"/>
              <a:pPr/>
              <a:t>29.1.2025</a:t>
            </a:fld>
            <a:endParaRPr lang="fi-FI"/>
          </a:p>
        </p:txBody>
      </p:sp>
      <p:sp>
        <p:nvSpPr>
          <p:cNvPr id="9" name="Dian numeron paikkamerkki 5">
            <a:extLst>
              <a:ext uri="{FF2B5EF4-FFF2-40B4-BE49-F238E27FC236}">
                <a16:creationId xmlns:a16="http://schemas.microsoft.com/office/drawing/2014/main" id="{07CBC740-3451-5C48-A46E-DFBC00AB2172}"/>
              </a:ext>
            </a:extLst>
          </p:cNvPr>
          <p:cNvSpPr>
            <a:spLocks noGrp="1"/>
          </p:cNvSpPr>
          <p:nvPr>
            <p:ph type="sldNum" sz="quarter" idx="4"/>
          </p:nvPr>
        </p:nvSpPr>
        <p:spPr>
          <a:xfrm>
            <a:off x="11118850" y="6658689"/>
            <a:ext cx="698501" cy="188595"/>
          </a:xfrm>
          <a:prstGeom prst="rect">
            <a:avLst/>
          </a:prstGeom>
        </p:spPr>
        <p:txBody>
          <a:bodyPr vert="horz" lIns="0" tIns="0" rIns="0" bIns="0" rtlCol="0" anchor="ctr">
            <a:noAutofit/>
          </a:bodyPr>
          <a:lstStyle>
            <a:lvl1pPr algn="ctr">
              <a:defRPr sz="900" b="1">
                <a:solidFill>
                  <a:schemeClr val="tx2"/>
                </a:solidFill>
              </a:defRPr>
            </a:lvl1pPr>
          </a:lstStyle>
          <a:p>
            <a:fld id="{2440C4D5-721B-4CEA-85F8-7737A3483459}" type="slidenum">
              <a:rPr lang="fi-FI" smtClean="0"/>
              <a:pPr/>
              <a:t>‹#›</a:t>
            </a:fld>
            <a:endParaRPr lang="fi-FI"/>
          </a:p>
        </p:txBody>
      </p:sp>
      <p:pic>
        <p:nvPicPr>
          <p:cNvPr id="10" name="Kuva 9">
            <a:extLst>
              <a:ext uri="{FF2B5EF4-FFF2-40B4-BE49-F238E27FC236}">
                <a16:creationId xmlns:a16="http://schemas.microsoft.com/office/drawing/2014/main" id="{865E04C3-F06A-9F4C-A598-A37954CB89A5}"/>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32762" y="6164525"/>
            <a:ext cx="869113" cy="313847"/>
          </a:xfrm>
          <a:prstGeom prst="rect">
            <a:avLst/>
          </a:prstGeom>
        </p:spPr>
      </p:pic>
      <p:pic>
        <p:nvPicPr>
          <p:cNvPr id="11" name="Kuva 10">
            <a:extLst>
              <a:ext uri="{FF2B5EF4-FFF2-40B4-BE49-F238E27FC236}">
                <a16:creationId xmlns:a16="http://schemas.microsoft.com/office/drawing/2014/main" id="{E88A4E72-AD7A-9943-91FE-FABFE668392F}"/>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0415" y="176739"/>
            <a:ext cx="2774731" cy="633821"/>
          </a:xfrm>
          <a:prstGeom prst="rect">
            <a:avLst/>
          </a:prstGeom>
        </p:spPr>
      </p:pic>
    </p:spTree>
    <p:extLst>
      <p:ext uri="{BB962C8B-B14F-4D97-AF65-F5344CB8AC3E}">
        <p14:creationId xmlns:p14="http://schemas.microsoft.com/office/powerpoint/2010/main" val="303147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san ylätunniste sinin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B74952D3-029D-5048-8AD1-DDDE046FC97C}"/>
              </a:ext>
            </a:extLst>
          </p:cNvPr>
          <p:cNvSpPr>
            <a:spLocks noGrp="1"/>
          </p:cNvSpPr>
          <p:nvPr>
            <p:ph type="title"/>
          </p:nvPr>
        </p:nvSpPr>
        <p:spPr>
          <a:xfrm>
            <a:off x="831851" y="2185193"/>
            <a:ext cx="10515600" cy="2852737"/>
          </a:xfrm>
        </p:spPr>
        <p:txBody>
          <a:bodyPr anchor="ctr">
            <a:normAutofit/>
          </a:bodyPr>
          <a:lstStyle>
            <a:lvl1pPr algn="ctr">
              <a:defRPr sz="3800">
                <a:solidFill>
                  <a:schemeClr val="tx2"/>
                </a:solidFill>
              </a:defRPr>
            </a:lvl1pPr>
          </a:lstStyle>
          <a:p>
            <a:r>
              <a:rPr lang="fi-FI"/>
              <a:t>Muokkaa ots. perustyyl. napsautt.</a:t>
            </a:r>
            <a:endParaRPr lang="en-US"/>
          </a:p>
        </p:txBody>
      </p:sp>
      <p:sp>
        <p:nvSpPr>
          <p:cNvPr id="6" name="Rectangle 8">
            <a:extLst>
              <a:ext uri="{FF2B5EF4-FFF2-40B4-BE49-F238E27FC236}">
                <a16:creationId xmlns:a16="http://schemas.microsoft.com/office/drawing/2014/main" id="{618EE3A5-87F8-6E48-9883-6FD37C418CAC}"/>
              </a:ext>
              <a:ext uri="{C183D7F6-B498-43B3-948B-1728B52AA6E4}">
                <adec:decorative xmlns:adec="http://schemas.microsoft.com/office/drawing/2017/decorative" val="1"/>
              </a:ext>
            </a:extLst>
          </p:cNvPr>
          <p:cNvSpPr>
            <a:spLocks noChangeArrowheads="1"/>
          </p:cNvSpPr>
          <p:nvPr userDrawn="1"/>
        </p:nvSpPr>
        <p:spPr bwMode="gray">
          <a:xfrm>
            <a:off x="0" y="6637661"/>
            <a:ext cx="12192000" cy="219583"/>
          </a:xfrm>
          <a:prstGeom prst="rect">
            <a:avLst/>
          </a:prstGeom>
          <a:solidFill>
            <a:srgbClr val="EEF5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fi-FI" sz="1800" noProof="0"/>
          </a:p>
        </p:txBody>
      </p:sp>
      <p:sp>
        <p:nvSpPr>
          <p:cNvPr id="7" name="Alatunnisteen paikkamerkki 4">
            <a:extLst>
              <a:ext uri="{FF2B5EF4-FFF2-40B4-BE49-F238E27FC236}">
                <a16:creationId xmlns:a16="http://schemas.microsoft.com/office/drawing/2014/main" id="{A0DB2C37-2FDA-3841-AA5F-0F915E56C8A0}"/>
              </a:ext>
            </a:extLst>
          </p:cNvPr>
          <p:cNvSpPr>
            <a:spLocks noGrp="1"/>
          </p:cNvSpPr>
          <p:nvPr>
            <p:ph type="ftr" sz="quarter" idx="3"/>
          </p:nvPr>
        </p:nvSpPr>
        <p:spPr>
          <a:xfrm>
            <a:off x="4038601" y="6658689"/>
            <a:ext cx="5321300" cy="188595"/>
          </a:xfrm>
          <a:prstGeom prst="rect">
            <a:avLst/>
          </a:prstGeom>
        </p:spPr>
        <p:txBody>
          <a:bodyPr vert="horz" lIns="0" tIns="0" rIns="0" bIns="0" rtlCol="0" anchor="ctr">
            <a:noAutofit/>
          </a:bodyPr>
          <a:lstStyle>
            <a:lvl1pPr algn="ctr">
              <a:defRPr sz="900" b="1">
                <a:solidFill>
                  <a:schemeClr val="tx2"/>
                </a:solidFill>
              </a:defRPr>
            </a:lvl1pPr>
          </a:lstStyle>
          <a:p>
            <a:pPr algn="r"/>
            <a:r>
              <a:rPr lang="fi-FI"/>
              <a:t>@Akatemia_STN  #StrateginenTutkimus</a:t>
            </a:r>
          </a:p>
        </p:txBody>
      </p:sp>
      <p:sp>
        <p:nvSpPr>
          <p:cNvPr id="8" name="Päivämäärän paikkamerkki 3">
            <a:extLst>
              <a:ext uri="{FF2B5EF4-FFF2-40B4-BE49-F238E27FC236}">
                <a16:creationId xmlns:a16="http://schemas.microsoft.com/office/drawing/2014/main" id="{50649043-E980-3A45-B084-29FE5FD753A3}"/>
              </a:ext>
            </a:extLst>
          </p:cNvPr>
          <p:cNvSpPr>
            <a:spLocks noGrp="1"/>
          </p:cNvSpPr>
          <p:nvPr>
            <p:ph type="dt" sz="half" idx="2"/>
          </p:nvPr>
        </p:nvSpPr>
        <p:spPr>
          <a:xfrm>
            <a:off x="9563102" y="6658689"/>
            <a:ext cx="815975" cy="188595"/>
          </a:xfrm>
          <a:prstGeom prst="rect">
            <a:avLst/>
          </a:prstGeom>
        </p:spPr>
        <p:txBody>
          <a:bodyPr vert="horz" lIns="0" tIns="0" rIns="0" bIns="0" rtlCol="0" anchor="ctr">
            <a:noAutofit/>
          </a:bodyPr>
          <a:lstStyle>
            <a:lvl1pPr algn="ctr">
              <a:defRPr sz="900" b="1">
                <a:solidFill>
                  <a:schemeClr val="tx2"/>
                </a:solidFill>
              </a:defRPr>
            </a:lvl1pPr>
          </a:lstStyle>
          <a:p>
            <a:fld id="{269BAFD0-8F56-4774-ACA5-0D64D084E253}" type="datetime1">
              <a:rPr lang="fi-FI" smtClean="0"/>
              <a:pPr/>
              <a:t>29.1.2025</a:t>
            </a:fld>
            <a:endParaRPr lang="fi-FI"/>
          </a:p>
        </p:txBody>
      </p:sp>
      <p:sp>
        <p:nvSpPr>
          <p:cNvPr id="9" name="Dian numeron paikkamerkki 5">
            <a:extLst>
              <a:ext uri="{FF2B5EF4-FFF2-40B4-BE49-F238E27FC236}">
                <a16:creationId xmlns:a16="http://schemas.microsoft.com/office/drawing/2014/main" id="{5EE783E1-B342-514C-93AD-010AECED496D}"/>
              </a:ext>
            </a:extLst>
          </p:cNvPr>
          <p:cNvSpPr>
            <a:spLocks noGrp="1"/>
          </p:cNvSpPr>
          <p:nvPr>
            <p:ph type="sldNum" sz="quarter" idx="4"/>
          </p:nvPr>
        </p:nvSpPr>
        <p:spPr>
          <a:xfrm>
            <a:off x="11118850" y="6658689"/>
            <a:ext cx="698501" cy="188595"/>
          </a:xfrm>
          <a:prstGeom prst="rect">
            <a:avLst/>
          </a:prstGeom>
        </p:spPr>
        <p:txBody>
          <a:bodyPr vert="horz" lIns="0" tIns="0" rIns="0" bIns="0" rtlCol="0" anchor="ctr">
            <a:noAutofit/>
          </a:bodyPr>
          <a:lstStyle>
            <a:lvl1pPr algn="ctr">
              <a:defRPr sz="900" b="1">
                <a:solidFill>
                  <a:schemeClr val="tx2"/>
                </a:solidFill>
              </a:defRPr>
            </a:lvl1pPr>
          </a:lstStyle>
          <a:p>
            <a:fld id="{2440C4D5-721B-4CEA-85F8-7737A3483459}" type="slidenum">
              <a:rPr lang="fi-FI" smtClean="0"/>
              <a:pPr/>
              <a:t>‹#›</a:t>
            </a:fld>
            <a:endParaRPr lang="fi-FI"/>
          </a:p>
        </p:txBody>
      </p:sp>
      <p:pic>
        <p:nvPicPr>
          <p:cNvPr id="10" name="Kuva 9">
            <a:extLst>
              <a:ext uri="{FF2B5EF4-FFF2-40B4-BE49-F238E27FC236}">
                <a16:creationId xmlns:a16="http://schemas.microsoft.com/office/drawing/2014/main" id="{4CDC0BF7-E9D0-084C-8F42-5A0420995A66}"/>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32762" y="6164525"/>
            <a:ext cx="869113" cy="313847"/>
          </a:xfrm>
          <a:prstGeom prst="rect">
            <a:avLst/>
          </a:prstGeom>
        </p:spPr>
      </p:pic>
      <p:pic>
        <p:nvPicPr>
          <p:cNvPr id="11" name="Kuva 10">
            <a:extLst>
              <a:ext uri="{FF2B5EF4-FFF2-40B4-BE49-F238E27FC236}">
                <a16:creationId xmlns:a16="http://schemas.microsoft.com/office/drawing/2014/main" id="{C3E38C19-4E90-8148-8912-5607CE3FBE8B}"/>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0415" y="176739"/>
            <a:ext cx="2774731" cy="633821"/>
          </a:xfrm>
          <a:prstGeom prst="rect">
            <a:avLst/>
          </a:prstGeom>
        </p:spPr>
      </p:pic>
    </p:spTree>
    <p:extLst>
      <p:ext uri="{BB962C8B-B14F-4D97-AF65-F5344CB8AC3E}">
        <p14:creationId xmlns:p14="http://schemas.microsoft.com/office/powerpoint/2010/main" val="4545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san ylätunniste purpur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B74952D3-029D-5048-8AD1-DDDE046FC97C}"/>
              </a:ext>
            </a:extLst>
          </p:cNvPr>
          <p:cNvSpPr>
            <a:spLocks noGrp="1"/>
          </p:cNvSpPr>
          <p:nvPr>
            <p:ph type="title"/>
          </p:nvPr>
        </p:nvSpPr>
        <p:spPr>
          <a:xfrm>
            <a:off x="831851" y="2185193"/>
            <a:ext cx="10515600" cy="2852737"/>
          </a:xfrm>
        </p:spPr>
        <p:txBody>
          <a:bodyPr anchor="ctr">
            <a:normAutofit/>
          </a:bodyPr>
          <a:lstStyle>
            <a:lvl1pPr algn="ctr">
              <a:defRPr sz="3800">
                <a:solidFill>
                  <a:schemeClr val="tx2"/>
                </a:solidFill>
              </a:defRPr>
            </a:lvl1pPr>
          </a:lstStyle>
          <a:p>
            <a:r>
              <a:rPr lang="fi-FI"/>
              <a:t>Muokkaa ots. perustyyl. napsautt.</a:t>
            </a:r>
            <a:endParaRPr lang="en-US"/>
          </a:p>
        </p:txBody>
      </p:sp>
      <p:sp>
        <p:nvSpPr>
          <p:cNvPr id="6" name="Rectangle 8">
            <a:extLst>
              <a:ext uri="{FF2B5EF4-FFF2-40B4-BE49-F238E27FC236}">
                <a16:creationId xmlns:a16="http://schemas.microsoft.com/office/drawing/2014/main" id="{F98D5C6C-D8F3-7C42-B3FE-9006FEB5AE8F}"/>
              </a:ext>
              <a:ext uri="{C183D7F6-B498-43B3-948B-1728B52AA6E4}">
                <adec:decorative xmlns:adec="http://schemas.microsoft.com/office/drawing/2017/decorative" val="1"/>
              </a:ext>
            </a:extLst>
          </p:cNvPr>
          <p:cNvSpPr>
            <a:spLocks noChangeArrowheads="1"/>
          </p:cNvSpPr>
          <p:nvPr userDrawn="1"/>
        </p:nvSpPr>
        <p:spPr bwMode="gray">
          <a:xfrm>
            <a:off x="0" y="6637661"/>
            <a:ext cx="12192000" cy="219583"/>
          </a:xfrm>
          <a:prstGeom prst="rect">
            <a:avLst/>
          </a:prstGeom>
          <a:solidFill>
            <a:srgbClr val="EEF5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fi-FI" sz="1800" noProof="0"/>
          </a:p>
        </p:txBody>
      </p:sp>
      <p:sp>
        <p:nvSpPr>
          <p:cNvPr id="7" name="Alatunnisteen paikkamerkki 4">
            <a:extLst>
              <a:ext uri="{FF2B5EF4-FFF2-40B4-BE49-F238E27FC236}">
                <a16:creationId xmlns:a16="http://schemas.microsoft.com/office/drawing/2014/main" id="{47D7B74A-0837-6949-B16C-195F4AF703CB}"/>
              </a:ext>
            </a:extLst>
          </p:cNvPr>
          <p:cNvSpPr>
            <a:spLocks noGrp="1"/>
          </p:cNvSpPr>
          <p:nvPr>
            <p:ph type="ftr" sz="quarter" idx="3"/>
          </p:nvPr>
        </p:nvSpPr>
        <p:spPr>
          <a:xfrm>
            <a:off x="4038601" y="6658689"/>
            <a:ext cx="5321300" cy="188595"/>
          </a:xfrm>
          <a:prstGeom prst="rect">
            <a:avLst/>
          </a:prstGeom>
        </p:spPr>
        <p:txBody>
          <a:bodyPr vert="horz" lIns="0" tIns="0" rIns="0" bIns="0" rtlCol="0" anchor="ctr">
            <a:noAutofit/>
          </a:bodyPr>
          <a:lstStyle>
            <a:lvl1pPr algn="ctr">
              <a:defRPr sz="900" b="1">
                <a:solidFill>
                  <a:schemeClr val="tx2"/>
                </a:solidFill>
              </a:defRPr>
            </a:lvl1pPr>
          </a:lstStyle>
          <a:p>
            <a:pPr algn="r"/>
            <a:r>
              <a:rPr lang="fi-FI"/>
              <a:t>@Akatemia_STN  #StrateginenTutkimus</a:t>
            </a:r>
          </a:p>
        </p:txBody>
      </p:sp>
      <p:sp>
        <p:nvSpPr>
          <p:cNvPr id="8" name="Päivämäärän paikkamerkki 3">
            <a:extLst>
              <a:ext uri="{FF2B5EF4-FFF2-40B4-BE49-F238E27FC236}">
                <a16:creationId xmlns:a16="http://schemas.microsoft.com/office/drawing/2014/main" id="{A23EC89D-8468-6A49-91C5-317C51032AAC}"/>
              </a:ext>
            </a:extLst>
          </p:cNvPr>
          <p:cNvSpPr>
            <a:spLocks noGrp="1"/>
          </p:cNvSpPr>
          <p:nvPr>
            <p:ph type="dt" sz="half" idx="2"/>
          </p:nvPr>
        </p:nvSpPr>
        <p:spPr>
          <a:xfrm>
            <a:off x="9563102" y="6658689"/>
            <a:ext cx="815975" cy="188595"/>
          </a:xfrm>
          <a:prstGeom prst="rect">
            <a:avLst/>
          </a:prstGeom>
        </p:spPr>
        <p:txBody>
          <a:bodyPr vert="horz" lIns="0" tIns="0" rIns="0" bIns="0" rtlCol="0" anchor="ctr">
            <a:noAutofit/>
          </a:bodyPr>
          <a:lstStyle>
            <a:lvl1pPr algn="ctr">
              <a:defRPr sz="900" b="1">
                <a:solidFill>
                  <a:schemeClr val="tx2"/>
                </a:solidFill>
              </a:defRPr>
            </a:lvl1pPr>
          </a:lstStyle>
          <a:p>
            <a:fld id="{363DACA8-D5C3-4199-9ADB-E9ED6A9A8799}" type="datetime1">
              <a:rPr lang="fi-FI" smtClean="0"/>
              <a:pPr/>
              <a:t>29.1.2025</a:t>
            </a:fld>
            <a:endParaRPr lang="fi-FI"/>
          </a:p>
        </p:txBody>
      </p:sp>
      <p:sp>
        <p:nvSpPr>
          <p:cNvPr id="9" name="Dian numeron paikkamerkki 5">
            <a:extLst>
              <a:ext uri="{FF2B5EF4-FFF2-40B4-BE49-F238E27FC236}">
                <a16:creationId xmlns:a16="http://schemas.microsoft.com/office/drawing/2014/main" id="{5871ACF5-1733-414D-B928-8AFA73BBB733}"/>
              </a:ext>
            </a:extLst>
          </p:cNvPr>
          <p:cNvSpPr>
            <a:spLocks noGrp="1"/>
          </p:cNvSpPr>
          <p:nvPr>
            <p:ph type="sldNum" sz="quarter" idx="4"/>
          </p:nvPr>
        </p:nvSpPr>
        <p:spPr>
          <a:xfrm>
            <a:off x="11118850" y="6658689"/>
            <a:ext cx="698501" cy="188595"/>
          </a:xfrm>
          <a:prstGeom prst="rect">
            <a:avLst/>
          </a:prstGeom>
        </p:spPr>
        <p:txBody>
          <a:bodyPr vert="horz" lIns="0" tIns="0" rIns="0" bIns="0" rtlCol="0" anchor="ctr">
            <a:noAutofit/>
          </a:bodyPr>
          <a:lstStyle>
            <a:lvl1pPr algn="ctr">
              <a:defRPr sz="900" b="1">
                <a:solidFill>
                  <a:schemeClr val="tx2"/>
                </a:solidFill>
              </a:defRPr>
            </a:lvl1pPr>
          </a:lstStyle>
          <a:p>
            <a:fld id="{2440C4D5-721B-4CEA-85F8-7737A3483459}" type="slidenum">
              <a:rPr lang="fi-FI" smtClean="0"/>
              <a:pPr/>
              <a:t>‹#›</a:t>
            </a:fld>
            <a:endParaRPr lang="fi-FI"/>
          </a:p>
        </p:txBody>
      </p:sp>
      <p:pic>
        <p:nvPicPr>
          <p:cNvPr id="10" name="Kuva 9">
            <a:extLst>
              <a:ext uri="{FF2B5EF4-FFF2-40B4-BE49-F238E27FC236}">
                <a16:creationId xmlns:a16="http://schemas.microsoft.com/office/drawing/2014/main" id="{8909C440-1EB5-8C49-B39E-C24731492241}"/>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32762" y="6164525"/>
            <a:ext cx="869113" cy="313847"/>
          </a:xfrm>
          <a:prstGeom prst="rect">
            <a:avLst/>
          </a:prstGeom>
        </p:spPr>
      </p:pic>
      <p:pic>
        <p:nvPicPr>
          <p:cNvPr id="11" name="Kuva 10">
            <a:extLst>
              <a:ext uri="{FF2B5EF4-FFF2-40B4-BE49-F238E27FC236}">
                <a16:creationId xmlns:a16="http://schemas.microsoft.com/office/drawing/2014/main" id="{4164B720-865D-934B-915F-79A28EB41D82}"/>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20415" y="176739"/>
            <a:ext cx="2774731" cy="633821"/>
          </a:xfrm>
          <a:prstGeom prst="rect">
            <a:avLst/>
          </a:prstGeom>
        </p:spPr>
      </p:pic>
    </p:spTree>
    <p:extLst>
      <p:ext uri="{BB962C8B-B14F-4D97-AF65-F5344CB8AC3E}">
        <p14:creationId xmlns:p14="http://schemas.microsoft.com/office/powerpoint/2010/main" val="47577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7C181-79B0-9586-50C3-A3AD563B2373}"/>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3DEDCF5D-DAE9-C929-493C-739DB0F8B5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5CC42E7-5F00-F90B-DD1B-E2FC25D503C8}"/>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97410380-DDB7-66B1-D91A-D2886E75D081}"/>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9FECB6D6-C347-042E-1FE6-0BEC5A99DEDB}"/>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42278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2E8B8-46E6-2CD4-DD34-F571A5E0C6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C2E6D6BB-E713-F628-8EFB-705C971762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F51767-3E55-D40A-C74B-471AE458568F}"/>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8B352D42-E09B-92B2-FBD4-B5DAE4262B9A}"/>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2D03B678-D8A7-A694-75D8-D4CC96793591}"/>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1226939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A801E-234E-F055-92AF-76BB28184DEC}"/>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13216F22-5048-183A-666D-0910066329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a:extLst>
              <a:ext uri="{FF2B5EF4-FFF2-40B4-BE49-F238E27FC236}">
                <a16:creationId xmlns:a16="http://schemas.microsoft.com/office/drawing/2014/main" id="{03AE3F0B-CFA8-3924-3907-5F7905E82C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a:extLst>
              <a:ext uri="{FF2B5EF4-FFF2-40B4-BE49-F238E27FC236}">
                <a16:creationId xmlns:a16="http://schemas.microsoft.com/office/drawing/2014/main" id="{9DB435C0-710A-4F50-AAE9-F568ECAB630C}"/>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6" name="Footer Placeholder 5">
            <a:extLst>
              <a:ext uri="{FF2B5EF4-FFF2-40B4-BE49-F238E27FC236}">
                <a16:creationId xmlns:a16="http://schemas.microsoft.com/office/drawing/2014/main" id="{056131DC-56A6-289F-2AE9-9F9801D85E91}"/>
              </a:ext>
            </a:extLst>
          </p:cNvPr>
          <p:cNvSpPr>
            <a:spLocks noGrp="1"/>
          </p:cNvSpPr>
          <p:nvPr>
            <p:ph type="ftr" sz="quarter" idx="11"/>
          </p:nvPr>
        </p:nvSpPr>
        <p:spPr/>
        <p:txBody>
          <a:bodyPr/>
          <a:lstStyle/>
          <a:p>
            <a:endParaRPr lang="fi-FI"/>
          </a:p>
        </p:txBody>
      </p:sp>
      <p:sp>
        <p:nvSpPr>
          <p:cNvPr id="7" name="Slide Number Placeholder 6">
            <a:extLst>
              <a:ext uri="{FF2B5EF4-FFF2-40B4-BE49-F238E27FC236}">
                <a16:creationId xmlns:a16="http://schemas.microsoft.com/office/drawing/2014/main" id="{D1CD9CD2-80E5-7347-8416-99BF3642868F}"/>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55772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DDF7-2C6A-FD29-E786-FAB758245989}"/>
              </a:ext>
            </a:extLst>
          </p:cNvPr>
          <p:cNvSpPr>
            <a:spLocks noGrp="1"/>
          </p:cNvSpPr>
          <p:nvPr>
            <p:ph type="title"/>
          </p:nvPr>
        </p:nvSpPr>
        <p:spPr>
          <a:xfrm>
            <a:off x="839788" y="365125"/>
            <a:ext cx="10515600" cy="1325563"/>
          </a:xfrm>
        </p:spPr>
        <p:txBody>
          <a:bodyPr/>
          <a:lstStyle/>
          <a:p>
            <a:r>
              <a:rPr lang="en-US"/>
              <a:t>Click to edit Master title style</a:t>
            </a:r>
            <a:endParaRPr lang="fi-FI"/>
          </a:p>
        </p:txBody>
      </p:sp>
      <p:sp>
        <p:nvSpPr>
          <p:cNvPr id="3" name="Text Placeholder 2">
            <a:extLst>
              <a:ext uri="{FF2B5EF4-FFF2-40B4-BE49-F238E27FC236}">
                <a16:creationId xmlns:a16="http://schemas.microsoft.com/office/drawing/2014/main" id="{C899BDB8-D408-AD8C-C4C5-0BA2FF112C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B5EC61-251D-1758-B7F2-BCE02BB399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a:extLst>
              <a:ext uri="{FF2B5EF4-FFF2-40B4-BE49-F238E27FC236}">
                <a16:creationId xmlns:a16="http://schemas.microsoft.com/office/drawing/2014/main" id="{13D9A945-4FD5-8757-A534-24F0582608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E0D0EC-D7C1-A12C-A6B7-1F37527A0A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a:extLst>
              <a:ext uri="{FF2B5EF4-FFF2-40B4-BE49-F238E27FC236}">
                <a16:creationId xmlns:a16="http://schemas.microsoft.com/office/drawing/2014/main" id="{B4F470DA-2F8B-E1DD-632C-350B663C7733}"/>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8" name="Footer Placeholder 7">
            <a:extLst>
              <a:ext uri="{FF2B5EF4-FFF2-40B4-BE49-F238E27FC236}">
                <a16:creationId xmlns:a16="http://schemas.microsoft.com/office/drawing/2014/main" id="{2A05CA8E-7EC3-E074-E8B5-895DF9113DBE}"/>
              </a:ext>
            </a:extLst>
          </p:cNvPr>
          <p:cNvSpPr>
            <a:spLocks noGrp="1"/>
          </p:cNvSpPr>
          <p:nvPr>
            <p:ph type="ftr" sz="quarter" idx="11"/>
          </p:nvPr>
        </p:nvSpPr>
        <p:spPr/>
        <p:txBody>
          <a:bodyPr/>
          <a:lstStyle/>
          <a:p>
            <a:endParaRPr lang="fi-FI"/>
          </a:p>
        </p:txBody>
      </p:sp>
      <p:sp>
        <p:nvSpPr>
          <p:cNvPr id="9" name="Slide Number Placeholder 8">
            <a:extLst>
              <a:ext uri="{FF2B5EF4-FFF2-40B4-BE49-F238E27FC236}">
                <a16:creationId xmlns:a16="http://schemas.microsoft.com/office/drawing/2014/main" id="{0C9439E7-E5D3-6D29-68A9-8BBB37FCA026}"/>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114200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B235E-A005-43CC-934F-C92D64DC5B66}"/>
              </a:ext>
            </a:extLst>
          </p:cNvPr>
          <p:cNvSpPr>
            <a:spLocks noGrp="1"/>
          </p:cNvSpPr>
          <p:nvPr>
            <p:ph type="title"/>
          </p:nvPr>
        </p:nvSpPr>
        <p:spPr/>
        <p:txBody>
          <a:bodyPr/>
          <a:lstStyle/>
          <a:p>
            <a:r>
              <a:rPr lang="en-US"/>
              <a:t>Click to edit Master title style</a:t>
            </a:r>
            <a:endParaRPr lang="fi-FI"/>
          </a:p>
        </p:txBody>
      </p:sp>
      <p:sp>
        <p:nvSpPr>
          <p:cNvPr id="3" name="Date Placeholder 2">
            <a:extLst>
              <a:ext uri="{FF2B5EF4-FFF2-40B4-BE49-F238E27FC236}">
                <a16:creationId xmlns:a16="http://schemas.microsoft.com/office/drawing/2014/main" id="{D28F6B10-4FF7-60AE-502F-E868032E142D}"/>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4" name="Footer Placeholder 3">
            <a:extLst>
              <a:ext uri="{FF2B5EF4-FFF2-40B4-BE49-F238E27FC236}">
                <a16:creationId xmlns:a16="http://schemas.microsoft.com/office/drawing/2014/main" id="{37E8552D-FAF0-C1C7-65B9-73C4469515D0}"/>
              </a:ext>
            </a:extLst>
          </p:cNvPr>
          <p:cNvSpPr>
            <a:spLocks noGrp="1"/>
          </p:cNvSpPr>
          <p:nvPr>
            <p:ph type="ftr" sz="quarter" idx="11"/>
          </p:nvPr>
        </p:nvSpPr>
        <p:spPr/>
        <p:txBody>
          <a:bodyPr/>
          <a:lstStyle/>
          <a:p>
            <a:endParaRPr lang="fi-FI"/>
          </a:p>
        </p:txBody>
      </p:sp>
      <p:sp>
        <p:nvSpPr>
          <p:cNvPr id="5" name="Slide Number Placeholder 4">
            <a:extLst>
              <a:ext uri="{FF2B5EF4-FFF2-40B4-BE49-F238E27FC236}">
                <a16:creationId xmlns:a16="http://schemas.microsoft.com/office/drawing/2014/main" id="{85C3B920-0161-1D14-5B40-10DCC424AD33}"/>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22394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9DDF00-C4D5-0BBE-640D-2406DBC93A72}"/>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3" name="Footer Placeholder 2">
            <a:extLst>
              <a:ext uri="{FF2B5EF4-FFF2-40B4-BE49-F238E27FC236}">
                <a16:creationId xmlns:a16="http://schemas.microsoft.com/office/drawing/2014/main" id="{2504F92C-19B3-CF73-991B-21F8A285E467}"/>
              </a:ext>
            </a:extLst>
          </p:cNvPr>
          <p:cNvSpPr>
            <a:spLocks noGrp="1"/>
          </p:cNvSpPr>
          <p:nvPr>
            <p:ph type="ftr" sz="quarter" idx="11"/>
          </p:nvPr>
        </p:nvSpPr>
        <p:spPr/>
        <p:txBody>
          <a:bodyPr/>
          <a:lstStyle/>
          <a:p>
            <a:endParaRPr lang="fi-FI"/>
          </a:p>
        </p:txBody>
      </p:sp>
      <p:sp>
        <p:nvSpPr>
          <p:cNvPr id="4" name="Slide Number Placeholder 3">
            <a:extLst>
              <a:ext uri="{FF2B5EF4-FFF2-40B4-BE49-F238E27FC236}">
                <a16:creationId xmlns:a16="http://schemas.microsoft.com/office/drawing/2014/main" id="{A599AE8B-0086-F42C-7B5C-35501FF729E2}"/>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880050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53216-4E08-C24B-6B1B-42762C9E9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77FA01E6-704D-1C11-37AD-A21DB26B7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97EEE09B-2F7D-FDE1-27E7-C33D0D7E70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0544BA-70C6-680A-6A6D-5F2F36005EF6}"/>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6" name="Footer Placeholder 5">
            <a:extLst>
              <a:ext uri="{FF2B5EF4-FFF2-40B4-BE49-F238E27FC236}">
                <a16:creationId xmlns:a16="http://schemas.microsoft.com/office/drawing/2014/main" id="{730B8D4E-B643-B6CA-8A25-E171D3D3E09C}"/>
              </a:ext>
            </a:extLst>
          </p:cNvPr>
          <p:cNvSpPr>
            <a:spLocks noGrp="1"/>
          </p:cNvSpPr>
          <p:nvPr>
            <p:ph type="ftr" sz="quarter" idx="11"/>
          </p:nvPr>
        </p:nvSpPr>
        <p:spPr/>
        <p:txBody>
          <a:bodyPr/>
          <a:lstStyle/>
          <a:p>
            <a:endParaRPr lang="fi-FI"/>
          </a:p>
        </p:txBody>
      </p:sp>
      <p:sp>
        <p:nvSpPr>
          <p:cNvPr id="7" name="Slide Number Placeholder 6">
            <a:extLst>
              <a:ext uri="{FF2B5EF4-FFF2-40B4-BE49-F238E27FC236}">
                <a16:creationId xmlns:a16="http://schemas.microsoft.com/office/drawing/2014/main" id="{0A731CA3-103E-8436-2D69-0DD94B64D1C9}"/>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4213535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41EC-378C-60C8-DEBF-076CCCECF4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Picture Placeholder 2">
            <a:extLst>
              <a:ext uri="{FF2B5EF4-FFF2-40B4-BE49-F238E27FC236}">
                <a16:creationId xmlns:a16="http://schemas.microsoft.com/office/drawing/2014/main" id="{10650F31-48DA-CF76-17BE-4CF62E077E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xt Placeholder 3">
            <a:extLst>
              <a:ext uri="{FF2B5EF4-FFF2-40B4-BE49-F238E27FC236}">
                <a16:creationId xmlns:a16="http://schemas.microsoft.com/office/drawing/2014/main" id="{90044871-F9AB-DFE9-D7A3-64B71DEDB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A26F81-1191-D95E-41A3-E853F43B01D6}"/>
              </a:ext>
            </a:extLst>
          </p:cNvPr>
          <p:cNvSpPr>
            <a:spLocks noGrp="1"/>
          </p:cNvSpPr>
          <p:nvPr>
            <p:ph type="dt" sz="half" idx="10"/>
          </p:nvPr>
        </p:nvSpPr>
        <p:spPr/>
        <p:txBody>
          <a:bodyPr/>
          <a:lstStyle/>
          <a:p>
            <a:fld id="{48B3A2E8-062A-4D73-A810-07AF7BE25290}" type="datetimeFigureOut">
              <a:rPr lang="fi-FI" smtClean="0"/>
              <a:t>29.1.2025</a:t>
            </a:fld>
            <a:endParaRPr lang="fi-FI"/>
          </a:p>
        </p:txBody>
      </p:sp>
      <p:sp>
        <p:nvSpPr>
          <p:cNvPr id="6" name="Footer Placeholder 5">
            <a:extLst>
              <a:ext uri="{FF2B5EF4-FFF2-40B4-BE49-F238E27FC236}">
                <a16:creationId xmlns:a16="http://schemas.microsoft.com/office/drawing/2014/main" id="{A3A8900E-A70F-68C4-C8DE-7E65E0A7397D}"/>
              </a:ext>
            </a:extLst>
          </p:cNvPr>
          <p:cNvSpPr>
            <a:spLocks noGrp="1"/>
          </p:cNvSpPr>
          <p:nvPr>
            <p:ph type="ftr" sz="quarter" idx="11"/>
          </p:nvPr>
        </p:nvSpPr>
        <p:spPr/>
        <p:txBody>
          <a:bodyPr/>
          <a:lstStyle/>
          <a:p>
            <a:endParaRPr lang="fi-FI"/>
          </a:p>
        </p:txBody>
      </p:sp>
      <p:sp>
        <p:nvSpPr>
          <p:cNvPr id="7" name="Slide Number Placeholder 6">
            <a:extLst>
              <a:ext uri="{FF2B5EF4-FFF2-40B4-BE49-F238E27FC236}">
                <a16:creationId xmlns:a16="http://schemas.microsoft.com/office/drawing/2014/main" id="{6F77769B-50A0-BFAB-0E5F-255001F2FDBD}"/>
              </a:ext>
            </a:extLst>
          </p:cNvPr>
          <p:cNvSpPr>
            <a:spLocks noGrp="1"/>
          </p:cNvSpPr>
          <p:nvPr>
            <p:ph type="sldNum" sz="quarter" idx="12"/>
          </p:nvPr>
        </p:nvSpPr>
        <p:spPr/>
        <p:txBody>
          <a:bodyPr/>
          <a:lstStyle/>
          <a:p>
            <a:fld id="{9E8FA436-12E5-4038-B8DC-03A21C6E2FEF}" type="slidenum">
              <a:rPr lang="fi-FI" smtClean="0"/>
              <a:t>‹#›</a:t>
            </a:fld>
            <a:endParaRPr lang="fi-FI"/>
          </a:p>
        </p:txBody>
      </p:sp>
    </p:spTree>
    <p:extLst>
      <p:ext uri="{BB962C8B-B14F-4D97-AF65-F5344CB8AC3E}">
        <p14:creationId xmlns:p14="http://schemas.microsoft.com/office/powerpoint/2010/main" val="2309652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BE5DCE-F071-1B1E-7D37-C444FE9308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7D141DC1-0BBF-475C-3E22-0B086D2FE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7F2DC6-8138-9C7A-A937-A16149C1A9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B3A2E8-062A-4D73-A810-07AF7BE25290}" type="datetimeFigureOut">
              <a:rPr lang="fi-FI" smtClean="0"/>
              <a:t>29.1.2025</a:t>
            </a:fld>
            <a:endParaRPr lang="fi-FI"/>
          </a:p>
        </p:txBody>
      </p:sp>
      <p:sp>
        <p:nvSpPr>
          <p:cNvPr id="5" name="Footer Placeholder 4">
            <a:extLst>
              <a:ext uri="{FF2B5EF4-FFF2-40B4-BE49-F238E27FC236}">
                <a16:creationId xmlns:a16="http://schemas.microsoft.com/office/drawing/2014/main" id="{6F9953B7-63ED-384E-BF20-50FEC65D5F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Slide Number Placeholder 5">
            <a:extLst>
              <a:ext uri="{FF2B5EF4-FFF2-40B4-BE49-F238E27FC236}">
                <a16:creationId xmlns:a16="http://schemas.microsoft.com/office/drawing/2014/main" id="{A3C9E80E-6684-58B6-E302-93AF9FF41A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8FA436-12E5-4038-B8DC-03A21C6E2FEF}" type="slidenum">
              <a:rPr lang="fi-FI" smtClean="0"/>
              <a:t>‹#›</a:t>
            </a:fld>
            <a:endParaRPr lang="fi-FI"/>
          </a:p>
        </p:txBody>
      </p:sp>
    </p:spTree>
    <p:extLst>
      <p:ext uri="{BB962C8B-B14F-4D97-AF65-F5344CB8AC3E}">
        <p14:creationId xmlns:p14="http://schemas.microsoft.com/office/powerpoint/2010/main" val="3021780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oph.fi/fi/oppimateriaali/peili/maailman-peili/1-yhteiselaman-perusteita"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524000" y="2971525"/>
            <a:ext cx="9144000" cy="914950"/>
          </a:xfrm>
        </p:spPr>
        <p:txBody>
          <a:bodyPr>
            <a:normAutofit fontScale="90000"/>
          </a:bodyPr>
          <a:lstStyle/>
          <a:p>
            <a:r>
              <a:rPr kumimoji="0" lang="fi-FI" sz="54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Ryhmän tavoitteet ja säännöt</a:t>
            </a:r>
            <a:endParaRPr lang="fi-FI" sz="5400" b="1" noProof="0" dirty="0">
              <a:latin typeface="Source Sans Pro" panose="020B0503030403020204" pitchFamily="34" charset="0"/>
              <a:ea typeface="Source Sans Pro" panose="020B0503030403020204" pitchFamily="34" charset="0"/>
            </a:endParaRP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071" y="239370"/>
            <a:ext cx="1306946" cy="1311303"/>
          </a:xfrm>
          <a:prstGeom prst="rect">
            <a:avLst/>
          </a:prstGeom>
        </p:spPr>
      </p:pic>
      <p:grpSp>
        <p:nvGrpSpPr>
          <p:cNvPr id="4" name="Ryhmä 3">
            <a:extLst>
              <a:ext uri="{FF2B5EF4-FFF2-40B4-BE49-F238E27FC236}">
                <a16:creationId xmlns:a16="http://schemas.microsoft.com/office/drawing/2014/main" id="{9BC3E0B3-D6AD-7315-7D3F-89406910A369}"/>
              </a:ext>
            </a:extLst>
          </p:cNvPr>
          <p:cNvGrpSpPr/>
          <p:nvPr/>
        </p:nvGrpSpPr>
        <p:grpSpPr>
          <a:xfrm>
            <a:off x="10401006" y="297852"/>
            <a:ext cx="1484923" cy="1252821"/>
            <a:chOff x="10525561" y="239477"/>
            <a:chExt cx="1484923" cy="1252821"/>
          </a:xfrm>
        </p:grpSpPr>
        <p:sp>
          <p:nvSpPr>
            <p:cNvPr id="5" name="Suorakulmio 4">
              <a:extLst>
                <a:ext uri="{FF2B5EF4-FFF2-40B4-BE49-F238E27FC236}">
                  <a16:creationId xmlns:a16="http://schemas.microsoft.com/office/drawing/2014/main" id="{0A8633A0-8505-C2B1-042A-0837039FE53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kstiruutu 6">
              <a:extLst>
                <a:ext uri="{FF2B5EF4-FFF2-40B4-BE49-F238E27FC236}">
                  <a16:creationId xmlns:a16="http://schemas.microsoft.com/office/drawing/2014/main" id="{3E0FA1BE-9B10-CDDE-A00F-C54D5940442D}"/>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889E430B-898D-50F2-BB43-829B179BA8E7}"/>
                </a:ext>
              </a:extLst>
            </p:cNvPr>
            <p:cNvPicPr>
              <a:picLocks noChangeAspect="1"/>
            </p:cNvPicPr>
            <p:nvPr/>
          </p:nvPicPr>
          <p:blipFill>
            <a:blip r:embed="rId4"/>
            <a:stretch>
              <a:fillRect/>
            </a:stretch>
          </p:blipFill>
          <p:spPr>
            <a:xfrm>
              <a:off x="10749396" y="321321"/>
              <a:ext cx="1037252" cy="899248"/>
            </a:xfrm>
            <a:prstGeom prst="rect">
              <a:avLst/>
            </a:prstGeom>
          </p:spPr>
        </p:pic>
      </p:grpSp>
    </p:spTree>
    <p:extLst>
      <p:ext uri="{BB962C8B-B14F-4D97-AF65-F5344CB8AC3E}">
        <p14:creationId xmlns:p14="http://schemas.microsoft.com/office/powerpoint/2010/main" val="725325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choolWell-hankkeen logo.">
            <a:extLst>
              <a:ext uri="{FF2B5EF4-FFF2-40B4-BE49-F238E27FC236}">
                <a16:creationId xmlns:a16="http://schemas.microsoft.com/office/drawing/2014/main" id="{FF14A9BD-FEED-4218-6728-F631D3A21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03" y="394229"/>
            <a:ext cx="1151598" cy="1155438"/>
          </a:xfrm>
          <a:prstGeom prst="rect">
            <a:avLst/>
          </a:prstGeom>
        </p:spPr>
      </p:pic>
      <p:graphicFrame>
        <p:nvGraphicFramePr>
          <p:cNvPr id="2" name="Taulukko 1">
            <a:extLst>
              <a:ext uri="{FF2B5EF4-FFF2-40B4-BE49-F238E27FC236}">
                <a16:creationId xmlns:a16="http://schemas.microsoft.com/office/drawing/2014/main" id="{C628A7DE-49F3-664F-28C0-857ACF6ABD6E}"/>
              </a:ext>
            </a:extLst>
          </p:cNvPr>
          <p:cNvGraphicFramePr>
            <a:graphicFrameLocks noGrp="1"/>
          </p:cNvGraphicFramePr>
          <p:nvPr>
            <p:extLst>
              <p:ext uri="{D42A27DB-BD31-4B8C-83A1-F6EECF244321}">
                <p14:modId xmlns:p14="http://schemas.microsoft.com/office/powerpoint/2010/main" val="1574491382"/>
              </p:ext>
            </p:extLst>
          </p:nvPr>
        </p:nvGraphicFramePr>
        <p:xfrm>
          <a:off x="4792341" y="88308"/>
          <a:ext cx="7304183" cy="6744246"/>
        </p:xfrm>
        <a:graphic>
          <a:graphicData uri="http://schemas.openxmlformats.org/drawingml/2006/table">
            <a:tbl>
              <a:tblPr firstRow="1" bandRow="1">
                <a:tableStyleId>{21E4AEA4-8DFA-4A89-87EB-49C32662AFE0}</a:tableStyleId>
              </a:tblPr>
              <a:tblGrid>
                <a:gridCol w="4131326">
                  <a:extLst>
                    <a:ext uri="{9D8B030D-6E8A-4147-A177-3AD203B41FA5}">
                      <a16:colId xmlns:a16="http://schemas.microsoft.com/office/drawing/2014/main" val="2282378532"/>
                    </a:ext>
                  </a:extLst>
                </a:gridCol>
                <a:gridCol w="865742">
                  <a:extLst>
                    <a:ext uri="{9D8B030D-6E8A-4147-A177-3AD203B41FA5}">
                      <a16:colId xmlns:a16="http://schemas.microsoft.com/office/drawing/2014/main" val="1356879743"/>
                    </a:ext>
                  </a:extLst>
                </a:gridCol>
                <a:gridCol w="805979">
                  <a:extLst>
                    <a:ext uri="{9D8B030D-6E8A-4147-A177-3AD203B41FA5}">
                      <a16:colId xmlns:a16="http://schemas.microsoft.com/office/drawing/2014/main" val="131200649"/>
                    </a:ext>
                  </a:extLst>
                </a:gridCol>
                <a:gridCol w="785829">
                  <a:extLst>
                    <a:ext uri="{9D8B030D-6E8A-4147-A177-3AD203B41FA5}">
                      <a16:colId xmlns:a16="http://schemas.microsoft.com/office/drawing/2014/main" val="1760112351"/>
                    </a:ext>
                  </a:extLst>
                </a:gridCol>
                <a:gridCol w="715307">
                  <a:extLst>
                    <a:ext uri="{9D8B030D-6E8A-4147-A177-3AD203B41FA5}">
                      <a16:colId xmlns:a16="http://schemas.microsoft.com/office/drawing/2014/main" val="2007170709"/>
                    </a:ext>
                  </a:extLst>
                </a:gridCol>
              </a:tblGrid>
              <a:tr h="780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solidFill>
                            <a:schemeClr val="tx1"/>
                          </a:solidFill>
                        </a:rPr>
                        <a:t>Luokan onnistuminen yhteisten tavoitteiden saavuttamisessa </a:t>
                      </a:r>
                      <a:r>
                        <a:rPr lang="fi-FI" sz="1400" b="0" dirty="0">
                          <a:solidFill>
                            <a:schemeClr val="tx1"/>
                          </a:solidFill>
                        </a:rPr>
                        <a:t>[Kirjaa alle luokkasi tavoitteet]</a:t>
                      </a:r>
                      <a:endParaRPr lang="fi-FI" sz="1400" b="0" dirty="0">
                        <a:solidFill>
                          <a:schemeClr val="tx1"/>
                        </a:solidFill>
                        <a:latin typeface="Source Sans Pro" panose="020B0503030403020204" pitchFamily="34" charset="0"/>
                        <a:ea typeface="Source Sans Pro" panose="020B0503030403020204" pitchFamily="34" charset="0"/>
                      </a:endParaRPr>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solidFill>
                      <a:schemeClr val="accent2">
                        <a:lumMod val="40000"/>
                        <a:lumOff val="60000"/>
                      </a:schemeClr>
                    </a:solidFill>
                  </a:tcPr>
                </a:tc>
                <a:tc>
                  <a:txBody>
                    <a:bodyPr/>
                    <a:lstStyle/>
                    <a:p>
                      <a:pPr algn="ctr"/>
                      <a:r>
                        <a:rPr lang="fi-FI" sz="1200" b="0" dirty="0">
                          <a:solidFill>
                            <a:sysClr val="windowText" lastClr="000000"/>
                          </a:solidFill>
                        </a:rPr>
                        <a:t>Ei pidä paikkaansa </a:t>
                      </a:r>
                    </a:p>
                    <a:p>
                      <a:pPr algn="ctr"/>
                      <a:r>
                        <a:rPr lang="fi-FI" sz="1200" b="0" dirty="0">
                          <a:solidFill>
                            <a:sysClr val="windowText" lastClr="000000"/>
                          </a:solidFill>
                        </a:rPr>
                        <a:t>(1)</a:t>
                      </a:r>
                      <a:endParaRPr lang="fi-FI" sz="1200" b="0" dirty="0">
                        <a:solidFill>
                          <a:sysClr val="windowText" lastClr="000000"/>
                        </a:solidFill>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solidFill>
                      <a:schemeClr val="accent2">
                        <a:lumMod val="40000"/>
                        <a:lumOff val="60000"/>
                      </a:schemeClr>
                    </a:solidFill>
                  </a:tcPr>
                </a:tc>
                <a:tc>
                  <a:txBody>
                    <a:bodyPr/>
                    <a:lstStyle/>
                    <a:p>
                      <a:pPr algn="ctr"/>
                      <a:r>
                        <a:rPr lang="fi-FI" sz="1200" b="0" dirty="0">
                          <a:solidFill>
                            <a:sysClr val="windowText" lastClr="000000"/>
                          </a:solidFill>
                        </a:rPr>
                        <a:t>Pitää joskus paikkansa </a:t>
                      </a:r>
                    </a:p>
                    <a:p>
                      <a:pPr algn="ctr"/>
                      <a:r>
                        <a:rPr lang="fi-FI" sz="1200" b="0" dirty="0">
                          <a:solidFill>
                            <a:sysClr val="windowText" lastClr="000000"/>
                          </a:solidFill>
                        </a:rPr>
                        <a:t>(2) </a:t>
                      </a:r>
                      <a:endParaRPr lang="fi-FI" sz="1200" b="0" dirty="0">
                        <a:solidFill>
                          <a:sysClr val="windowText" lastClr="000000"/>
                        </a:solidFill>
                        <a:latin typeface="Source Sans Pro" panose="020B0503030403020204" pitchFamily="34" charset="0"/>
                        <a:ea typeface="Source Sans Pro" panose="020B0503030403020204" pitchFamily="34" charset="0"/>
                      </a:endParaRPr>
                    </a:p>
                  </a:txBody>
                  <a:tcPr marL="21657" marR="21657" marT="10828" marB="10828" anchor="ctr">
                    <a:solidFill>
                      <a:schemeClr val="accent2">
                        <a:lumMod val="40000"/>
                        <a:lumOff val="60000"/>
                      </a:schemeClr>
                    </a:solidFill>
                  </a:tcPr>
                </a:tc>
                <a:tc>
                  <a:txBody>
                    <a:bodyPr/>
                    <a:lstStyle/>
                    <a:p>
                      <a:pPr algn="ctr"/>
                      <a:r>
                        <a:rPr lang="fi-FI" sz="1200" b="0" dirty="0">
                          <a:solidFill>
                            <a:sysClr val="windowText" lastClr="000000"/>
                          </a:solidFill>
                        </a:rPr>
                        <a:t>Pitää usein </a:t>
                      </a:r>
                    </a:p>
                    <a:p>
                      <a:pPr algn="ctr"/>
                      <a:r>
                        <a:rPr lang="fi-FI" sz="1200" b="0" dirty="0">
                          <a:solidFill>
                            <a:sysClr val="windowText" lastClr="000000"/>
                          </a:solidFill>
                        </a:rPr>
                        <a:t>paikkansa </a:t>
                      </a:r>
                    </a:p>
                    <a:p>
                      <a:pPr algn="ctr"/>
                      <a:r>
                        <a:rPr lang="fi-FI" sz="1200" b="0" dirty="0">
                          <a:solidFill>
                            <a:sysClr val="windowText" lastClr="000000"/>
                          </a:solidFill>
                        </a:rPr>
                        <a:t>(3)</a:t>
                      </a:r>
                      <a:endParaRPr lang="fi-FI" sz="1200" b="0" dirty="0">
                        <a:solidFill>
                          <a:sysClr val="windowText" lastClr="000000"/>
                        </a:solidFill>
                        <a:latin typeface="Source Sans Pro" panose="020B0503030403020204" pitchFamily="34" charset="0"/>
                        <a:ea typeface="Source Sans Pro" panose="020B0503030403020204" pitchFamily="34" charset="0"/>
                      </a:endParaRPr>
                    </a:p>
                  </a:txBody>
                  <a:tcPr marL="21657" marR="21657" marT="10828" marB="10828" anchor="ctr">
                    <a:solidFill>
                      <a:schemeClr val="accent2">
                        <a:lumMod val="40000"/>
                        <a:lumOff val="60000"/>
                      </a:schemeClr>
                    </a:solidFill>
                  </a:tcPr>
                </a:tc>
                <a:tc>
                  <a:txBody>
                    <a:bodyPr/>
                    <a:lstStyle/>
                    <a:p>
                      <a:pPr algn="ctr"/>
                      <a:r>
                        <a:rPr lang="fi-FI" sz="1200" b="0" dirty="0">
                          <a:solidFill>
                            <a:sysClr val="windowText" lastClr="000000"/>
                          </a:solidFill>
                        </a:rPr>
                        <a:t>Pitää aina paikkansa </a:t>
                      </a:r>
                      <a:endParaRPr lang="en-US" sz="1200" dirty="0">
                        <a:solidFill>
                          <a:sysClr val="windowText" lastClr="000000"/>
                        </a:solidFill>
                      </a:endParaRPr>
                    </a:p>
                    <a:p>
                      <a:pPr lvl="0" algn="ctr">
                        <a:buNone/>
                      </a:pPr>
                      <a:r>
                        <a:rPr lang="fi-FI" sz="1200" b="0" dirty="0">
                          <a:solidFill>
                            <a:sysClr val="windowText" lastClr="000000"/>
                          </a:solidFill>
                        </a:rPr>
                        <a:t>(4)</a:t>
                      </a:r>
                      <a:endParaRPr lang="fi-FI" sz="1200" b="0" dirty="0">
                        <a:solidFill>
                          <a:sysClr val="windowText" lastClr="000000"/>
                        </a:solidFill>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solidFill>
                      <a:schemeClr val="accent2">
                        <a:lumMod val="40000"/>
                        <a:lumOff val="60000"/>
                      </a:schemeClr>
                    </a:solidFill>
                  </a:tcPr>
                </a:tc>
                <a:extLst>
                  <a:ext uri="{0D108BD9-81ED-4DB2-BD59-A6C34878D82A}">
                    <a16:rowId xmlns:a16="http://schemas.microsoft.com/office/drawing/2014/main" val="2450035525"/>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a:t>3</a:t>
                      </a:r>
                      <a:endParaRPr lang="fi-FI" sz="1600">
                        <a:latin typeface="Source Sans Pro" panose="020B0503030403020204" pitchFamily="34" charset="0"/>
                        <a:ea typeface="Source Sans Pro" panose="020B0503030403020204" pitchFamily="34" charset="0"/>
                      </a:endParaRPr>
                    </a:p>
                  </a:txBody>
                  <a:tcPr marL="21657" marR="21657" marT="10828" marB="10828" anchor="ctr">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517845925"/>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a:t>3</a:t>
                      </a:r>
                      <a:endParaRPr lang="fi-FI" sz="160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527964985"/>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a:t>4</a:t>
                      </a:r>
                      <a:endParaRPr lang="fi-FI" sz="160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370567877"/>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562511893"/>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469021875"/>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988883830"/>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1693554"/>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9641603"/>
                  </a:ext>
                </a:extLst>
              </a:tr>
              <a:tr h="780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1" dirty="0">
                          <a:solidFill>
                            <a:schemeClr val="tx1"/>
                          </a:solidFill>
                        </a:rPr>
                        <a:t>Onnistumiseni omien sääntöjen noudattamisessa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b="0" dirty="0">
                          <a:solidFill>
                            <a:schemeClr val="tx1"/>
                          </a:solidFill>
                        </a:rPr>
                        <a:t>[kirjaa alle </a:t>
                      </a:r>
                      <a:r>
                        <a:rPr lang="fi-FI" sz="1400" b="0">
                          <a:solidFill>
                            <a:schemeClr val="tx1"/>
                          </a:solidFill>
                        </a:rPr>
                        <a:t>omat sääntösi]</a:t>
                      </a:r>
                      <a:endParaRPr lang="fi-FI" sz="1400" b="0" dirty="0">
                        <a:solidFill>
                          <a:schemeClr val="tx1"/>
                        </a:solidFill>
                        <a:latin typeface="Source Sans Pro" panose="020B0503030403020204" pitchFamily="34" charset="0"/>
                        <a:ea typeface="Source Sans Pro" panose="020B0503030403020204" pitchFamily="34" charset="0"/>
                      </a:endParaRPr>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solidFill>
                      <a:schemeClr val="accent2">
                        <a:lumMod val="40000"/>
                        <a:lumOff val="60000"/>
                      </a:schemeClr>
                    </a:solidFill>
                  </a:tcPr>
                </a:tc>
                <a:tc>
                  <a:txBody>
                    <a:bodyPr/>
                    <a:lstStyle/>
                    <a:p>
                      <a:pPr algn="ctr"/>
                      <a:r>
                        <a:rPr lang="fi-FI" sz="1200" b="0" dirty="0"/>
                        <a:t>Ei pidä paikkaansa </a:t>
                      </a:r>
                    </a:p>
                    <a:p>
                      <a:pPr algn="ctr"/>
                      <a:r>
                        <a:rPr lang="fi-FI" sz="1200" b="0" dirty="0"/>
                        <a:t>(1)</a:t>
                      </a:r>
                      <a:endParaRPr lang="fi-FI" sz="1200" b="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solidFill>
                      <a:schemeClr val="accent2">
                        <a:lumMod val="40000"/>
                        <a:lumOff val="60000"/>
                      </a:schemeClr>
                    </a:solidFill>
                  </a:tcPr>
                </a:tc>
                <a:tc>
                  <a:txBody>
                    <a:bodyPr/>
                    <a:lstStyle/>
                    <a:p>
                      <a:pPr algn="ctr"/>
                      <a:r>
                        <a:rPr lang="fi-FI" sz="1200" b="0" dirty="0"/>
                        <a:t>Pitää joskus paikkansa </a:t>
                      </a:r>
                    </a:p>
                    <a:p>
                      <a:pPr algn="ctr"/>
                      <a:r>
                        <a:rPr lang="fi-FI" sz="1200" b="0" dirty="0"/>
                        <a:t>(2) </a:t>
                      </a:r>
                      <a:endParaRPr lang="fi-FI" sz="1200" b="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solidFill>
                      <a:schemeClr val="accent2">
                        <a:lumMod val="40000"/>
                        <a:lumOff val="60000"/>
                      </a:schemeClr>
                    </a:solidFill>
                  </a:tcPr>
                </a:tc>
                <a:tc>
                  <a:txBody>
                    <a:bodyPr/>
                    <a:lstStyle/>
                    <a:p>
                      <a:pPr algn="ctr"/>
                      <a:r>
                        <a:rPr lang="fi-FI" sz="1200" b="0" dirty="0"/>
                        <a:t>Pitää usein </a:t>
                      </a:r>
                    </a:p>
                    <a:p>
                      <a:pPr algn="ctr"/>
                      <a:r>
                        <a:rPr lang="fi-FI" sz="1200" b="0" dirty="0"/>
                        <a:t>paikkansa </a:t>
                      </a:r>
                    </a:p>
                    <a:p>
                      <a:pPr algn="ctr"/>
                      <a:r>
                        <a:rPr lang="fi-FI" sz="1200" b="0" dirty="0"/>
                        <a:t>(3)</a:t>
                      </a:r>
                      <a:endParaRPr lang="fi-FI" sz="1200" b="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solidFill>
                      <a:schemeClr val="accent2">
                        <a:lumMod val="40000"/>
                        <a:lumOff val="60000"/>
                      </a:schemeClr>
                    </a:solidFill>
                  </a:tcPr>
                </a:tc>
                <a:tc>
                  <a:txBody>
                    <a:bodyPr/>
                    <a:lstStyle/>
                    <a:p>
                      <a:pPr algn="ctr"/>
                      <a:r>
                        <a:rPr lang="fi-FI" sz="1200" b="0" dirty="0"/>
                        <a:t>Pitää aina paikkansa </a:t>
                      </a:r>
                      <a:endParaRPr lang="en-US" sz="1200" dirty="0"/>
                    </a:p>
                    <a:p>
                      <a:pPr lvl="0" algn="ctr">
                        <a:buNone/>
                      </a:pPr>
                      <a:r>
                        <a:rPr lang="fi-FI" sz="1200" b="0" dirty="0"/>
                        <a:t>(4)</a:t>
                      </a:r>
                      <a:endParaRPr lang="fi-FI" sz="1200" b="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3378991739"/>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164541940"/>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729655885"/>
                  </a:ext>
                </a:extLst>
              </a:tr>
              <a:tr h="471246">
                <a:tc>
                  <a:txBody>
                    <a:bodyPr/>
                    <a:lstStyle/>
                    <a:p>
                      <a:endParaRPr lang="fi-FI" sz="1200" dirty="0"/>
                    </a:p>
                  </a:txBody>
                  <a:tcPr marT="45721" marB="45721">
                    <a:lnL w="12700" cap="flat" cmpd="sng" algn="ctr">
                      <a:solidFill>
                        <a:schemeClr val="accent2">
                          <a:lumMod val="40000"/>
                          <a:lumOff val="60000"/>
                        </a:schemeClr>
                      </a:solidFill>
                      <a:prstDash val="solid"/>
                      <a:round/>
                      <a:headEnd type="none" w="med" len="med"/>
                      <a:tailEnd type="none" w="med" len="med"/>
                    </a:lnL>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t>1</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L w="12700" cap="flat" cmpd="sng" algn="ctr">
                      <a:solidFill>
                        <a:schemeClr val="accent2">
                          <a:lumMod val="40000"/>
                          <a:lumOff val="60000"/>
                        </a:schemeClr>
                      </a:solidFill>
                      <a:prstDash val="solid"/>
                      <a:round/>
                      <a:headEnd type="none" w="med" len="med"/>
                      <a:tailEnd type="none" w="med" len="med"/>
                    </a:lnL>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2</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3</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tc>
                  <a:txBody>
                    <a:bodyPr/>
                    <a:lstStyle/>
                    <a:p>
                      <a:pPr algn="ctr"/>
                      <a:r>
                        <a:rPr lang="fi-FI" sz="1600" dirty="0"/>
                        <a:t>4</a:t>
                      </a:r>
                      <a:endParaRPr lang="fi-FI" sz="1600" dirty="0">
                        <a:latin typeface="Source Sans Pro" panose="020B0503030403020204" pitchFamily="34" charset="0"/>
                        <a:ea typeface="Source Sans Pro" panose="020B0503030403020204" pitchFamily="34" charset="0"/>
                      </a:endParaRPr>
                    </a:p>
                  </a:txBody>
                  <a:tcPr marL="21657" marR="21657" marT="10828" marB="10828" anchor="ctr">
                    <a:lnR w="12700" cap="flat" cmpd="sng" algn="ctr">
                      <a:solidFill>
                        <a:schemeClr val="accent2">
                          <a:lumMod val="40000"/>
                          <a:lumOff val="60000"/>
                        </a:schemeClr>
                      </a:solidFill>
                      <a:prstDash val="solid"/>
                      <a:round/>
                      <a:headEnd type="none" w="med" len="med"/>
                      <a:tailEnd type="none" w="med" len="med"/>
                    </a:lnR>
                    <a:lnT w="12700" cap="flat" cmpd="sng" algn="ctr">
                      <a:solidFill>
                        <a:schemeClr val="accent2">
                          <a:lumMod val="40000"/>
                          <a:lumOff val="60000"/>
                        </a:schemeClr>
                      </a:solidFill>
                      <a:prstDash val="solid"/>
                      <a:round/>
                      <a:headEnd type="none" w="med" len="med"/>
                      <a:tailEnd type="none" w="med" len="med"/>
                    </a:lnT>
                    <a:lnB w="12700" cap="flat" cmpd="sng" algn="ctr">
                      <a:solidFill>
                        <a:schemeClr val="accent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177307735"/>
                  </a:ext>
                </a:extLst>
              </a:tr>
            </a:tbl>
          </a:graphicData>
        </a:graphic>
      </p:graphicFrame>
      <p:sp>
        <p:nvSpPr>
          <p:cNvPr id="3" name="Tekstiruutu 19">
            <a:extLst>
              <a:ext uri="{FF2B5EF4-FFF2-40B4-BE49-F238E27FC236}">
                <a16:creationId xmlns:a16="http://schemas.microsoft.com/office/drawing/2014/main" id="{A95DFA7A-4922-CC9D-8ECA-18E814274620}"/>
              </a:ext>
            </a:extLst>
          </p:cNvPr>
          <p:cNvSpPr txBox="1"/>
          <p:nvPr/>
        </p:nvSpPr>
        <p:spPr>
          <a:xfrm>
            <a:off x="366011" y="1776319"/>
            <a:ext cx="3771091" cy="2631002"/>
          </a:xfrm>
          <a:prstGeom prst="rect">
            <a:avLst/>
          </a:prstGeom>
        </p:spPr>
        <p:txBody>
          <a:bodyPr vert="horz" lIns="91440" tIns="45721" rIns="91440" bIns="45721" rtlCol="0" anchor="ctr">
            <a:noAutofit/>
          </a:bodyPr>
          <a:lstStyle/>
          <a:p>
            <a:pPr marL="342904" indent="-342904">
              <a:lnSpc>
                <a:spcPct val="90000"/>
              </a:lnSpc>
              <a:spcBef>
                <a:spcPts val="1001"/>
              </a:spcBef>
              <a:buClr>
                <a:schemeClr val="tx2"/>
              </a:buClr>
              <a:buAutoNum type="arabicPeriod"/>
            </a:pPr>
            <a:r>
              <a:rPr lang="fi-FI" sz="1600" spc="-60" dirty="0"/>
              <a:t>Arvioi luokkanne yhteisten tavoitteiden toteutumista. Ympyröi asteikolta 1–4 se luku, joka kuvaa parhaiten käsitystäsi siitä, miten hyvin tavoitteet pitävät teidän luokalla paikkaansa. </a:t>
            </a:r>
          </a:p>
          <a:p>
            <a:pPr marL="342904" indent="-342904">
              <a:lnSpc>
                <a:spcPct val="90000"/>
              </a:lnSpc>
              <a:spcBef>
                <a:spcPts val="1001"/>
              </a:spcBef>
              <a:buClr>
                <a:schemeClr val="tx2"/>
              </a:buClr>
              <a:buAutoNum type="arabicPeriod"/>
            </a:pPr>
            <a:r>
              <a:rPr lang="fi-FI" sz="1600" spc="-60" dirty="0"/>
              <a:t>Tämän jälkeen kirjaa omat sääntösi lomakkeeseen ja arvioi, miten                   itse olet onnistunut omien           sääntöjen noudattamisessa. </a:t>
            </a:r>
          </a:p>
        </p:txBody>
      </p:sp>
      <p:pic>
        <p:nvPicPr>
          <p:cNvPr id="4" name="Kuva 3" descr="Kuva, joka sisältää kohteen Ihmisen kasvot, vaate, piirros, kuvitus&#10;&#10;Kuvaus luotu automaattisesti">
            <a:extLst>
              <a:ext uri="{FF2B5EF4-FFF2-40B4-BE49-F238E27FC236}">
                <a16:creationId xmlns:a16="http://schemas.microsoft.com/office/drawing/2014/main" id="{85A904FA-F5BD-21D7-2A55-4E94C8B7A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703" y="3288425"/>
            <a:ext cx="4242128" cy="4687433"/>
          </a:xfrm>
          <a:prstGeom prst="rect">
            <a:avLst/>
          </a:prstGeom>
        </p:spPr>
      </p:pic>
      <p:sp>
        <p:nvSpPr>
          <p:cNvPr id="6" name="Otsikko 6">
            <a:extLst>
              <a:ext uri="{FF2B5EF4-FFF2-40B4-BE49-F238E27FC236}">
                <a16:creationId xmlns:a16="http://schemas.microsoft.com/office/drawing/2014/main" id="{FE84564E-EA7E-07D8-1F38-51FBBE0E38A2}"/>
              </a:ext>
            </a:extLst>
          </p:cNvPr>
          <p:cNvSpPr txBox="1">
            <a:spLocks/>
          </p:cNvSpPr>
          <p:nvPr/>
        </p:nvSpPr>
        <p:spPr>
          <a:xfrm>
            <a:off x="1371301" y="394229"/>
            <a:ext cx="3090530" cy="1645920"/>
          </a:xfrm>
          <a:prstGeom prst="rect">
            <a:avLst/>
          </a:prstGeom>
        </p:spPr>
        <p:txBody>
          <a:bodyPr rot="0" spcFirstLastPara="0" vertOverflow="overflow" horzOverflow="overflow" vert="horz" lIns="91440" tIns="45721" rIns="91440" bIns="45721"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fi-FI" sz="3200" b="1" spc="-30" dirty="0"/>
              <a:t>Miten onnistuimme?</a:t>
            </a:r>
            <a:r>
              <a:rPr lang="fi-FI" sz="3200" spc="-30" dirty="0"/>
              <a:t> – Oppilaan moniste </a:t>
            </a:r>
          </a:p>
        </p:txBody>
      </p:sp>
    </p:spTree>
    <p:extLst>
      <p:ext uri="{BB962C8B-B14F-4D97-AF65-F5344CB8AC3E}">
        <p14:creationId xmlns:p14="http://schemas.microsoft.com/office/powerpoint/2010/main" val="185161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7" name="TextBox 26">
            <a:extLst>
              <a:ext uri="{FF2B5EF4-FFF2-40B4-BE49-F238E27FC236}">
                <a16:creationId xmlns:a16="http://schemas.microsoft.com/office/drawing/2014/main" id="{0760415C-AF48-57FD-F4E3-09C211127282}"/>
              </a:ext>
            </a:extLst>
          </p:cNvPr>
          <p:cNvSpPr txBox="1"/>
          <p:nvPr/>
        </p:nvSpPr>
        <p:spPr>
          <a:xfrm>
            <a:off x="406038" y="5812964"/>
            <a:ext cx="1135802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Source Sans Pro" panose="020B0503030403020204" pitchFamily="34" charset="0"/>
                <a:ea typeface="Source Sans Pro" panose="020B0503030403020204" pitchFamily="34" charset="0"/>
              </a:rPr>
              <a:t>Lähteet: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panose="020B0503030403020204" pitchFamily="34" charset="0"/>
                <a:ea typeface="Source Sans Pro" panose="020B0503030403020204" pitchFamily="34" charset="0"/>
              </a:rPr>
              <a:t>Dugas, D. (2017). Group dynamics and individual roles: A differentiated approach to social-emotional learning. The Clearing House: A Journal of Educational Strategies, Issues and Ideas, 90(2), 41-47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panose="020B0503030403020204" pitchFamily="34" charset="0"/>
                <a:ea typeface="Source Sans Pro" panose="020B0503030403020204" pitchFamily="34" charset="0"/>
              </a:rPr>
              <a:t>OPH: </a:t>
            </a:r>
            <a:r>
              <a:rPr lang="en-US" sz="1200" dirty="0">
                <a:latin typeface="Source Sans Pro" panose="020B0503030403020204" pitchFamily="34" charset="0"/>
                <a:ea typeface="Source Sans Pro" panose="020B0503030403020204" pitchFamily="34" charset="0"/>
                <a:hlinkClick r:id="rId3"/>
              </a:rPr>
              <a:t>https://www.oph.fi/fi/oppimateriaali/peili/maailman-peili/1-yhteiselaman-perusteita</a:t>
            </a:r>
            <a:endParaRPr lang="en-US" sz="1200" dirty="0">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panose="020B0503030403020204" pitchFamily="34" charset="0"/>
              <a:ea typeface="Source Sans Pro" panose="020B0503030403020204" pitchFamily="34" charset="0"/>
            </a:endParaRPr>
          </a:p>
        </p:txBody>
      </p:sp>
      <p:grpSp>
        <p:nvGrpSpPr>
          <p:cNvPr id="5" name="Group 4">
            <a:extLst>
              <a:ext uri="{FF2B5EF4-FFF2-40B4-BE49-F238E27FC236}">
                <a16:creationId xmlns:a16="http://schemas.microsoft.com/office/drawing/2014/main" id="{35A0913B-D951-234A-AE87-777A2F87C602}"/>
              </a:ext>
              <a:ext uri="{C183D7F6-B498-43B3-948B-1728B52AA6E4}">
                <adec:decorative xmlns:adec="http://schemas.microsoft.com/office/drawing/2017/decorative" val="1"/>
              </a:ext>
            </a:extLst>
          </p:cNvPr>
          <p:cNvGrpSpPr/>
          <p:nvPr/>
        </p:nvGrpSpPr>
        <p:grpSpPr>
          <a:xfrm>
            <a:off x="1638541" y="1480126"/>
            <a:ext cx="8914918" cy="1298351"/>
            <a:chOff x="800340" y="10026"/>
            <a:chExt cx="8914918" cy="1298351"/>
          </a:xfrm>
          <a:solidFill>
            <a:srgbClr val="A4D17D"/>
          </a:solidFill>
        </p:grpSpPr>
        <p:sp>
          <p:nvSpPr>
            <p:cNvPr id="25" name="Arrow: Right 24">
              <a:extLst>
                <a:ext uri="{FF2B5EF4-FFF2-40B4-BE49-F238E27FC236}">
                  <a16:creationId xmlns:a16="http://schemas.microsoft.com/office/drawing/2014/main" id="{07DB4E2E-C7B2-1C7E-DECE-42550D1B9FDE}"/>
                </a:ext>
              </a:extLst>
            </p:cNvPr>
            <p:cNvSpPr/>
            <p:nvPr/>
          </p:nvSpPr>
          <p:spPr>
            <a:xfrm>
              <a:off x="800340" y="10026"/>
              <a:ext cx="8914918" cy="1298351"/>
            </a:xfrm>
            <a:prstGeom prst="rightArrow">
              <a:avLst>
                <a:gd name="adj1" fmla="val 50000"/>
                <a:gd name="adj2" fmla="val 5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i-FI"/>
            </a:p>
          </p:txBody>
        </p:sp>
        <p:sp>
          <p:nvSpPr>
            <p:cNvPr id="26" name="Arrow: Right 4">
              <a:extLst>
                <a:ext uri="{FF2B5EF4-FFF2-40B4-BE49-F238E27FC236}">
                  <a16:creationId xmlns:a16="http://schemas.microsoft.com/office/drawing/2014/main" id="{E65B09BC-D14C-5037-0A91-61882B3F8A6A}"/>
                </a:ext>
              </a:extLst>
            </p:cNvPr>
            <p:cNvSpPr txBox="1"/>
            <p:nvPr/>
          </p:nvSpPr>
          <p:spPr>
            <a:xfrm>
              <a:off x="800340" y="334614"/>
              <a:ext cx="8590330" cy="6491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fi-FI" sz="2000" kern="1200" dirty="0">
                  <a:solidFill>
                    <a:schemeClr val="tx1"/>
                  </a:solidFill>
                  <a:latin typeface="Source Sans Pro" panose="020B0503030403020204" pitchFamily="34" charset="0"/>
                  <a:ea typeface="Source Sans Pro" panose="020B0503030403020204" pitchFamily="34" charset="0"/>
                </a:rPr>
                <a:t>1. Meidän luokkamme</a:t>
              </a:r>
            </a:p>
          </p:txBody>
        </p:sp>
      </p:grpSp>
      <p:grpSp>
        <p:nvGrpSpPr>
          <p:cNvPr id="8" name="Group 7">
            <a:extLst>
              <a:ext uri="{FF2B5EF4-FFF2-40B4-BE49-F238E27FC236}">
                <a16:creationId xmlns:a16="http://schemas.microsoft.com/office/drawing/2014/main" id="{9F37DD37-25FD-DEA2-7958-4B3E410DEC1B}"/>
              </a:ext>
              <a:ext uri="{C183D7F6-B498-43B3-948B-1728B52AA6E4}">
                <adec:decorative xmlns:adec="http://schemas.microsoft.com/office/drawing/2017/decorative" val="1"/>
              </a:ext>
            </a:extLst>
          </p:cNvPr>
          <p:cNvGrpSpPr/>
          <p:nvPr/>
        </p:nvGrpSpPr>
        <p:grpSpPr>
          <a:xfrm>
            <a:off x="4384336" y="1912910"/>
            <a:ext cx="6169123" cy="1298351"/>
            <a:chOff x="3546135" y="442810"/>
            <a:chExt cx="6169123" cy="1298351"/>
          </a:xfrm>
          <a:solidFill>
            <a:srgbClr val="86BB61"/>
          </a:solidFill>
        </p:grpSpPr>
        <p:sp>
          <p:nvSpPr>
            <p:cNvPr id="21" name="Arrow: Right 20">
              <a:extLst>
                <a:ext uri="{FF2B5EF4-FFF2-40B4-BE49-F238E27FC236}">
                  <a16:creationId xmlns:a16="http://schemas.microsoft.com/office/drawing/2014/main" id="{4F1A488B-C1A4-6DDE-6E27-DFF53DD4BDF3}"/>
                </a:ext>
              </a:extLst>
            </p:cNvPr>
            <p:cNvSpPr/>
            <p:nvPr/>
          </p:nvSpPr>
          <p:spPr>
            <a:xfrm>
              <a:off x="3546135" y="442810"/>
              <a:ext cx="6169123" cy="1298351"/>
            </a:xfrm>
            <a:prstGeom prst="rightArrow">
              <a:avLst>
                <a:gd name="adj1" fmla="val 50000"/>
                <a:gd name="adj2" fmla="val 5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i-FI"/>
            </a:p>
          </p:txBody>
        </p:sp>
        <p:sp>
          <p:nvSpPr>
            <p:cNvPr id="22" name="Arrow: Right 8">
              <a:extLst>
                <a:ext uri="{FF2B5EF4-FFF2-40B4-BE49-F238E27FC236}">
                  <a16:creationId xmlns:a16="http://schemas.microsoft.com/office/drawing/2014/main" id="{B349E244-091E-E8A0-3FB4-A1C1772FB3C9}"/>
                </a:ext>
              </a:extLst>
            </p:cNvPr>
            <p:cNvSpPr txBox="1"/>
            <p:nvPr/>
          </p:nvSpPr>
          <p:spPr>
            <a:xfrm>
              <a:off x="3546135" y="767398"/>
              <a:ext cx="5844535" cy="6491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fi-FI" sz="2000" kern="1200" dirty="0">
                  <a:solidFill>
                    <a:schemeClr val="tx1"/>
                  </a:solidFill>
                  <a:latin typeface="Source Sans Pro" panose="020B0503030403020204" pitchFamily="34" charset="0"/>
                  <a:ea typeface="Source Sans Pro" panose="020B0503030403020204" pitchFamily="34" charset="0"/>
                </a:rPr>
                <a:t>2. Minun sääntöni</a:t>
              </a:r>
            </a:p>
          </p:txBody>
        </p:sp>
      </p:grpSp>
      <p:grpSp>
        <p:nvGrpSpPr>
          <p:cNvPr id="12" name="Group 11">
            <a:extLst>
              <a:ext uri="{FF2B5EF4-FFF2-40B4-BE49-F238E27FC236}">
                <a16:creationId xmlns:a16="http://schemas.microsoft.com/office/drawing/2014/main" id="{7DB040A4-5DDC-7AC0-FC3B-DD381D157D94}"/>
              </a:ext>
              <a:ext uri="{C183D7F6-B498-43B3-948B-1728B52AA6E4}">
                <adec:decorative xmlns:adec="http://schemas.microsoft.com/office/drawing/2017/decorative" val="1"/>
              </a:ext>
            </a:extLst>
          </p:cNvPr>
          <p:cNvGrpSpPr/>
          <p:nvPr/>
        </p:nvGrpSpPr>
        <p:grpSpPr>
          <a:xfrm>
            <a:off x="7130131" y="2345694"/>
            <a:ext cx="3667056" cy="1298351"/>
            <a:chOff x="6291930" y="875594"/>
            <a:chExt cx="3423328" cy="1298351"/>
          </a:xfrm>
          <a:solidFill>
            <a:srgbClr val="8ED973"/>
          </a:solidFill>
        </p:grpSpPr>
        <p:sp>
          <p:nvSpPr>
            <p:cNvPr id="17" name="Arrow: Right 16">
              <a:extLst>
                <a:ext uri="{FF2B5EF4-FFF2-40B4-BE49-F238E27FC236}">
                  <a16:creationId xmlns:a16="http://schemas.microsoft.com/office/drawing/2014/main" id="{BAA67CF4-43E7-83BE-7A05-255CBEA5E967}"/>
                </a:ext>
              </a:extLst>
            </p:cNvPr>
            <p:cNvSpPr/>
            <p:nvPr/>
          </p:nvSpPr>
          <p:spPr>
            <a:xfrm>
              <a:off x="6291930" y="875594"/>
              <a:ext cx="3423328" cy="1298351"/>
            </a:xfrm>
            <a:prstGeom prst="rightArrow">
              <a:avLst>
                <a:gd name="adj1" fmla="val 50000"/>
                <a:gd name="adj2" fmla="val 50000"/>
              </a:avLst>
            </a:prstGeom>
            <a:solidFill>
              <a:srgbClr val="53813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i-FI"/>
            </a:p>
          </p:txBody>
        </p:sp>
        <p:sp>
          <p:nvSpPr>
            <p:cNvPr id="18" name="Arrow: Right 12">
              <a:extLst>
                <a:ext uri="{FF2B5EF4-FFF2-40B4-BE49-F238E27FC236}">
                  <a16:creationId xmlns:a16="http://schemas.microsoft.com/office/drawing/2014/main" id="{D158C997-0419-4B39-6845-4E4471F4922D}"/>
                </a:ext>
              </a:extLst>
            </p:cNvPr>
            <p:cNvSpPr txBox="1"/>
            <p:nvPr/>
          </p:nvSpPr>
          <p:spPr>
            <a:xfrm>
              <a:off x="6291930" y="1200182"/>
              <a:ext cx="3098740" cy="649175"/>
            </a:xfrm>
            <a:prstGeom prst="rect">
              <a:avLst/>
            </a:prstGeom>
            <a:solidFill>
              <a:srgbClr val="538136"/>
            </a:solidFill>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fi-FI" sz="2000" dirty="0">
                  <a:solidFill>
                    <a:schemeClr val="tx1"/>
                  </a:solidFill>
                </a:rPr>
                <a:t>3. Miten onnistuimme?</a:t>
              </a:r>
              <a:endParaRPr lang="fi-FI" sz="2000" b="0" kern="1200" dirty="0">
                <a:solidFill>
                  <a:schemeClr val="tx1"/>
                </a:solidFill>
              </a:endParaRPr>
            </a:p>
          </p:txBody>
        </p:sp>
      </p:grpSp>
      <p:grpSp>
        <p:nvGrpSpPr>
          <p:cNvPr id="14" name="Group 13">
            <a:extLst>
              <a:ext uri="{FF2B5EF4-FFF2-40B4-BE49-F238E27FC236}">
                <a16:creationId xmlns:a16="http://schemas.microsoft.com/office/drawing/2014/main" id="{213F75F8-5002-5F59-502D-2A10EF0EBDAC}"/>
              </a:ext>
              <a:ext uri="{C183D7F6-B498-43B3-948B-1728B52AA6E4}">
                <adec:decorative xmlns:adec="http://schemas.microsoft.com/office/drawing/2017/decorative" val="1"/>
              </a:ext>
            </a:extLst>
          </p:cNvPr>
          <p:cNvGrpSpPr/>
          <p:nvPr/>
        </p:nvGrpSpPr>
        <p:grpSpPr>
          <a:xfrm>
            <a:off x="7130131" y="3346911"/>
            <a:ext cx="2745795" cy="2464500"/>
            <a:chOff x="6291930" y="1876811"/>
            <a:chExt cx="2745795" cy="2464500"/>
          </a:xfrm>
        </p:grpSpPr>
        <p:sp>
          <p:nvSpPr>
            <p:cNvPr id="15" name="Rectangle 14">
              <a:extLst>
                <a:ext uri="{FF2B5EF4-FFF2-40B4-BE49-F238E27FC236}">
                  <a16:creationId xmlns:a16="http://schemas.microsoft.com/office/drawing/2014/main" id="{A04302C3-C8E7-0B9E-E630-E5C3E10E9DE9}"/>
                </a:ext>
              </a:extLst>
            </p:cNvPr>
            <p:cNvSpPr/>
            <p:nvPr/>
          </p:nvSpPr>
          <p:spPr>
            <a:xfrm>
              <a:off x="6291930" y="1876811"/>
              <a:ext cx="2745795" cy="2464500"/>
            </a:xfrm>
            <a:prstGeom prst="re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fi-FI"/>
            </a:p>
          </p:txBody>
        </p:sp>
        <p:sp>
          <p:nvSpPr>
            <p:cNvPr id="16" name="TextBox 15" descr="&#10;">
              <a:extLst>
                <a:ext uri="{FF2B5EF4-FFF2-40B4-BE49-F238E27FC236}">
                  <a16:creationId xmlns:a16="http://schemas.microsoft.com/office/drawing/2014/main" id="{009DB835-AFC9-9F7A-4D31-6BDBE88F2DFA}"/>
                </a:ext>
              </a:extLst>
            </p:cNvPr>
            <p:cNvSpPr txBox="1"/>
            <p:nvPr/>
          </p:nvSpPr>
          <p:spPr>
            <a:xfrm>
              <a:off x="6291930" y="1876811"/>
              <a:ext cx="2745795" cy="24645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t" anchorCtr="0">
              <a:noAutofit/>
            </a:bodyPr>
            <a:lstStyle/>
            <a:p>
              <a:pPr lvl="0"/>
              <a:r>
                <a:rPr lang="fi-FI" sz="1200" dirty="0">
                  <a:latin typeface="Source Sans Pro" panose="020B0503030403020204" pitchFamily="34" charset="0"/>
                  <a:ea typeface="Source Sans Pro" panose="020B0503030403020204" pitchFamily="34" charset="0"/>
                </a:rPr>
                <a:t>Tehtävässä oppilaat arvioivat ryhmän yhteisten tavoitteiden toteutumista ja omaa onnistumista sääntöjen noudattajana. Tehtävä antaa opettajille ja oppilaille tietoa siitä, miten tavoitteiden suuntaisessa toiminnassa on edistytty ja  auttaa heitä suuntamaan omaa toimintaa tavoitteiden mukaiseksi.</a:t>
              </a:r>
            </a:p>
          </p:txBody>
        </p:sp>
      </p:grpSp>
      <p:grpSp>
        <p:nvGrpSpPr>
          <p:cNvPr id="11" name="Group 10">
            <a:extLst>
              <a:ext uri="{FF2B5EF4-FFF2-40B4-BE49-F238E27FC236}">
                <a16:creationId xmlns:a16="http://schemas.microsoft.com/office/drawing/2014/main" id="{98DBF598-F4A9-B8FB-3E69-9A3DEDD290DF}"/>
              </a:ext>
              <a:ext uri="{C183D7F6-B498-43B3-948B-1728B52AA6E4}">
                <adec:decorative xmlns:adec="http://schemas.microsoft.com/office/drawing/2017/decorative" val="1"/>
              </a:ext>
            </a:extLst>
          </p:cNvPr>
          <p:cNvGrpSpPr/>
          <p:nvPr/>
        </p:nvGrpSpPr>
        <p:grpSpPr>
          <a:xfrm>
            <a:off x="4384336" y="2914127"/>
            <a:ext cx="2745795" cy="2501103"/>
            <a:chOff x="3546135" y="1444027"/>
            <a:chExt cx="2745795" cy="2501103"/>
          </a:xfrm>
        </p:grpSpPr>
        <p:sp>
          <p:nvSpPr>
            <p:cNvPr id="19" name="Rectangle 18">
              <a:extLst>
                <a:ext uri="{FF2B5EF4-FFF2-40B4-BE49-F238E27FC236}">
                  <a16:creationId xmlns:a16="http://schemas.microsoft.com/office/drawing/2014/main" id="{AEEB0ACA-A099-112A-5586-8D66419AA5BE}"/>
                </a:ext>
              </a:extLst>
            </p:cNvPr>
            <p:cNvSpPr/>
            <p:nvPr/>
          </p:nvSpPr>
          <p:spPr>
            <a:xfrm>
              <a:off x="3546135" y="1444027"/>
              <a:ext cx="2745795" cy="2501103"/>
            </a:xfrm>
            <a:prstGeom prst="re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fi-FI"/>
            </a:p>
          </p:txBody>
        </p:sp>
        <p:sp>
          <p:nvSpPr>
            <p:cNvPr id="20" name="TextBox 19">
              <a:extLst>
                <a:ext uri="{FF2B5EF4-FFF2-40B4-BE49-F238E27FC236}">
                  <a16:creationId xmlns:a16="http://schemas.microsoft.com/office/drawing/2014/main" id="{4CA463B0-94D1-80D1-C7B0-9ADB15C89EDC}"/>
                </a:ext>
              </a:extLst>
            </p:cNvPr>
            <p:cNvSpPr txBox="1"/>
            <p:nvPr/>
          </p:nvSpPr>
          <p:spPr>
            <a:xfrm>
              <a:off x="3546135" y="1444027"/>
              <a:ext cx="2745795" cy="250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i-FI" sz="1200" dirty="0">
                  <a:latin typeface="Source Sans Pro" panose="020B0503030403020204" pitchFamily="34" charset="0"/>
                  <a:ea typeface="Source Sans Pro" panose="020B0503030403020204" pitchFamily="34" charset="0"/>
                </a:rPr>
                <a:t>Tehtävässä oppilaat oppivat erilaisia ryhmän jäsenenä toimimisen tapoja ja laativat itselleen kolme ikiomaa ryhmässä toimimiseen liittyvää sääntöä. Säännöt konkretisoivat oppilaalle sen, miten oppilas voi omalla toiminnallaan edistää ryhmän tavoitteiden saavuttamista. Sääntöjen tulee pohjautua aiemmin määriteltyihin tavoitteisiin ja olla oppilaalle ja koko ryhmälle hyödyllisiä.</a:t>
              </a:r>
            </a:p>
          </p:txBody>
        </p:sp>
      </p:grpSp>
      <p:grpSp>
        <p:nvGrpSpPr>
          <p:cNvPr id="6" name="Group 5">
            <a:extLst>
              <a:ext uri="{FF2B5EF4-FFF2-40B4-BE49-F238E27FC236}">
                <a16:creationId xmlns:a16="http://schemas.microsoft.com/office/drawing/2014/main" id="{663D6CF0-7EAE-C9D6-4133-B882050229B9}"/>
              </a:ext>
              <a:ext uri="{C183D7F6-B498-43B3-948B-1728B52AA6E4}">
                <adec:decorative xmlns:adec="http://schemas.microsoft.com/office/drawing/2017/decorative" val="1"/>
              </a:ext>
            </a:extLst>
          </p:cNvPr>
          <p:cNvGrpSpPr/>
          <p:nvPr/>
        </p:nvGrpSpPr>
        <p:grpSpPr>
          <a:xfrm>
            <a:off x="1638541" y="2481343"/>
            <a:ext cx="2745795" cy="2501103"/>
            <a:chOff x="800340" y="1011243"/>
            <a:chExt cx="2745795" cy="2501103"/>
          </a:xfrm>
        </p:grpSpPr>
        <p:sp>
          <p:nvSpPr>
            <p:cNvPr id="23" name="Rectangle 22">
              <a:extLst>
                <a:ext uri="{FF2B5EF4-FFF2-40B4-BE49-F238E27FC236}">
                  <a16:creationId xmlns:a16="http://schemas.microsoft.com/office/drawing/2014/main" id="{473C0837-0AFD-3592-D520-CB985AF04DB4}"/>
                </a:ext>
              </a:extLst>
            </p:cNvPr>
            <p:cNvSpPr/>
            <p:nvPr/>
          </p:nvSpPr>
          <p:spPr>
            <a:xfrm>
              <a:off x="800340" y="1011243"/>
              <a:ext cx="2745795" cy="2501103"/>
            </a:xfrm>
            <a:prstGeom prst="re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fi-FI"/>
            </a:p>
          </p:txBody>
        </p:sp>
        <p:sp>
          <p:nvSpPr>
            <p:cNvPr id="24" name="TextBox 23" descr="&#10;">
              <a:extLst>
                <a:ext uri="{FF2B5EF4-FFF2-40B4-BE49-F238E27FC236}">
                  <a16:creationId xmlns:a16="http://schemas.microsoft.com/office/drawing/2014/main" id="{339454C7-AEEA-A121-5FFE-69CBBEACABCA}"/>
                </a:ext>
              </a:extLst>
            </p:cNvPr>
            <p:cNvSpPr txBox="1"/>
            <p:nvPr/>
          </p:nvSpPr>
          <p:spPr>
            <a:xfrm>
              <a:off x="800340" y="1011243"/>
              <a:ext cx="2745795" cy="250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t" anchorCtr="0">
              <a:noAutofit/>
            </a:bodyPr>
            <a:lstStyle/>
            <a:p>
              <a:pPr marL="0" marR="0" lvl="0" indent="0" algn="l" defTabSz="488950" eaLnBrk="1" fontAlgn="auto" latinLnBrk="0" hangingPunct="1">
                <a:lnSpc>
                  <a:spcPct val="90000"/>
                </a:lnSpc>
                <a:spcBef>
                  <a:spcPct val="0"/>
                </a:spcBef>
                <a:spcAft>
                  <a:spcPts val="600"/>
                </a:spcAft>
                <a:buClrTx/>
                <a:buSzTx/>
                <a:buFontTx/>
                <a:buNone/>
                <a:tabLst/>
                <a:defRPr/>
              </a:pPr>
              <a:r>
                <a:rPr lang="fi-FI" sz="1200" kern="1200" dirty="0">
                  <a:latin typeface="Source Sans Pro" panose="020B0503030403020204" pitchFamily="34" charset="0"/>
                  <a:ea typeface="Source Sans Pro" panose="020B0503030403020204" pitchFamily="34" charset="0"/>
                </a:rPr>
                <a:t>Tehtävässä oppilaat määrittelevät ryhmän toiminnan yhteiset tavoitteet keskustelemalla siitä, minkälaisella luokalla he haluaisivat käydä koulua. Tehtävä auttaa oppilaita ymmärtämään, että he voivat itse vaikuttaa luokan ilmapiiriin ja toimintakulttuuriin.</a:t>
              </a:r>
            </a:p>
          </p:txBody>
        </p:sp>
      </p:grpSp>
      <p:sp>
        <p:nvSpPr>
          <p:cNvPr id="13" name="TextBox 12">
            <a:extLst>
              <a:ext uri="{FF2B5EF4-FFF2-40B4-BE49-F238E27FC236}">
                <a16:creationId xmlns:a16="http://schemas.microsoft.com/office/drawing/2014/main" id="{308363D1-D9C5-515D-B9FA-7CE92736B616}"/>
              </a:ext>
            </a:extLst>
          </p:cNvPr>
          <p:cNvSpPr txBox="1"/>
          <p:nvPr/>
        </p:nvSpPr>
        <p:spPr>
          <a:xfrm>
            <a:off x="1750077" y="852814"/>
            <a:ext cx="904711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Tehtäväkokonaisuus, jossa määritellään ryhmän yhteiset tavoitteet sekä säännöt tavoitteiden saavuttamiseksi. Lisäksi arvioidaan tavoitteiden ja sääntöjen toteutumista. Tehtävässä on suositeltavaa edetä vaiheittain kronologisessa järjestyksessä. Tarvittaessa eri osiot voidaan toteuttaa itsenäisinä kokonaisuuksina.</a:t>
            </a:r>
          </a:p>
        </p:txBody>
      </p:sp>
      <p:sp>
        <p:nvSpPr>
          <p:cNvPr id="2" name="Title 1">
            <a:extLst>
              <a:ext uri="{FF2B5EF4-FFF2-40B4-BE49-F238E27FC236}">
                <a16:creationId xmlns:a16="http://schemas.microsoft.com/office/drawing/2014/main" id="{DD703BFF-D241-A666-661A-DA93DFD5EA78}"/>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Ryhmän tavoitteet ja säännöt</a:t>
            </a:r>
          </a:p>
        </p:txBody>
      </p:sp>
      <p:pic>
        <p:nvPicPr>
          <p:cNvPr id="3" name="Picture 2" descr="SchoolWell-hankkeen logo.">
            <a:extLst>
              <a:ext uri="{FF2B5EF4-FFF2-40B4-BE49-F238E27FC236}">
                <a16:creationId xmlns:a16="http://schemas.microsoft.com/office/drawing/2014/main" id="{8CDC96BE-75E8-7E5B-7D6D-6C2FE9B2DE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47" y="127466"/>
            <a:ext cx="1306946" cy="1311303"/>
          </a:xfrm>
          <a:prstGeom prst="rect">
            <a:avLst/>
          </a:prstGeom>
        </p:spPr>
      </p:pic>
      <p:grpSp>
        <p:nvGrpSpPr>
          <p:cNvPr id="4" name="Ryhmä 3">
            <a:extLst>
              <a:ext uri="{FF2B5EF4-FFF2-40B4-BE49-F238E27FC236}">
                <a16:creationId xmlns:a16="http://schemas.microsoft.com/office/drawing/2014/main" id="{7A0636F5-40AB-6279-B0FE-C7083E2CD322}"/>
              </a:ext>
            </a:extLst>
          </p:cNvPr>
          <p:cNvGrpSpPr/>
          <p:nvPr/>
        </p:nvGrpSpPr>
        <p:grpSpPr>
          <a:xfrm>
            <a:off x="10703538" y="239477"/>
            <a:ext cx="1306946" cy="1073341"/>
            <a:chOff x="10525561" y="239477"/>
            <a:chExt cx="1484923" cy="1252821"/>
          </a:xfrm>
        </p:grpSpPr>
        <p:sp>
          <p:nvSpPr>
            <p:cNvPr id="7" name="Suorakulmio 6">
              <a:extLst>
                <a:ext uri="{FF2B5EF4-FFF2-40B4-BE49-F238E27FC236}">
                  <a16:creationId xmlns:a16="http://schemas.microsoft.com/office/drawing/2014/main" id="{D37ACBF6-2871-B427-7941-2DB03AD07894}"/>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kstiruutu 8">
              <a:extLst>
                <a:ext uri="{FF2B5EF4-FFF2-40B4-BE49-F238E27FC236}">
                  <a16:creationId xmlns:a16="http://schemas.microsoft.com/office/drawing/2014/main" id="{AD7C2CDF-AAA1-8B0C-053D-1C1F0DA85D1F}"/>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10" name="Kuva 9" descr="Kuva palapelin palasta. Kuva viittaa vuorovaikutusta tukevaan interventioaktiviteettiin.">
              <a:extLst>
                <a:ext uri="{FF2B5EF4-FFF2-40B4-BE49-F238E27FC236}">
                  <a16:creationId xmlns:a16="http://schemas.microsoft.com/office/drawing/2014/main" id="{9814A622-9B55-3274-6719-267A78B8337A}"/>
                </a:ext>
              </a:extLst>
            </p:cNvPr>
            <p:cNvPicPr>
              <a:picLocks noChangeAspect="1"/>
            </p:cNvPicPr>
            <p:nvPr/>
          </p:nvPicPr>
          <p:blipFill>
            <a:blip r:embed="rId5"/>
            <a:stretch>
              <a:fillRect/>
            </a:stretch>
          </p:blipFill>
          <p:spPr>
            <a:xfrm>
              <a:off x="10749396" y="321321"/>
              <a:ext cx="1037252" cy="899248"/>
            </a:xfrm>
            <a:prstGeom prst="rect">
              <a:avLst/>
            </a:prstGeom>
          </p:spPr>
        </p:pic>
      </p:grpSp>
    </p:spTree>
    <p:extLst>
      <p:ext uri="{BB962C8B-B14F-4D97-AF65-F5344CB8AC3E}">
        <p14:creationId xmlns:p14="http://schemas.microsoft.com/office/powerpoint/2010/main" val="1750624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5062924"/>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Jaa oppilaat pareihin ja pyydä heitä keskustelemaan siitä, minkälaisella luokalla he haluaisivat käydä koulua. Oppilaat voivat pohtia esimerkiksi, mikä luokallamme on erityisen hyvää ja mikä ei välttämättä toimi kovin hyvin.</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oppilaita kirjaamaan paperille keskustelun pohjalta 5 luonnehdintaa, joiden he toivoisivat kuvaavan luokkaanne. Apuna voi käyttää sivun esimerkkejä ryhmän luonnehdinnoista, ks. Liite 1 Ryhmän kuvaukset. Oppilaita voi ohjeistaa, että tavoitteita voi muokata tai niihin saa lisätä omia ehdotuksia. Oppilaita voi myös pyytää pohtimaan koulupäivän aikaiseen älypuhelimen käyttöön liittyviä tavoitteita. Millainen älypuhelimen käyttö edistää ryhmän vuorovaikutusta, oppilaiden työrauhaa ja keskittymistä? </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Kun oppilaat ovat valmiita, pyydä oppilaita laittamaan vastauksensa kiertämään luokassa. Jokainen pari laittaa sydämen sellaisen luonnehdinnan kohdalle, jota pitää hyvänä ja johon on itsekin valmis pyrkimään.</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Kun laput ovat kiertäneet kaikilla pareilla, kokoa ehdotukset luokan tavoitteista. Ehdotusten pohjalta muodostetaan yhteiset, jokaista ryhmän jäsentä sitouttavat tavoitteet. Tavoitteet voidaan kirjata huoneentauluksi luokkaan tai jokaisen oppilaan reppuun/pulpettiin/penaaliin.</a:t>
            </a:r>
          </a:p>
          <a:p>
            <a:pPr marR="0" lvl="0" algn="l" defTabSz="914400" rtl="0" eaLnBrk="1" fontAlgn="auto" latinLnBrk="0" hangingPunct="1">
              <a:lnSpc>
                <a:spcPct val="100000"/>
              </a:lnSpc>
              <a:spcBef>
                <a:spcPts val="600"/>
              </a:spcBef>
              <a:spcAft>
                <a:spcPts val="0"/>
              </a:spcAft>
              <a:buClrTx/>
              <a:buSzTx/>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Tehtävän esimerkkitavoitteet liittyvät oppilaiden sosiaalisen hyvinvoinnin tukemiseen koulussa. Tehtävää voi soveltaa myös esimerkiksi terveystiedon tunnilla oppilaan sitouttamisessa terveellisiin elämäntapoihin. Tavoitteet voivat liittyä esimerkiksi nukkumiseen, liikkumiseen, ravintoon ja älypuhelimen käyttöön.</a:t>
            </a:r>
          </a:p>
          <a:p>
            <a:pPr marR="0" lvl="0" algn="l" defTabSz="914400" rtl="0" eaLnBrk="1" fontAlgn="auto" latinLnBrk="0" hangingPunct="1">
              <a:lnSpc>
                <a:spcPct val="100000"/>
              </a:lnSpc>
              <a:spcBef>
                <a:spcPts val="600"/>
              </a:spcBef>
              <a:spcAft>
                <a:spcPts val="0"/>
              </a:spcAft>
              <a:buClrTx/>
              <a:buSzTx/>
              <a:tabLst/>
              <a:defRPr/>
            </a:pP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R="0" lvl="0" algn="l" defTabSz="914400" rtl="0" eaLnBrk="1" fontAlgn="auto" latinLnBrk="0" hangingPunct="1">
              <a:lnSpc>
                <a:spcPct val="100000"/>
              </a:lnSpc>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Materiaali</a:t>
            </a:r>
            <a:r>
              <a:rPr kumimoji="0" lang="fi-FI" sz="1200" b="1" normalizeH="0" dirty="0">
                <a:ln>
                  <a:noFill/>
                </a:ln>
                <a:solidFill>
                  <a:prstClr val="black"/>
                </a:solidFill>
                <a:effectLst/>
                <a:uLnTx/>
                <a:uFillTx/>
                <a:latin typeface="Source Sans Pro" panose="020B0503030403020204" pitchFamily="34" charset="0"/>
                <a:ea typeface="Source Sans Pro" panose="020B0503030403020204" pitchFamily="34" charset="0"/>
              </a:rPr>
              <a:t>: </a:t>
            </a:r>
            <a:r>
              <a:rPr lang="fi-FI" sz="1200" dirty="0">
                <a:solidFill>
                  <a:prstClr val="black"/>
                </a:solidFill>
                <a:latin typeface="Source Sans Pro" panose="020B0503030403020204" pitchFamily="34" charset="0"/>
                <a:ea typeface="Source Sans Pro" panose="020B0503030403020204" pitchFamily="34" charset="0"/>
              </a:rPr>
              <a:t>Meidän luokkamme – Ryhmän kuvaukset</a:t>
            </a:r>
            <a:endParaRPr lang="fi-FI" sz="1200" b="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397764" y="1403603"/>
            <a:ext cx="5002495" cy="5104769"/>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26402" cy="5232202"/>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Tavoitteiden työstäminen auttaa oppilaita ymmärtämään, että he itse voivat vaikuttaa siihen minkälaiseksi ryhmä muodostuu.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i="0" u="none" strike="noStrike" kern="1200" cap="none" spc="0" normalizeH="0" baseline="0" dirty="0">
                <a:ln>
                  <a:noFill/>
                </a:ln>
                <a:solidFill>
                  <a:prstClr val="black"/>
                </a:solidFill>
                <a:effectLst/>
                <a:uLnTx/>
                <a:uFillTx/>
                <a:latin typeface="Source Sans Pro"/>
                <a:ea typeface="+mn-ea"/>
                <a:cs typeface="+mn-cs"/>
              </a:rPr>
              <a:t>Selkeät tavoitteet luovat yhteisen päämäärän, joka yhdistää ryhmän jäseniä ja motivoi edistämään tavoitteiden saavuttamista.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i="0" u="none" strike="noStrike" kern="1200" cap="none" spc="0" normalizeH="0" baseline="0" dirty="0">
                <a:ln>
                  <a:noFill/>
                </a:ln>
                <a:solidFill>
                  <a:prstClr val="black"/>
                </a:solidFill>
                <a:effectLst/>
                <a:uLnTx/>
                <a:uFillTx/>
                <a:latin typeface="Source Sans Pro"/>
                <a:ea typeface="+mn-ea"/>
                <a:cs typeface="+mn-cs"/>
              </a:rPr>
              <a:t>Tavoitteiden ja sääntöjen työstäminen vahvistaa oppilaan osallisuutta. Kun säännöt perustuvat oppilaiden itse muodostamaan tavoitteeseen, oppilaiden on helpompi tunnistaa sääntöjen merkitys ja sitoutua niiden noudattamiseen.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noProof="1">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Tehtävä kehittää oppilaan ajattelun ja oppimaan oppimisen taitoja sekä osallistumisen taitoja kuten oman näkökulman perustelemista ja ilmaisua. Tehtävässä harjoitellaan oman näkemyksen erittelyä ja perustelemista suhteessa toisiin ja yhteiselämän vaatimuksiin.</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Lukukauden tai jakson alussa</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lang="fi-FI" sz="1200" dirty="0">
                <a:solidFill>
                  <a:prstClr val="black"/>
                </a:solidFill>
                <a:latin typeface="Source Sans Pro"/>
              </a:rPr>
              <a:t>Kulkee mukana pitkin lukuvuotta</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Ensimmäisellä kerralla 45 minuuttia, jatkossa tarpeen mukaan</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Molemmat</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3" name="Ryhmä 2">
            <a:extLst>
              <a:ext uri="{FF2B5EF4-FFF2-40B4-BE49-F238E27FC236}">
                <a16:creationId xmlns:a16="http://schemas.microsoft.com/office/drawing/2014/main" id="{E6FD7F74-AEA7-60F5-CD71-C44C7184F952}"/>
              </a:ext>
            </a:extLst>
          </p:cNvPr>
          <p:cNvGrpSpPr/>
          <p:nvPr/>
        </p:nvGrpSpPr>
        <p:grpSpPr>
          <a:xfrm>
            <a:off x="10525561" y="239477"/>
            <a:ext cx="1484923" cy="1252821"/>
            <a:chOff x="10525561" y="239477"/>
            <a:chExt cx="1484923" cy="1252821"/>
          </a:xfrm>
        </p:grpSpPr>
        <p:sp>
          <p:nvSpPr>
            <p:cNvPr id="8" name="Suorakulmio 7">
              <a:extLst>
                <a:ext uri="{FF2B5EF4-FFF2-40B4-BE49-F238E27FC236}">
                  <a16:creationId xmlns:a16="http://schemas.microsoft.com/office/drawing/2014/main" id="{5AA766A7-2FC0-44FE-372B-02B1A89AE5BE}"/>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kstiruutu 5">
              <a:extLst>
                <a:ext uri="{FF2B5EF4-FFF2-40B4-BE49-F238E27FC236}">
                  <a16:creationId xmlns:a16="http://schemas.microsoft.com/office/drawing/2014/main" id="{D1E66824-87EB-9980-3D31-D858F7186A2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4" name="Kuva 3" descr="Kuva palapelin palasta. Kuva viittaa vuorovaikutusta tukevaan interventioaktiviteettiin.">
              <a:extLst>
                <a:ext uri="{FF2B5EF4-FFF2-40B4-BE49-F238E27FC236}">
                  <a16:creationId xmlns:a16="http://schemas.microsoft.com/office/drawing/2014/main" id="{17A84D19-D42B-D0EB-DE57-502C69B49AF6}"/>
                </a:ext>
              </a:extLst>
            </p:cNvPr>
            <p:cNvPicPr>
              <a:picLocks noChangeAspect="1"/>
            </p:cNvPicPr>
            <p:nvPr/>
          </p:nvPicPr>
          <p:blipFill>
            <a:blip r:embed="rId3"/>
            <a:stretch>
              <a:fillRect/>
            </a:stretch>
          </p:blipFill>
          <p:spPr>
            <a:xfrm>
              <a:off x="10749396" y="321321"/>
              <a:ext cx="1037252" cy="899248"/>
            </a:xfrm>
            <a:prstGeom prst="rect">
              <a:avLst/>
            </a:prstGeom>
          </p:spPr>
        </p:pic>
      </p:grpSp>
      <p:sp>
        <p:nvSpPr>
          <p:cNvPr id="13" name="TextBox 12">
            <a:extLst>
              <a:ext uri="{FF2B5EF4-FFF2-40B4-BE49-F238E27FC236}">
                <a16:creationId xmlns:a16="http://schemas.microsoft.com/office/drawing/2014/main" id="{308363D1-D9C5-515D-B9FA-7CE92736B616}"/>
              </a:ext>
            </a:extLst>
          </p:cNvPr>
          <p:cNvSpPr txBox="1"/>
          <p:nvPr/>
        </p:nvSpPr>
        <p:spPr>
          <a:xfrm>
            <a:off x="1568408" y="842477"/>
            <a:ext cx="909959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Tehtävässä oppilaat määrittelevät ryhmän toiminnan tavoitteet ja luovat yhteisen käsityksen siitä, millaista ryhmää he yhdessä tavoittelevat.</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Meidän luokkamme</a:t>
            </a:r>
          </a:p>
        </p:txBody>
      </p:sp>
      <p:pic>
        <p:nvPicPr>
          <p:cNvPr id="2" name="Picture 2" descr="SchoolWell-hankkeen logo.">
            <a:extLst>
              <a:ext uri="{FF2B5EF4-FFF2-40B4-BE49-F238E27FC236}">
                <a16:creationId xmlns:a16="http://schemas.microsoft.com/office/drawing/2014/main" id="{C0DC4B64-F5CB-88C7-ACD4-B51BFB325F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693594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pic>
        <p:nvPicPr>
          <p:cNvPr id="6" name="Kuva 5" descr="Kuva, joka sisältää kohteen animaatio, piirros, clipart, vaate&#10;&#10;Kuvaus luotu automaattisesti">
            <a:extLst>
              <a:ext uri="{FF2B5EF4-FFF2-40B4-BE49-F238E27FC236}">
                <a16:creationId xmlns:a16="http://schemas.microsoft.com/office/drawing/2014/main" id="{6F603FBA-0D95-1629-B1D5-452992501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764" y="1719947"/>
            <a:ext cx="6700604" cy="5393821"/>
          </a:xfrm>
          <a:prstGeom prst="rect">
            <a:avLst/>
          </a:prstGeom>
        </p:spPr>
      </p:pic>
      <p:graphicFrame>
        <p:nvGraphicFramePr>
          <p:cNvPr id="5" name="Kaaviokuva 8" descr="Grafiikka, jossa on 15 tekstilaatikkoa. Laatikoissa on esimerkkejä luokan eri ilmapiireistä ja ominaisuuksista, esimerkiksi: ”Luokassa on positiivinen ilmapiiri”.">
            <a:extLst>
              <a:ext uri="{FF2B5EF4-FFF2-40B4-BE49-F238E27FC236}">
                <a16:creationId xmlns:a16="http://schemas.microsoft.com/office/drawing/2014/main" id="{59BCA513-7D31-12B3-0A5C-AE527C6CED63}"/>
              </a:ext>
            </a:extLst>
          </p:cNvPr>
          <p:cNvGraphicFramePr/>
          <p:nvPr/>
        </p:nvGraphicFramePr>
        <p:xfrm>
          <a:off x="5762924" y="213553"/>
          <a:ext cx="6429076" cy="64308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624325" y="826690"/>
            <a:ext cx="4850780" cy="1059481"/>
          </a:xfrm>
          <a:prstGeom prst="rect">
            <a:avLst/>
          </a:prstGeom>
          <a:noFill/>
          <a:ln>
            <a:noFill/>
            <a:prstDash/>
          </a:ln>
          <a:effectLst/>
          <a:scene3d>
            <a:camera prst="orthographicFront"/>
            <a:lightRig rig="threePt" dir="t"/>
          </a:scene3d>
          <a:sp3d>
            <a:bevelT/>
          </a:sp3d>
        </p:spPr>
        <p:txBody>
          <a:bodyPr rot="0" spcFirstLastPara="0" vertOverflow="overflow" horzOverflow="overflow" vert="horz" wrap="square" lIns="91440" tIns="45721" rIns="91440" bIns="45721"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11">
              <a:defRPr/>
            </a:pPr>
            <a:r>
              <a:rPr lang="fi-FI" sz="3200" b="1" dirty="0">
                <a:latin typeface="Source Sans Pro" panose="020B0503030403020204" pitchFamily="34" charset="0"/>
                <a:ea typeface="Source Sans Pro" panose="020B0503030403020204" pitchFamily="34" charset="0"/>
              </a:rPr>
              <a:t>Meidän luokkamme </a:t>
            </a:r>
            <a:r>
              <a:rPr lang="fi-FI" sz="3200" dirty="0">
                <a:latin typeface="Source Sans Pro" panose="020B0503030403020204" pitchFamily="34" charset="0"/>
                <a:ea typeface="Source Sans Pro" panose="020B0503030403020204" pitchFamily="34" charset="0"/>
              </a:rPr>
              <a:t>– Ryhmän kuvaukset</a:t>
            </a:r>
          </a:p>
        </p:txBody>
      </p:sp>
    </p:spTree>
    <p:extLst>
      <p:ext uri="{BB962C8B-B14F-4D97-AF65-F5344CB8AC3E}">
        <p14:creationId xmlns:p14="http://schemas.microsoft.com/office/powerpoint/2010/main" val="2156206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403919" cy="5955476"/>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Oppilaan ohjaaminen omien toimintatapojen tunnistamiseen: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Ohjaa oppilaita tutustumaan ryhmän toimintaa tukeviin ja haittaaviin toimintatapoihin. Jaa ensin tehtävämoniste haitallisista toimintatavoista (Liite 1) ja pyydä heitä tunnistamaan toimintatapoja, joiden mukaan he ovat toimineet viime aikoina. Pyydä heitä myös arvioimaan, miltä tämä toiminta on heistä itsestään ja muista tuntunut. Tämän jälkeen jaa tehtävämoniste positiivisista toimintatavoista (Liite 2) ja pyydä oppilaita vastaamaan samoihin kysymyksiin. </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Valitseminen: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oppilaita valitsemaan yksi haitallinen toimintatapa, jonka mukaisen toiminnan oppilas haluaisi lopettaa ja kaksi positiivista toimintatapaa, joiden harjoitteluun ja noudattamiseen oppilas sitoutuu seuraavan päivän/viikon/kuukauden/jakson ajaksi. </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Ikiomien sääntöjen laatiminen: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oppilaita laatimaan valitsemiensa toimintatapojen pohjalta kolme sääntöä. Sääntöjen tulee pohjautua aiemmin määriteltyihin tavoitteisiin ja niiden tarkoitus on olla oppilaalle ja koko ryhmälle hyödyllisiä. Säännöt voidaan kirjata oman pulpetin kanteen tai esimerkiksi laminoida kirjanmerkiksi niin, että ne kulkevat aina oppilaan mukana.  Voit käyttää Liitettä 3 sääntöjen laatimisen tukena.</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Tavoitteen mukaisen toiminnan vahvistaminen: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Tehtävän onnistumiselle on tärkeää, että tehtäväkohtaisen työskentelyn lisäksi opettaja vahvistaa tavoitteiden mukaista toimintaa antamalla oppilaille välitöntä myönteistä palautetta tavoitteiden suuntaisesta toiminnasta. Esimerkiksi kun oppilas kohteliaasti opastaa toista, opettaja voi kohteliaasti keskeyttää: ”Huomasitteko mitä tapahtui? Tuo oli juuri täydellinen esimerkki sääntöjen mukaisesta toiminnasta. ”Hän kuunteli huolellisesti ja vastasi ystävällisesti, vaikka oli eri mieltä”.</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R="0" lvl="0" algn="l" defTabSz="914400" rtl="0" eaLnBrk="1" fontAlgn="auto" latinLnBrk="0" hangingPunct="1">
              <a:lnSpc>
                <a:spcPct val="100000"/>
              </a:lnSpc>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Materiaali 1</a:t>
            </a:r>
            <a:r>
              <a:rPr kumimoji="0" lang="fi-FI" sz="1200" b="1" normalizeH="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normalizeH="0" dirty="0">
                <a:ln>
                  <a:noFill/>
                </a:ln>
                <a:solidFill>
                  <a:prstClr val="black"/>
                </a:solidFill>
                <a:effectLst/>
                <a:uLnTx/>
                <a:uFillTx/>
                <a:latin typeface="Source Sans Pro" panose="020B0503030403020204" pitchFamily="34" charset="0"/>
                <a:ea typeface="Source Sans Pro" panose="020B0503030403020204" pitchFamily="34" charset="0"/>
              </a:rPr>
              <a:t>Haitallisten toimintamallien tunnistaminen – Oppilaan moniste</a:t>
            </a:r>
          </a:p>
          <a:p>
            <a:pPr>
              <a:spcBef>
                <a:spcPts val="600"/>
              </a:spcBef>
              <a:defRPr/>
            </a:pPr>
            <a:r>
              <a:rPr kumimoji="0" lang="fi-FI" sz="1200" b="1" normalizeH="0" dirty="0">
                <a:ln>
                  <a:noFill/>
                </a:ln>
                <a:solidFill>
                  <a:prstClr val="black"/>
                </a:solidFill>
                <a:effectLst/>
                <a:uLnTx/>
                <a:uFillTx/>
                <a:latin typeface="Source Sans Pro" panose="020B0503030403020204" pitchFamily="34" charset="0"/>
                <a:ea typeface="Source Sans Pro" panose="020B0503030403020204" pitchFamily="34" charset="0"/>
              </a:rPr>
              <a:t>Materiaali 2: </a:t>
            </a:r>
            <a:r>
              <a:rPr kumimoji="0" lang="fi-FI" sz="1200" normalizeH="0" dirty="0">
                <a:ln>
                  <a:noFill/>
                </a:ln>
                <a:solidFill>
                  <a:prstClr val="black"/>
                </a:solidFill>
                <a:effectLst/>
                <a:uLnTx/>
                <a:uFillTx/>
                <a:latin typeface="Source Sans Pro" panose="020B0503030403020204" pitchFamily="34" charset="0"/>
                <a:ea typeface="Source Sans Pro" panose="020B0503030403020204" pitchFamily="34" charset="0"/>
              </a:rPr>
              <a:t>Myönteisten toimintamallien tunnistaminen – Oppilaan moniste</a:t>
            </a:r>
          </a:p>
          <a:p>
            <a:pPr>
              <a:spcBef>
                <a:spcPts val="600"/>
              </a:spcBef>
              <a:defRPr/>
            </a:pPr>
            <a:r>
              <a:rPr kumimoji="0" lang="fi-FI" sz="1200" b="1" normalizeH="0" dirty="0">
                <a:ln>
                  <a:noFill/>
                </a:ln>
                <a:solidFill>
                  <a:prstClr val="black"/>
                </a:solidFill>
                <a:effectLst/>
                <a:uLnTx/>
                <a:uFillTx/>
                <a:latin typeface="Source Sans Pro" panose="020B0503030403020204" pitchFamily="34" charset="0"/>
                <a:ea typeface="Source Sans Pro" panose="020B0503030403020204" pitchFamily="34" charset="0"/>
              </a:rPr>
              <a:t>Materiaali 3: </a:t>
            </a:r>
            <a:r>
              <a:rPr kumimoji="0" lang="fi-FI" sz="1200" normalizeH="0" dirty="0">
                <a:ln>
                  <a:noFill/>
                </a:ln>
                <a:solidFill>
                  <a:prstClr val="black"/>
                </a:solidFill>
                <a:effectLst/>
                <a:uLnTx/>
                <a:uFillTx/>
                <a:latin typeface="Source Sans Pro" panose="020B0503030403020204" pitchFamily="34" charset="0"/>
                <a:ea typeface="Source Sans Pro" panose="020B0503030403020204" pitchFamily="34" charset="0"/>
              </a:rPr>
              <a:t>Minun sääntöni – Oppilaan moniste</a:t>
            </a:r>
            <a:endParaRPr lang="fi-FI" sz="120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a:p>
            <a:pPr>
              <a:spcBef>
                <a:spcPts val="600"/>
              </a:spcBef>
              <a:defRPr/>
            </a:pPr>
            <a:endParaRPr lang="fi-FI" sz="120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a:p>
            <a:pPr marR="0" lvl="0" algn="l" defTabSz="914400" rtl="0" eaLnBrk="1" fontAlgn="auto" latinLnBrk="0" hangingPunct="1">
              <a:lnSpc>
                <a:spcPct val="100000"/>
              </a:lnSpc>
              <a:spcBef>
                <a:spcPts val="600"/>
              </a:spcBef>
              <a:spcAft>
                <a:spcPts val="0"/>
              </a:spcAft>
              <a:buClrTx/>
              <a:buSzTx/>
              <a:tabLst/>
              <a:defRPr/>
            </a:pPr>
            <a:endParaRPr lang="fi-FI" sz="120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388620" y="1417319"/>
            <a:ext cx="5011639" cy="5091053"/>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804710" cy="5232202"/>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Tehtävässä oppilaat oppivat ryhmän jäsenenä toimimisen taitoja. Tehtävä näyttää oppilaille, että negatiiviset ja positiiviset toimintatavat ovat jotakin, mitä he voivat valita sen sijaan, että ne kuvaisivat oppilaita. Säännöt konkretisoivat oppilaalle sen, mitä häneltä ryhmän jäsenenä erilaisissa tilanteissa odotetaan. Ne auttavat oppilasta tunnistamaan miten oma toiminta vaikuttaa ryhmän hyvinvointiin  ja käyttämään omia vahvuuksia  ryhmän rakentumisen hyväksi.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Tehtävä kehittää oppilaan ajattelun ja oppimaan oppimisen taitoja. Tehtävässä tarkastellaan omien tekojen seurauksia ja tunnistetaan omia velvollisuuksia yhteiselämän vaatimuksien näkökulmasta.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Sääntöharjoitus toteutetaan ensimmäisen kerran heti tavoitetyöskentelyn jälkeen. Sääntöharjoitukseen palataan sovituin väliajoin ”Miten onnistuimme” -harjoituksen jälkeen.</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lang="fi-FI" sz="1200" dirty="0">
                <a:solidFill>
                  <a:prstClr val="black"/>
                </a:solidFill>
                <a:latin typeface="Source Sans Pro"/>
              </a:rPr>
              <a:t>Kulkee mukana pitkin lukuvuotta</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Ensimmäisellä kerralla 45 minuuttia, jatkossa tarpeen mukaan</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Molemmat</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Suorakulmio 7">
            <a:extLst>
              <a:ext uri="{FF2B5EF4-FFF2-40B4-BE49-F238E27FC236}">
                <a16:creationId xmlns:a16="http://schemas.microsoft.com/office/drawing/2014/main" id="{B11E1A97-4C0D-98DD-50C1-3D093A91ED1A}"/>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kstiruutu 5">
            <a:extLst>
              <a:ext uri="{FF2B5EF4-FFF2-40B4-BE49-F238E27FC236}">
                <a16:creationId xmlns:a16="http://schemas.microsoft.com/office/drawing/2014/main" id="{F48B26CD-4A78-8F93-4D3D-9DEF4A7508AA}"/>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4" name="Kuva 3" descr="Kuva palapelin palasta. Kuva viittaa vuorovaikutusta tukevaan interventioaktiviteettiin.">
            <a:extLst>
              <a:ext uri="{FF2B5EF4-FFF2-40B4-BE49-F238E27FC236}">
                <a16:creationId xmlns:a16="http://schemas.microsoft.com/office/drawing/2014/main" id="{26B31DBB-BD32-49AF-F4B7-8A7C5E5146A4}"/>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1568408" y="842477"/>
            <a:ext cx="909959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Tehtävässä oppilaat tutustuvat ryhmän toimintaa tukeviin ja haittaaviin toimintatapoihin ja laativat itselleen kolme ikiomaa ryhmässä toimimiseen liittyvää sääntöä.</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Minun sääntöni</a:t>
            </a:r>
          </a:p>
        </p:txBody>
      </p:sp>
      <p:pic>
        <p:nvPicPr>
          <p:cNvPr id="2" name="Picture 2" descr="SchoolWell-hankkeen logo.">
            <a:extLst>
              <a:ext uri="{FF2B5EF4-FFF2-40B4-BE49-F238E27FC236}">
                <a16:creationId xmlns:a16="http://schemas.microsoft.com/office/drawing/2014/main" id="{E6DFCCC6-36D8-DAF3-FCAE-F2E0558EBC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197669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graphicFrame>
        <p:nvGraphicFramePr>
          <p:cNvPr id="10" name="Sisällön paikkamerkki 2" descr="Grafiikka koostuu 25 tekstilaatikosta, joista 23:ssa on erilaisia haitallisia toimintamalleja. Esimerkiksi: ”Keskeytän ja puhun muiden päälle”.">
            <a:extLst>
              <a:ext uri="{FF2B5EF4-FFF2-40B4-BE49-F238E27FC236}">
                <a16:creationId xmlns:a16="http://schemas.microsoft.com/office/drawing/2014/main" id="{227ED9FA-DEE0-2A3A-30C0-00B375F3A453}"/>
              </a:ext>
            </a:extLst>
          </p:cNvPr>
          <p:cNvGraphicFramePr>
            <a:graphicFrameLocks/>
          </p:cNvGraphicFramePr>
          <p:nvPr>
            <p:extLst>
              <p:ext uri="{D42A27DB-BD31-4B8C-83A1-F6EECF244321}">
                <p14:modId xmlns:p14="http://schemas.microsoft.com/office/powerpoint/2010/main" val="2756384200"/>
              </p:ext>
            </p:extLst>
          </p:nvPr>
        </p:nvGraphicFramePr>
        <p:xfrm>
          <a:off x="5536692" y="1530627"/>
          <a:ext cx="6391656" cy="5002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uorakulmio 14" descr="Tyhjä valkoinen ruutu tekstilaatikoiden oikeassa yläkulmassa. Oppilas voi laittaa ruutuun raksin, jos kohta pitää paikkaansa hänen kohdallaan.">
            <a:extLst>
              <a:ext uri="{FF2B5EF4-FFF2-40B4-BE49-F238E27FC236}">
                <a16:creationId xmlns:a16="http://schemas.microsoft.com/office/drawing/2014/main" id="{6F35CAFD-0E8E-7EC2-0623-CF4B1FE863B2}"/>
              </a:ext>
              <a:ext uri="{C183D7F6-B498-43B3-948B-1728B52AA6E4}">
                <adec:decorative xmlns:adec="http://schemas.microsoft.com/office/drawing/2017/decorative" val="0"/>
              </a:ext>
            </a:extLst>
          </p:cNvPr>
          <p:cNvSpPr/>
          <p:nvPr/>
        </p:nvSpPr>
        <p:spPr>
          <a:xfrm>
            <a:off x="11752693" y="5305183"/>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6" name="Suorakulmio 14" descr="Tyhjä valkoinen ruutu tekstilaatikoiden oikeassa yläkulmassa. Oppilas voi laittaa ruutuun raksin, jos kohta pitää paikkaansa hänen kohdallaan.">
            <a:extLst>
              <a:ext uri="{FF2B5EF4-FFF2-40B4-BE49-F238E27FC236}">
                <a16:creationId xmlns:a16="http://schemas.microsoft.com/office/drawing/2014/main" id="{AA224A23-7A43-DD08-5238-338566331DF0}"/>
              </a:ext>
              <a:ext uri="{C183D7F6-B498-43B3-948B-1728B52AA6E4}">
                <adec:decorative xmlns:adec="http://schemas.microsoft.com/office/drawing/2017/decorative" val="0"/>
              </a:ext>
            </a:extLst>
          </p:cNvPr>
          <p:cNvSpPr/>
          <p:nvPr/>
        </p:nvSpPr>
        <p:spPr>
          <a:xfrm>
            <a:off x="10426983" y="5344756"/>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4" name="Suorakulmio 32" descr="Tyhjä valkoinen ruutu tekstilaatikoiden oikeassa yläkulmassa. Oppilas voi laittaa ruutuun raksin, jos kohta pitää paikkaansa hänen kohdallaan.">
            <a:extLst>
              <a:ext uri="{FF2B5EF4-FFF2-40B4-BE49-F238E27FC236}">
                <a16:creationId xmlns:a16="http://schemas.microsoft.com/office/drawing/2014/main" id="{4A8172CB-7840-7AF0-1180-70D4C59437B4}"/>
              </a:ext>
              <a:ext uri="{C183D7F6-B498-43B3-948B-1728B52AA6E4}">
                <adec:decorative xmlns:adec="http://schemas.microsoft.com/office/drawing/2017/decorative" val="0"/>
              </a:ext>
            </a:extLst>
          </p:cNvPr>
          <p:cNvSpPr/>
          <p:nvPr/>
        </p:nvSpPr>
        <p:spPr>
          <a:xfrm>
            <a:off x="9137770" y="533633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5" name="Suorakulmio 33" descr="Tyhjä valkoinen ruutu tekstilaatikoiden oikeassa yläkulmassa. Oppilas voi laittaa ruutuun raksin, jos kohta pitää paikkaansa hänen kohdallaan.">
            <a:extLst>
              <a:ext uri="{FF2B5EF4-FFF2-40B4-BE49-F238E27FC236}">
                <a16:creationId xmlns:a16="http://schemas.microsoft.com/office/drawing/2014/main" id="{80609D19-834F-D3FA-1C36-6BAC953779C4}"/>
              </a:ext>
              <a:ext uri="{C183D7F6-B498-43B3-948B-1728B52AA6E4}">
                <adec:decorative xmlns:adec="http://schemas.microsoft.com/office/drawing/2017/decorative" val="0"/>
              </a:ext>
            </a:extLst>
          </p:cNvPr>
          <p:cNvSpPr/>
          <p:nvPr/>
        </p:nvSpPr>
        <p:spPr>
          <a:xfrm>
            <a:off x="7824664" y="5336814"/>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3" name="Suorakulmio 11" descr="Tyhjä valkoinen ruutu tekstilaatikoiden oikeassa yläkulmassa. Oppilas voi laittaa ruutuun raksin, jos kohta pitää paikkaansa hänen kohdallaan.">
            <a:extLst>
              <a:ext uri="{FF2B5EF4-FFF2-40B4-BE49-F238E27FC236}">
                <a16:creationId xmlns:a16="http://schemas.microsoft.com/office/drawing/2014/main" id="{7C16910C-987C-38EB-7EFD-B373874DEF8D}"/>
              </a:ext>
              <a:ext uri="{C183D7F6-B498-43B3-948B-1728B52AA6E4}">
                <adec:decorative xmlns:adec="http://schemas.microsoft.com/office/drawing/2017/decorative" val="0"/>
              </a:ext>
            </a:extLst>
          </p:cNvPr>
          <p:cNvSpPr/>
          <p:nvPr/>
        </p:nvSpPr>
        <p:spPr>
          <a:xfrm>
            <a:off x="6526486" y="5327373"/>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3" name="Suorakulmio 31" descr="Tyhjä valkoinen ruutu tekstilaatikoiden oikeassa yläkulmassa. Oppilas voi laittaa ruutuun raksin, jos kohta pitää paikkaansa hänen kohdallaan.">
            <a:extLst>
              <a:ext uri="{FF2B5EF4-FFF2-40B4-BE49-F238E27FC236}">
                <a16:creationId xmlns:a16="http://schemas.microsoft.com/office/drawing/2014/main" id="{D5F7EBCB-7C85-30E3-B92A-F9A6C4AF5E5C}"/>
              </a:ext>
              <a:ext uri="{C183D7F6-B498-43B3-948B-1728B52AA6E4}">
                <adec:decorative xmlns:adec="http://schemas.microsoft.com/office/drawing/2017/decorative" val="0"/>
              </a:ext>
            </a:extLst>
          </p:cNvPr>
          <p:cNvSpPr/>
          <p:nvPr/>
        </p:nvSpPr>
        <p:spPr>
          <a:xfrm>
            <a:off x="11753705" y="4489244"/>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6" name="Suorakulmio 2" descr="Tyhjä valkoinen ruutu tekstilaatikoiden oikeassa yläkulmassa. Oppilas voi laittaa ruutuun raksin, jos kohta pitää paikkaansa hänen kohdallaan.">
            <a:extLst>
              <a:ext uri="{FF2B5EF4-FFF2-40B4-BE49-F238E27FC236}">
                <a16:creationId xmlns:a16="http://schemas.microsoft.com/office/drawing/2014/main" id="{219D0D27-692A-9DEA-3516-06FA6341E050}"/>
              </a:ext>
              <a:ext uri="{C183D7F6-B498-43B3-948B-1728B52AA6E4}">
                <adec:decorative xmlns:adec="http://schemas.microsoft.com/office/drawing/2017/decorative" val="0"/>
              </a:ext>
            </a:extLst>
          </p:cNvPr>
          <p:cNvSpPr/>
          <p:nvPr/>
        </p:nvSpPr>
        <p:spPr>
          <a:xfrm>
            <a:off x="10450324" y="449202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1" name="Suorakulmio 29" descr="Tyhjä valkoinen ruutu tekstilaatikoiden oikeassa yläkulmassa. Oppilas voi laittaa ruutuun raksin, jos kohta pitää paikkaansa hänen kohdallaan.">
            <a:extLst>
              <a:ext uri="{FF2B5EF4-FFF2-40B4-BE49-F238E27FC236}">
                <a16:creationId xmlns:a16="http://schemas.microsoft.com/office/drawing/2014/main" id="{9E0D2199-0C4B-5547-6A6D-A9536FB00D40}"/>
              </a:ext>
              <a:ext uri="{C183D7F6-B498-43B3-948B-1728B52AA6E4}">
                <adec:decorative xmlns:adec="http://schemas.microsoft.com/office/drawing/2017/decorative" val="0"/>
              </a:ext>
            </a:extLst>
          </p:cNvPr>
          <p:cNvSpPr/>
          <p:nvPr/>
        </p:nvSpPr>
        <p:spPr>
          <a:xfrm>
            <a:off x="9128805" y="448801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0" name="Suorakulmio 28" descr="Tyhjä valkoinen ruutu tekstilaatikoiden oikeassa yläkulmassa. Oppilas voi laittaa ruutuun raksin, jos kohta pitää paikkaansa hänen kohdallaan.">
            <a:extLst>
              <a:ext uri="{FF2B5EF4-FFF2-40B4-BE49-F238E27FC236}">
                <a16:creationId xmlns:a16="http://schemas.microsoft.com/office/drawing/2014/main" id="{F0BB300E-8DE5-AB77-32B1-E8B34C0E4479}"/>
              </a:ext>
              <a:ext uri="{C183D7F6-B498-43B3-948B-1728B52AA6E4}">
                <adec:decorative xmlns:adec="http://schemas.microsoft.com/office/drawing/2017/decorative" val="0"/>
              </a:ext>
            </a:extLst>
          </p:cNvPr>
          <p:cNvSpPr/>
          <p:nvPr/>
        </p:nvSpPr>
        <p:spPr>
          <a:xfrm>
            <a:off x="7824664" y="4498862"/>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8" name="Suorakulmio 16" descr="Tyhjä valkoinen ruutu tekstilaatikoiden oikeassa yläkulmassa. Oppilas voi laittaa ruutuun raksin, jos kohta pitää paikkaansa hänen kohdallaan.">
            <a:extLst>
              <a:ext uri="{FF2B5EF4-FFF2-40B4-BE49-F238E27FC236}">
                <a16:creationId xmlns:a16="http://schemas.microsoft.com/office/drawing/2014/main" id="{36E892AE-B535-E8A0-893C-F70197070A88}"/>
              </a:ext>
              <a:ext uri="{C183D7F6-B498-43B3-948B-1728B52AA6E4}">
                <adec:decorative xmlns:adec="http://schemas.microsoft.com/office/drawing/2017/decorative" val="0"/>
              </a:ext>
            </a:extLst>
          </p:cNvPr>
          <p:cNvSpPr/>
          <p:nvPr/>
        </p:nvSpPr>
        <p:spPr>
          <a:xfrm>
            <a:off x="6526486" y="4498862"/>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9" name="Suorakulmio 27" descr="Tyhjä valkoinen ruutu tekstilaatikoiden oikeassa yläkulmassa. Oppilas voi laittaa ruutuun raksin, jos kohta pitää paikkaansa hänen kohdallaan.">
            <a:extLst>
              <a:ext uri="{FF2B5EF4-FFF2-40B4-BE49-F238E27FC236}">
                <a16:creationId xmlns:a16="http://schemas.microsoft.com/office/drawing/2014/main" id="{DF0D6F3A-C631-BB84-C077-825793C2A056}"/>
              </a:ext>
              <a:ext uri="{C183D7F6-B498-43B3-948B-1728B52AA6E4}">
                <adec:decorative xmlns:adec="http://schemas.microsoft.com/office/drawing/2017/decorative" val="0"/>
              </a:ext>
            </a:extLst>
          </p:cNvPr>
          <p:cNvSpPr/>
          <p:nvPr/>
        </p:nvSpPr>
        <p:spPr>
          <a:xfrm>
            <a:off x="11751684" y="3670174"/>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32" name="Suorakulmio 30" descr="Tyhjä valkoinen ruutu tekstilaatikoiden oikeassa yläkulmassa. Oppilas voi laittaa ruutuun raksin, jos kohta pitää paikkaansa hänen kohdallaan.">
            <a:extLst>
              <a:ext uri="{FF2B5EF4-FFF2-40B4-BE49-F238E27FC236}">
                <a16:creationId xmlns:a16="http://schemas.microsoft.com/office/drawing/2014/main" id="{6D25E6E0-7CAF-FEF7-78DB-73CB5A37E933}"/>
              </a:ext>
              <a:ext uri="{C183D7F6-B498-43B3-948B-1728B52AA6E4}">
                <adec:decorative xmlns:adec="http://schemas.microsoft.com/office/drawing/2017/decorative" val="0"/>
              </a:ext>
            </a:extLst>
          </p:cNvPr>
          <p:cNvSpPr/>
          <p:nvPr/>
        </p:nvSpPr>
        <p:spPr>
          <a:xfrm>
            <a:off x="10453506" y="3670174"/>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7" name="Suorakulmio 25" descr="Tyhjä valkoinen ruutu tekstilaatikoiden oikeassa yläkulmassa. Oppilas voi laittaa ruutuun raksin, jos kohta pitää paikkaansa hänen kohdallaan.">
            <a:extLst>
              <a:ext uri="{FF2B5EF4-FFF2-40B4-BE49-F238E27FC236}">
                <a16:creationId xmlns:a16="http://schemas.microsoft.com/office/drawing/2014/main" id="{1F360B82-C19F-F99B-79CA-EE6C0C4967E8}"/>
              </a:ext>
              <a:ext uri="{C183D7F6-B498-43B3-948B-1728B52AA6E4}">
                <adec:decorative xmlns:adec="http://schemas.microsoft.com/office/drawing/2017/decorative" val="0"/>
              </a:ext>
            </a:extLst>
          </p:cNvPr>
          <p:cNvSpPr/>
          <p:nvPr/>
        </p:nvSpPr>
        <p:spPr>
          <a:xfrm>
            <a:off x="9119397" y="367035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6" name="Suorakulmio 24" descr="Tyhjä valkoinen ruutu tekstilaatikoiden oikeassa yläkulmassa. Oppilas voi laittaa ruutuun raksin, jos kohta pitää paikkaansa hänen kohdallaan.">
            <a:extLst>
              <a:ext uri="{FF2B5EF4-FFF2-40B4-BE49-F238E27FC236}">
                <a16:creationId xmlns:a16="http://schemas.microsoft.com/office/drawing/2014/main" id="{FB53D0C4-670C-54A8-3A5D-773B8DAD7A3C}"/>
              </a:ext>
              <a:ext uri="{C183D7F6-B498-43B3-948B-1728B52AA6E4}">
                <adec:decorative xmlns:adec="http://schemas.microsoft.com/office/drawing/2017/decorative" val="0"/>
              </a:ext>
            </a:extLst>
          </p:cNvPr>
          <p:cNvSpPr/>
          <p:nvPr/>
        </p:nvSpPr>
        <p:spPr>
          <a:xfrm>
            <a:off x="7824664" y="3679792"/>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4" name="Suorakulmio 12" descr="Tyhjä valkoinen ruutu tekstilaatikoiden oikeassa yläkulmassa. Oppilas voi laittaa ruutuun raksin, jos kohta pitää paikkaansa hänen kohdallaan.">
            <a:extLst>
              <a:ext uri="{FF2B5EF4-FFF2-40B4-BE49-F238E27FC236}">
                <a16:creationId xmlns:a16="http://schemas.microsoft.com/office/drawing/2014/main" id="{E6D8BDF7-6265-E6CB-ECA3-9EF84817659B}"/>
              </a:ext>
              <a:ext uri="{C183D7F6-B498-43B3-948B-1728B52AA6E4}">
                <adec:decorative xmlns:adec="http://schemas.microsoft.com/office/drawing/2017/decorative" val="0"/>
              </a:ext>
            </a:extLst>
          </p:cNvPr>
          <p:cNvSpPr/>
          <p:nvPr/>
        </p:nvSpPr>
        <p:spPr>
          <a:xfrm>
            <a:off x="6526486" y="367035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5" name="Suorakulmio 23" descr="Tyhjä valkoinen ruutu tekstilaatikoiden oikeassa yläkulmassa. Oppilas voi laittaa ruutuun raksin, jos kohta pitää paikkaansa hänen kohdallaan.">
            <a:extLst>
              <a:ext uri="{FF2B5EF4-FFF2-40B4-BE49-F238E27FC236}">
                <a16:creationId xmlns:a16="http://schemas.microsoft.com/office/drawing/2014/main" id="{C351607C-B935-F515-10D4-B2689371689D}"/>
              </a:ext>
              <a:ext uri="{C183D7F6-B498-43B3-948B-1728B52AA6E4}">
                <adec:decorative xmlns:adec="http://schemas.microsoft.com/office/drawing/2017/decorative" val="0"/>
              </a:ext>
            </a:extLst>
          </p:cNvPr>
          <p:cNvSpPr/>
          <p:nvPr/>
        </p:nvSpPr>
        <p:spPr>
          <a:xfrm>
            <a:off x="11764885" y="2836604"/>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8" name="Suorakulmio 26" descr="Tyhjä valkoinen ruutu tekstilaatikoiden oikeassa yläkulmassa. Oppilas voi laittaa ruutuun raksin, jos kohta pitää paikkaansa hänen kohdallaan.">
            <a:extLst>
              <a:ext uri="{FF2B5EF4-FFF2-40B4-BE49-F238E27FC236}">
                <a16:creationId xmlns:a16="http://schemas.microsoft.com/office/drawing/2014/main" id="{3226835B-EAC5-98EB-C92F-254459EADFBC}"/>
              </a:ext>
              <a:ext uri="{C183D7F6-B498-43B3-948B-1728B52AA6E4}">
                <adec:decorative xmlns:adec="http://schemas.microsoft.com/office/drawing/2017/decorative" val="0"/>
              </a:ext>
            </a:extLst>
          </p:cNvPr>
          <p:cNvSpPr/>
          <p:nvPr/>
        </p:nvSpPr>
        <p:spPr>
          <a:xfrm>
            <a:off x="10448672" y="2836604"/>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3" name="Suorakulmio 21" descr="Tyhjä valkoinen ruutu tekstilaatikoiden oikeassa yläkulmassa. Oppilas voi laittaa ruutuun raksin, jos kohta pitää paikkaansa hänen kohdallaan.">
            <a:extLst>
              <a:ext uri="{FF2B5EF4-FFF2-40B4-BE49-F238E27FC236}">
                <a16:creationId xmlns:a16="http://schemas.microsoft.com/office/drawing/2014/main" id="{229A79D3-B3EC-B908-167A-7E6A50021C9B}"/>
              </a:ext>
              <a:ext uri="{C183D7F6-B498-43B3-948B-1728B52AA6E4}">
                <adec:decorative xmlns:adec="http://schemas.microsoft.com/office/drawing/2017/decorative" val="0"/>
              </a:ext>
            </a:extLst>
          </p:cNvPr>
          <p:cNvSpPr/>
          <p:nvPr/>
        </p:nvSpPr>
        <p:spPr>
          <a:xfrm>
            <a:off x="9128804" y="2820727"/>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2" name="Suorakulmio 20" descr="Tyhjä valkoinen ruutu tekstilaatikoiden oikeassa yläkulmassa. Oppilas voi laittaa ruutuun raksin, jos kohta pitää paikkaansa hänen kohdallaan.">
            <a:extLst>
              <a:ext uri="{FF2B5EF4-FFF2-40B4-BE49-F238E27FC236}">
                <a16:creationId xmlns:a16="http://schemas.microsoft.com/office/drawing/2014/main" id="{0EDC138E-703F-4CA2-D63E-C8EA41459D6A}"/>
              </a:ext>
              <a:ext uri="{C183D7F6-B498-43B3-948B-1728B52AA6E4}">
                <adec:decorative xmlns:adec="http://schemas.microsoft.com/office/drawing/2017/decorative" val="0"/>
              </a:ext>
            </a:extLst>
          </p:cNvPr>
          <p:cNvSpPr/>
          <p:nvPr/>
        </p:nvSpPr>
        <p:spPr>
          <a:xfrm>
            <a:off x="7824664" y="2841840"/>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7" name="Suorakulmio 15" descr="Tyhjä valkoinen ruutu tekstilaatikoiden oikeassa yläkulmassa. Oppilas voi laittaa ruutuun raksin, jos kohta pitää paikkaansa hänen kohdallaan.">
            <a:extLst>
              <a:ext uri="{FF2B5EF4-FFF2-40B4-BE49-F238E27FC236}">
                <a16:creationId xmlns:a16="http://schemas.microsoft.com/office/drawing/2014/main" id="{AC897D00-C930-A48A-6544-7EBBE20AD5AB}"/>
              </a:ext>
              <a:ext uri="{C183D7F6-B498-43B3-948B-1728B52AA6E4}">
                <adec:decorative xmlns:adec="http://schemas.microsoft.com/office/drawing/2017/decorative" val="0"/>
              </a:ext>
            </a:extLst>
          </p:cNvPr>
          <p:cNvSpPr/>
          <p:nvPr/>
        </p:nvSpPr>
        <p:spPr>
          <a:xfrm>
            <a:off x="6526486" y="2841840"/>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1" name="Suorakulmio 19" descr="Tyhjä valkoinen ruutu tekstilaatikoiden oikeassa yläkulmassa. Oppilas voi laittaa ruutuun raksin, jos kohta pitää paikkaansa hänen kohdallaan.">
            <a:extLst>
              <a:ext uri="{FF2B5EF4-FFF2-40B4-BE49-F238E27FC236}">
                <a16:creationId xmlns:a16="http://schemas.microsoft.com/office/drawing/2014/main" id="{5B05647F-1672-CDB4-AB8F-2665F3555BDC}"/>
              </a:ext>
              <a:ext uri="{C183D7F6-B498-43B3-948B-1728B52AA6E4}">
                <adec:decorative xmlns:adec="http://schemas.microsoft.com/office/drawing/2017/decorative" val="0"/>
              </a:ext>
            </a:extLst>
          </p:cNvPr>
          <p:cNvSpPr/>
          <p:nvPr/>
        </p:nvSpPr>
        <p:spPr>
          <a:xfrm>
            <a:off x="11773090" y="2013329"/>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4" name="Suorakulmio 22" descr="Tyhjä valkoinen ruutu tekstilaatikoiden oikeassa yläkulmassa. Oppilas voi laittaa ruutuun raksin, jos kohta pitää paikkaansa hänen kohdallaan.">
            <a:extLst>
              <a:ext uri="{FF2B5EF4-FFF2-40B4-BE49-F238E27FC236}">
                <a16:creationId xmlns:a16="http://schemas.microsoft.com/office/drawing/2014/main" id="{C72D11B4-4FEB-3DD0-A0CB-74ECC577ACE5}"/>
              </a:ext>
              <a:ext uri="{C183D7F6-B498-43B3-948B-1728B52AA6E4}">
                <adec:decorative xmlns:adec="http://schemas.microsoft.com/office/drawing/2017/decorative" val="0"/>
              </a:ext>
            </a:extLst>
          </p:cNvPr>
          <p:cNvSpPr/>
          <p:nvPr/>
        </p:nvSpPr>
        <p:spPr>
          <a:xfrm>
            <a:off x="10432036" y="2013329"/>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5" name="Suorakulmio 13" descr="Tyhjä valkoinen ruutu tekstilaatikoiden oikeassa yläkulmassa. Oppilas voi laittaa ruutuun raksin, jos kohta pitää paikkaansa hänen kohdallaan.">
            <a:extLst>
              <a:ext uri="{FF2B5EF4-FFF2-40B4-BE49-F238E27FC236}">
                <a16:creationId xmlns:a16="http://schemas.microsoft.com/office/drawing/2014/main" id="{16CC4F90-AD51-739E-D955-114F6DE518AC}"/>
              </a:ext>
              <a:ext uri="{C183D7F6-B498-43B3-948B-1728B52AA6E4}">
                <adec:decorative xmlns:adec="http://schemas.microsoft.com/office/drawing/2017/decorative" val="0"/>
              </a:ext>
            </a:extLst>
          </p:cNvPr>
          <p:cNvSpPr/>
          <p:nvPr/>
        </p:nvSpPr>
        <p:spPr>
          <a:xfrm>
            <a:off x="9128804" y="2003060"/>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0" name="Suorakulmio 18" descr="Tyhjä valkoinen ruutu tekstilaatikoiden oikeassa yläkulmassa. Oppilas voi laittaa ruutuun raksin, jos kohta pitää paikkaansa hänen kohdallaan.">
            <a:extLst>
              <a:ext uri="{FF2B5EF4-FFF2-40B4-BE49-F238E27FC236}">
                <a16:creationId xmlns:a16="http://schemas.microsoft.com/office/drawing/2014/main" id="{179D6B29-E2CB-3D18-7EFB-41CF26AB60FA}"/>
              </a:ext>
              <a:ext uri="{C183D7F6-B498-43B3-948B-1728B52AA6E4}">
                <adec:decorative xmlns:adec="http://schemas.microsoft.com/office/drawing/2017/decorative" val="0"/>
              </a:ext>
            </a:extLst>
          </p:cNvPr>
          <p:cNvSpPr/>
          <p:nvPr/>
        </p:nvSpPr>
        <p:spPr>
          <a:xfrm>
            <a:off x="7824664" y="201620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9" name="Suorakulmio 17" descr="Tyhjä valkoinen ruutu tekstilaatikoiden oikeassa yläkulmassa. Oppilas voi laittaa ruutuun raksin, jos kohta pitää paikkaansa hänen kohdallaan.">
            <a:extLst>
              <a:ext uri="{FF2B5EF4-FFF2-40B4-BE49-F238E27FC236}">
                <a16:creationId xmlns:a16="http://schemas.microsoft.com/office/drawing/2014/main" id="{D29C1993-5D93-CA75-781C-88E4905F27E0}"/>
              </a:ext>
              <a:ext uri="{C183D7F6-B498-43B3-948B-1728B52AA6E4}">
                <adec:decorative xmlns:adec="http://schemas.microsoft.com/office/drawing/2017/decorative" val="0"/>
              </a:ext>
            </a:extLst>
          </p:cNvPr>
          <p:cNvSpPr/>
          <p:nvPr/>
        </p:nvSpPr>
        <p:spPr>
          <a:xfrm>
            <a:off x="6526485" y="2013329"/>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5" name="Suorakulmio 3">
            <a:extLst>
              <a:ext uri="{FF2B5EF4-FFF2-40B4-BE49-F238E27FC236}">
                <a16:creationId xmlns:a16="http://schemas.microsoft.com/office/drawing/2014/main" id="{0EE9D51C-7328-531F-32C0-8251F33B6B7C}"/>
              </a:ext>
            </a:extLst>
          </p:cNvPr>
          <p:cNvSpPr/>
          <p:nvPr/>
        </p:nvSpPr>
        <p:spPr>
          <a:xfrm>
            <a:off x="720000" y="1632217"/>
            <a:ext cx="4588092" cy="4951463"/>
          </a:xfrm>
          <a:prstGeom prst="rect">
            <a:avLst/>
          </a:prstGeom>
        </p:spPr>
        <p:txBody>
          <a:bodyPr vert="horz" lIns="0" tIns="0" rIns="0" bIns="0" rtlCol="0">
            <a:normAutofit fontScale="92500"/>
          </a:bodyPr>
          <a:lstStyle/>
          <a:p>
            <a:pPr>
              <a:lnSpc>
                <a:spcPct val="90000"/>
              </a:lnSpc>
              <a:spcBef>
                <a:spcPts val="1001"/>
              </a:spcBef>
              <a:buClr>
                <a:schemeClr val="tx2"/>
              </a:buClr>
            </a:pPr>
            <a:r>
              <a:rPr lang="fi-FI" sz="1500" spc="-60" dirty="0">
                <a:latin typeface="Source Sans Pro" panose="020B0503030403020204" pitchFamily="34" charset="0"/>
                <a:ea typeface="Source Sans Pro" panose="020B0503030403020204" pitchFamily="34" charset="0"/>
              </a:rPr>
              <a:t>Ryhmässä tai luokassa työskentely ja vuorovaikutus ei ole aina helppoa. Joskus sitä toimii huomaamattaankin sellaisella tavalla, mikä aiheuttaa itselle tai ympärillä oleville harmia. Ohessa on joitakin esimerkkejä haitallisista toimintatavoista. Lue toimintatavat huolellisesti läpi ja pohdi tunnistatko niistä itsesi. Merkitse ruksi sellaisen toimintatavan kohdalle, jonka mukaan olet joskus toiminut.  Voit myös miettiä omia ehdotuksia toimintatavoista ja kirjata ne tyhjään ruutuun.</a:t>
            </a:r>
            <a:endParaRPr lang="fi-FI" sz="1500" i="1" spc="-60" dirty="0">
              <a:latin typeface="Source Sans Pro" panose="020B0503030403020204" pitchFamily="34" charset="0"/>
              <a:ea typeface="Source Sans Pro" panose="020B0503030403020204" pitchFamily="34" charset="0"/>
            </a:endParaRPr>
          </a:p>
          <a:p>
            <a:pPr>
              <a:lnSpc>
                <a:spcPct val="90000"/>
              </a:lnSpc>
              <a:spcBef>
                <a:spcPts val="1001"/>
              </a:spcBef>
              <a:buClr>
                <a:schemeClr val="tx2"/>
              </a:buClr>
            </a:pPr>
            <a:r>
              <a:rPr lang="fi-FI" sz="1500" b="1" spc="-60" dirty="0">
                <a:latin typeface="Source Sans Pro" panose="020B0503030403020204" pitchFamily="34" charset="0"/>
                <a:ea typeface="Source Sans Pro" panose="020B0503030403020204" pitchFamily="34" charset="0"/>
              </a:rPr>
              <a:t>Miltä se on sinusta tuntunut?</a:t>
            </a:r>
          </a:p>
          <a:p>
            <a:pPr>
              <a:lnSpc>
                <a:spcPct val="200000"/>
              </a:lnSpc>
              <a:spcBef>
                <a:spcPts val="1001"/>
              </a:spcBef>
              <a:buClr>
                <a:schemeClr val="tx2"/>
              </a:buClr>
            </a:pPr>
            <a:r>
              <a:rPr lang="fi-FI" sz="1500" i="1" spc="-60"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a:t>
            </a:r>
          </a:p>
          <a:p>
            <a:pPr>
              <a:lnSpc>
                <a:spcPct val="200000"/>
              </a:lnSpc>
              <a:spcBef>
                <a:spcPts val="1001"/>
              </a:spcBef>
              <a:buClr>
                <a:schemeClr val="tx2"/>
              </a:buClr>
            </a:pPr>
            <a:r>
              <a:rPr lang="fi-FI" sz="1500" b="1" spc="-60" dirty="0">
                <a:latin typeface="Source Sans Pro" panose="020B0503030403020204" pitchFamily="34" charset="0"/>
                <a:ea typeface="Source Sans Pro" panose="020B0503030403020204" pitchFamily="34" charset="0"/>
              </a:rPr>
              <a:t>Entä mitä ajattelet, miltä se on muista tuntunut?</a:t>
            </a:r>
          </a:p>
          <a:p>
            <a:pPr>
              <a:lnSpc>
                <a:spcPct val="200000"/>
              </a:lnSpc>
              <a:spcBef>
                <a:spcPts val="1001"/>
              </a:spcBef>
              <a:buClr>
                <a:schemeClr val="tx2"/>
              </a:buClr>
            </a:pPr>
            <a:r>
              <a:rPr lang="fi-FI" sz="1500" i="1" spc="-60"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a:t>
            </a:r>
          </a:p>
          <a:p>
            <a:pPr>
              <a:lnSpc>
                <a:spcPct val="200000"/>
              </a:lnSpc>
              <a:spcBef>
                <a:spcPts val="1001"/>
              </a:spcBef>
              <a:buClr>
                <a:schemeClr val="tx2"/>
              </a:buClr>
            </a:pPr>
            <a:endParaRPr lang="fi-FI" sz="1500" spc="-60" dirty="0">
              <a:latin typeface="Source Sans Pro" panose="020B0503030403020204" pitchFamily="34" charset="0"/>
              <a:ea typeface="Source Sans Pro" panose="020B0503030403020204" pitchFamily="34" charset="0"/>
            </a:endParaRPr>
          </a:p>
          <a:p>
            <a:pPr marL="360367" lvl="1" indent="-360367">
              <a:lnSpc>
                <a:spcPct val="90000"/>
              </a:lnSpc>
              <a:spcBef>
                <a:spcPts val="1001"/>
              </a:spcBef>
              <a:buClr>
                <a:schemeClr val="tx2"/>
              </a:buClr>
              <a:buFont typeface="Source Sans Pro" panose="020B0503030403020204" pitchFamily="34" charset="0"/>
              <a:buChar char="•"/>
            </a:pPr>
            <a:endParaRPr lang="fi-FI" sz="1500" i="1" spc="-60" dirty="0">
              <a:latin typeface="Source Sans Pro" panose="020B0503030403020204" pitchFamily="34" charset="0"/>
              <a:ea typeface="Source Sans Pro" panose="020B0503030403020204" pitchFamily="34" charset="0"/>
            </a:endParaRPr>
          </a:p>
          <a:p>
            <a:pPr marL="360367" lvl="1" indent="-360367">
              <a:lnSpc>
                <a:spcPct val="90000"/>
              </a:lnSpc>
              <a:spcBef>
                <a:spcPts val="1001"/>
              </a:spcBef>
              <a:buClr>
                <a:schemeClr val="tx2"/>
              </a:buClr>
              <a:buFont typeface="Source Sans Pro" panose="020B0503030403020204" pitchFamily="34" charset="0"/>
              <a:buChar char="•"/>
            </a:pPr>
            <a:endParaRPr lang="fi-FI" sz="1500" i="1" spc="-60" dirty="0">
              <a:latin typeface="Source Sans Pro" panose="020B0503030403020204" pitchFamily="34" charset="0"/>
              <a:ea typeface="Source Sans Pro" panose="020B0503030403020204" pitchFamily="34" charset="0"/>
            </a:endParaRPr>
          </a:p>
        </p:txBody>
      </p:sp>
      <p:sp>
        <p:nvSpPr>
          <p:cNvPr id="4" name="Otsikko 1">
            <a:extLst>
              <a:ext uri="{FF2B5EF4-FFF2-40B4-BE49-F238E27FC236}">
                <a16:creationId xmlns:a16="http://schemas.microsoft.com/office/drawing/2014/main" id="{77F82BD8-7B38-DCA9-ADFE-7365C1A9047E}"/>
              </a:ext>
            </a:extLst>
          </p:cNvPr>
          <p:cNvSpPr txBox="1">
            <a:spLocks noGrp="1"/>
          </p:cNvSpPr>
          <p:nvPr>
            <p:ph type="title" idx="4294967295"/>
          </p:nvPr>
        </p:nvSpPr>
        <p:spPr>
          <a:xfrm>
            <a:off x="719999" y="427019"/>
            <a:ext cx="10315553" cy="11036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28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Minun sääntöni </a:t>
            </a:r>
            <a:r>
              <a:rPr kumimoji="0" lang="fi-FI" sz="2800" b="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Haitallisten toimintamallien tunnistaminen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2800" b="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Oppilaan moniste</a:t>
            </a: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420439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graphicFrame>
        <p:nvGraphicFramePr>
          <p:cNvPr id="8" name="Sisällön paikkamerkki 2" descr="Grafiikka koostuu 20 tekstilaatikosta, joista 16:ssa on erilaisia myönteisiä toimintamalleja. Esimerkiksi: ”En puhu toisista pahaa”.">
            <a:extLst>
              <a:ext uri="{FF2B5EF4-FFF2-40B4-BE49-F238E27FC236}">
                <a16:creationId xmlns:a16="http://schemas.microsoft.com/office/drawing/2014/main" id="{721D02DE-213B-0A94-A45D-908541004224}"/>
              </a:ext>
            </a:extLst>
          </p:cNvPr>
          <p:cNvGraphicFramePr>
            <a:graphicFrameLocks/>
          </p:cNvGraphicFramePr>
          <p:nvPr>
            <p:extLst>
              <p:ext uri="{D42A27DB-BD31-4B8C-83A1-F6EECF244321}">
                <p14:modId xmlns:p14="http://schemas.microsoft.com/office/powerpoint/2010/main" val="160622162"/>
              </p:ext>
            </p:extLst>
          </p:nvPr>
        </p:nvGraphicFramePr>
        <p:xfrm>
          <a:off x="5550408" y="1604293"/>
          <a:ext cx="6641591" cy="4635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Suorakulmio 7" descr="Tyhjä valkoinen ruutu tekstilaatikoiden oikeassa yläkulmassa. Oppilas voi laittaa ruutuun raksin, jos kohta pitää paikkaansa hänen kohdallaan.">
            <a:extLst>
              <a:ext uri="{FF2B5EF4-FFF2-40B4-BE49-F238E27FC236}">
                <a16:creationId xmlns:a16="http://schemas.microsoft.com/office/drawing/2014/main" id="{7166D6BA-510D-F62D-3C0F-A40B2E9FB58D}"/>
              </a:ext>
            </a:extLst>
          </p:cNvPr>
          <p:cNvSpPr/>
          <p:nvPr/>
        </p:nvSpPr>
        <p:spPr>
          <a:xfrm>
            <a:off x="11594573" y="5440643"/>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6" name="Suorakulmio 7" descr="Tyhjä valkoinen ruutu tekstilaatikoiden oikeassa yläkulmassa. Oppilas voi laittaa ruutuun raksin, jos kohta pitää paikkaansa hänen kohdallaan.">
            <a:extLst>
              <a:ext uri="{FF2B5EF4-FFF2-40B4-BE49-F238E27FC236}">
                <a16:creationId xmlns:a16="http://schemas.microsoft.com/office/drawing/2014/main" id="{0E41AD06-F4DA-DA2D-9D14-27BC1167085E}"/>
              </a:ext>
            </a:extLst>
          </p:cNvPr>
          <p:cNvSpPr/>
          <p:nvPr/>
        </p:nvSpPr>
        <p:spPr>
          <a:xfrm>
            <a:off x="10087126" y="5440457"/>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6" name="Suorakulmio 7" descr="Tyhjä valkoinen ruutu tekstilaatikoiden oikeassa yläkulmassa. Oppilas voi laittaa ruutuun raksin, jos kohta pitää paikkaansa hänen kohdallaan.">
            <a:extLst>
              <a:ext uri="{FF2B5EF4-FFF2-40B4-BE49-F238E27FC236}">
                <a16:creationId xmlns:a16="http://schemas.microsoft.com/office/drawing/2014/main" id="{99FAB1CC-393B-CE8D-16AB-57C5C447C945}"/>
              </a:ext>
            </a:extLst>
          </p:cNvPr>
          <p:cNvSpPr/>
          <p:nvPr/>
        </p:nvSpPr>
        <p:spPr>
          <a:xfrm>
            <a:off x="8579679" y="5445443"/>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 name="Suorakulmio 7" descr="Tyhjä valkoinen ruutu tekstilaatikoiden oikeassa yläkulmassa. Oppilas voi laittaa ruutuun raksin, jos kohta pitää paikkaansa hänen kohdallaan.">
            <a:extLst>
              <a:ext uri="{FF2B5EF4-FFF2-40B4-BE49-F238E27FC236}">
                <a16:creationId xmlns:a16="http://schemas.microsoft.com/office/drawing/2014/main" id="{2BBC1947-B01F-76F7-A102-2F67EEB356E3}"/>
              </a:ext>
            </a:extLst>
          </p:cNvPr>
          <p:cNvSpPr/>
          <p:nvPr/>
        </p:nvSpPr>
        <p:spPr>
          <a:xfrm>
            <a:off x="7086174" y="5440457"/>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8" name="Suorakulmio 48" descr="Tyhjä valkoinen ruutu tekstilaatikoiden oikeassa yläkulmassa. Oppilas voi laittaa ruutuun raksin, jos kohta pitää paikkaansa hänen kohdallaan.">
            <a:extLst>
              <a:ext uri="{FF2B5EF4-FFF2-40B4-BE49-F238E27FC236}">
                <a16:creationId xmlns:a16="http://schemas.microsoft.com/office/drawing/2014/main" id="{E9E58F76-2F9E-F934-0D2F-0AC11A5D4DAA}"/>
              </a:ext>
            </a:extLst>
          </p:cNvPr>
          <p:cNvSpPr/>
          <p:nvPr/>
        </p:nvSpPr>
        <p:spPr>
          <a:xfrm>
            <a:off x="11580632" y="448598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7" name="Suorakulmio 47" descr="Tyhjä valkoinen ruutu tekstilaatikoiden oikeassa yläkulmassa. Oppilas voi laittaa ruutuun raksin, jos kohta pitää paikkaansa hänen kohdallaan.">
            <a:extLst>
              <a:ext uri="{FF2B5EF4-FFF2-40B4-BE49-F238E27FC236}">
                <a16:creationId xmlns:a16="http://schemas.microsoft.com/office/drawing/2014/main" id="{9994DF01-5FC2-EB96-DA4B-E74A2ABB6F32}"/>
              </a:ext>
            </a:extLst>
          </p:cNvPr>
          <p:cNvSpPr/>
          <p:nvPr/>
        </p:nvSpPr>
        <p:spPr>
          <a:xfrm>
            <a:off x="10089756" y="448598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3" name="Suorakulmio 14" descr="Tyhjä valkoinen ruutu tekstilaatikoiden oikeassa yläkulmassa. Oppilas voi laittaa ruutuun raksin, jos kohta pitää paikkaansa hänen kohdallaan.">
            <a:extLst>
              <a:ext uri="{FF2B5EF4-FFF2-40B4-BE49-F238E27FC236}">
                <a16:creationId xmlns:a16="http://schemas.microsoft.com/office/drawing/2014/main" id="{DC3F5C4F-0C43-6832-8887-800B5D8AF3A6}"/>
              </a:ext>
            </a:extLst>
          </p:cNvPr>
          <p:cNvSpPr/>
          <p:nvPr/>
        </p:nvSpPr>
        <p:spPr>
          <a:xfrm>
            <a:off x="8587965" y="448598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4" name="Suorakulmio 8" descr="Tyhjä valkoinen ruutu tekstilaatikoiden oikeassa yläkulmassa. Oppilas voi laittaa ruutuun raksin, jos kohta pitää paikkaansa hänen kohdallaan.">
            <a:extLst>
              <a:ext uri="{FF2B5EF4-FFF2-40B4-BE49-F238E27FC236}">
                <a16:creationId xmlns:a16="http://schemas.microsoft.com/office/drawing/2014/main" id="{B5B6977A-0572-11B4-6A92-98B51BFE54CE}"/>
              </a:ext>
            </a:extLst>
          </p:cNvPr>
          <p:cNvSpPr/>
          <p:nvPr/>
        </p:nvSpPr>
        <p:spPr>
          <a:xfrm>
            <a:off x="7086174" y="448598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6" name="Suorakulmio 45" descr="Tyhjä valkoinen ruutu tekstilaatikoiden oikeassa yläkulmassa. Oppilas voi laittaa ruutuun raksin, jos kohta pitää paikkaansa hänen kohdallaan.">
            <a:extLst>
              <a:ext uri="{FF2B5EF4-FFF2-40B4-BE49-F238E27FC236}">
                <a16:creationId xmlns:a16="http://schemas.microsoft.com/office/drawing/2014/main" id="{C242A31D-953C-3736-090D-F3F60E4DF3B9}"/>
              </a:ext>
            </a:extLst>
          </p:cNvPr>
          <p:cNvSpPr/>
          <p:nvPr/>
        </p:nvSpPr>
        <p:spPr>
          <a:xfrm>
            <a:off x="11601099" y="3531519"/>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5" name="Suorakulmio 44" descr="Tyhjä valkoinen ruutu tekstilaatikoiden oikeassa yläkulmassa. Oppilas voi laittaa ruutuun raksin, jos kohta pitää paikkaansa hänen kohdallaan.">
            <a:extLst>
              <a:ext uri="{FF2B5EF4-FFF2-40B4-BE49-F238E27FC236}">
                <a16:creationId xmlns:a16="http://schemas.microsoft.com/office/drawing/2014/main" id="{217BC843-EA10-C6FD-8DCA-CDFC03A6C41B}"/>
              </a:ext>
            </a:extLst>
          </p:cNvPr>
          <p:cNvSpPr/>
          <p:nvPr/>
        </p:nvSpPr>
        <p:spPr>
          <a:xfrm>
            <a:off x="10089755" y="3531519"/>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2" name="Suorakulmio 13" descr="Tyhjä valkoinen ruutu tekstilaatikoiden oikeassa yläkulmassa. Oppilas voi laittaa ruutuun raksin, jos kohta pitää paikkaansa hänen kohdallaan.">
            <a:extLst>
              <a:ext uri="{FF2B5EF4-FFF2-40B4-BE49-F238E27FC236}">
                <a16:creationId xmlns:a16="http://schemas.microsoft.com/office/drawing/2014/main" id="{452E49D4-5E8C-E1B5-8C73-6527F7EC841E}"/>
              </a:ext>
            </a:extLst>
          </p:cNvPr>
          <p:cNvSpPr/>
          <p:nvPr/>
        </p:nvSpPr>
        <p:spPr>
          <a:xfrm>
            <a:off x="8579680" y="3519738"/>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1" name="Suorakulmio 38" descr="Tyhjä valkoinen ruutu tekstilaatikoiden oikeassa yläkulmassa. Oppilas voi laittaa ruutuun raksin, jos kohta pitää paikkaansa hänen kohdallaan.">
            <a:extLst>
              <a:ext uri="{FF2B5EF4-FFF2-40B4-BE49-F238E27FC236}">
                <a16:creationId xmlns:a16="http://schemas.microsoft.com/office/drawing/2014/main" id="{0C06AD6E-16FE-4E3F-8158-0E9D9464BFA6}"/>
              </a:ext>
            </a:extLst>
          </p:cNvPr>
          <p:cNvSpPr/>
          <p:nvPr/>
        </p:nvSpPr>
        <p:spPr>
          <a:xfrm>
            <a:off x="7086174" y="3531519"/>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0" name="Suorakulmio 36" descr="Tyhjä valkoinen ruutu tekstilaatikoiden oikeassa yläkulmassa. Oppilas voi laittaa ruutuun raksin, jos kohta pitää paikkaansa hänen kohdallaan.">
            <a:extLst>
              <a:ext uri="{FF2B5EF4-FFF2-40B4-BE49-F238E27FC236}">
                <a16:creationId xmlns:a16="http://schemas.microsoft.com/office/drawing/2014/main" id="{DEE56282-BC34-E263-1514-D60EB1703A07}"/>
              </a:ext>
            </a:extLst>
          </p:cNvPr>
          <p:cNvSpPr/>
          <p:nvPr/>
        </p:nvSpPr>
        <p:spPr>
          <a:xfrm>
            <a:off x="11601098" y="2574825"/>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3" name="Suorakulmio 41" descr="Tyhjä valkoinen ruutu tekstilaatikoiden oikeassa yläkulmassa. Oppilas voi laittaa ruutuun raksin, jos kohta pitää paikkaansa hänen kohdallaan.">
            <a:extLst>
              <a:ext uri="{FF2B5EF4-FFF2-40B4-BE49-F238E27FC236}">
                <a16:creationId xmlns:a16="http://schemas.microsoft.com/office/drawing/2014/main" id="{80A05C52-20AB-7C6E-40FF-3305346E1207}"/>
              </a:ext>
            </a:extLst>
          </p:cNvPr>
          <p:cNvSpPr/>
          <p:nvPr/>
        </p:nvSpPr>
        <p:spPr>
          <a:xfrm>
            <a:off x="10089525" y="2577050"/>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2" name="Suorakulmio 39" descr="Tyhjä valkoinen ruutu tekstilaatikoiden oikeassa yläkulmassa. Oppilas voi laittaa ruutuun raksin, jos kohta pitää paikkaansa hänen kohdallaan.">
            <a:extLst>
              <a:ext uri="{FF2B5EF4-FFF2-40B4-BE49-F238E27FC236}">
                <a16:creationId xmlns:a16="http://schemas.microsoft.com/office/drawing/2014/main" id="{5B77F72E-5EF5-76C7-43E9-9BA8E398970D}"/>
              </a:ext>
            </a:extLst>
          </p:cNvPr>
          <p:cNvSpPr/>
          <p:nvPr/>
        </p:nvSpPr>
        <p:spPr>
          <a:xfrm>
            <a:off x="8597748" y="2577050"/>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9" name="Suorakulmio 35" descr="Tyhjä valkoinen ruutu tekstilaatikoiden oikeassa yläkulmassa. Oppilas voi laittaa ruutuun raksin, jos kohta pitää paikkaansa hänen kohdallaan.">
            <a:extLst>
              <a:ext uri="{FF2B5EF4-FFF2-40B4-BE49-F238E27FC236}">
                <a16:creationId xmlns:a16="http://schemas.microsoft.com/office/drawing/2014/main" id="{0E93D184-D992-D0EB-F280-BD2AE4A6ADFC}"/>
              </a:ext>
            </a:extLst>
          </p:cNvPr>
          <p:cNvSpPr/>
          <p:nvPr/>
        </p:nvSpPr>
        <p:spPr>
          <a:xfrm>
            <a:off x="7086175" y="2577050"/>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4" name="Suorakulmio 42" descr="Tyhjä valkoinen ruutu tekstilaatikoiden oikeassa yläkulmassa. Oppilas voi laittaa ruutuun raksin, jos kohta pitää paikkaansa hänen kohdallaan.">
            <a:extLst>
              <a:ext uri="{FF2B5EF4-FFF2-40B4-BE49-F238E27FC236}">
                <a16:creationId xmlns:a16="http://schemas.microsoft.com/office/drawing/2014/main" id="{8EE01210-ED6A-4362-9C3F-C583FE673159}"/>
              </a:ext>
            </a:extLst>
          </p:cNvPr>
          <p:cNvSpPr/>
          <p:nvPr/>
        </p:nvSpPr>
        <p:spPr>
          <a:xfrm>
            <a:off x="11594572" y="161813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0" name="Suorakulmio 11" descr="Tyhjä valkoinen ruutu tekstilaatikoiden oikeassa yläkulmassa. Oppilas voi laittaa ruutuun raksin, jos kohta pitää paikkaansa hänen kohdallaan.">
            <a:extLst>
              <a:ext uri="{FF2B5EF4-FFF2-40B4-BE49-F238E27FC236}">
                <a16:creationId xmlns:a16="http://schemas.microsoft.com/office/drawing/2014/main" id="{54BE805F-1E58-1EBD-9602-B95296CCE2BE}"/>
              </a:ext>
            </a:extLst>
          </p:cNvPr>
          <p:cNvSpPr/>
          <p:nvPr/>
        </p:nvSpPr>
        <p:spPr>
          <a:xfrm>
            <a:off x="10087127" y="162258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21" name="Suorakulmio 12" descr="Tyhjä valkoinen ruutu tekstilaatikoiden oikeassa yläkulmassa. Oppilas voi laittaa ruutuun raksin, jos kohta pitää paikkaansa hänen kohdallaan.">
            <a:extLst>
              <a:ext uri="{FF2B5EF4-FFF2-40B4-BE49-F238E27FC236}">
                <a16:creationId xmlns:a16="http://schemas.microsoft.com/office/drawing/2014/main" id="{9BE19710-8043-83DD-22C0-AEACA73C45F4}"/>
              </a:ext>
            </a:extLst>
          </p:cNvPr>
          <p:cNvSpPr/>
          <p:nvPr/>
        </p:nvSpPr>
        <p:spPr>
          <a:xfrm>
            <a:off x="8579681" y="1604293"/>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19" name="Suorakulmio 7" descr="Tyhjä valkoinen ruutu tekstilaatikoiden oikeassa yläkulmassa. Oppilas voi laittaa ruutuun raksin, jos kohta pitää paikkaansa hänen kohdallaan.">
            <a:extLst>
              <a:ext uri="{FF2B5EF4-FFF2-40B4-BE49-F238E27FC236}">
                <a16:creationId xmlns:a16="http://schemas.microsoft.com/office/drawing/2014/main" id="{3FB5EF2D-2DA9-0358-4718-1A7553FB50DE}"/>
              </a:ext>
            </a:extLst>
          </p:cNvPr>
          <p:cNvSpPr/>
          <p:nvPr/>
        </p:nvSpPr>
        <p:spPr>
          <a:xfrm>
            <a:off x="7086175" y="1622581"/>
            <a:ext cx="197223" cy="1885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1" dirty="0">
              <a:latin typeface="Source Sans Pro" panose="020B0503030403020204" pitchFamily="34" charset="0"/>
              <a:ea typeface="Source Sans Pro" panose="020B0503030403020204" pitchFamily="34" charset="0"/>
            </a:endParaRPr>
          </a:p>
        </p:txBody>
      </p:sp>
      <p:sp>
        <p:nvSpPr>
          <p:cNvPr id="5" name="Suorakulmio 3">
            <a:extLst>
              <a:ext uri="{FF2B5EF4-FFF2-40B4-BE49-F238E27FC236}">
                <a16:creationId xmlns:a16="http://schemas.microsoft.com/office/drawing/2014/main" id="{A938A214-0F32-EEFD-1297-DA6771451680}"/>
              </a:ext>
            </a:extLst>
          </p:cNvPr>
          <p:cNvSpPr/>
          <p:nvPr/>
        </p:nvSpPr>
        <p:spPr>
          <a:xfrm>
            <a:off x="720000" y="1622581"/>
            <a:ext cx="4620096" cy="4961100"/>
          </a:xfrm>
          <a:prstGeom prst="rect">
            <a:avLst/>
          </a:prstGeom>
        </p:spPr>
        <p:txBody>
          <a:bodyPr vert="horz" lIns="0" tIns="0" rIns="0" bIns="0" rtlCol="0">
            <a:normAutofit fontScale="92500"/>
          </a:bodyPr>
          <a:lstStyle/>
          <a:p>
            <a:pPr>
              <a:lnSpc>
                <a:spcPct val="90000"/>
              </a:lnSpc>
              <a:spcBef>
                <a:spcPts val="1001"/>
              </a:spcBef>
              <a:buClr>
                <a:schemeClr val="tx2"/>
              </a:buClr>
            </a:pPr>
            <a:r>
              <a:rPr lang="fi-FI" sz="1500" spc="-60" dirty="0">
                <a:latin typeface="Source Sans Pro" panose="020B0503030403020204" pitchFamily="34" charset="0"/>
                <a:ea typeface="Source Sans Pro" panose="020B0503030403020204" pitchFamily="34" charset="0"/>
              </a:rPr>
              <a:t>Jokainen meistä vaikuttaa siihen miten turvallista ja helppoa toisten on olla läheisyydessämme. Emme kuitenkaan välttämättä tiedosta sitä. Ohessa on joitakin esimerkkejä toimintatavoista, jotka luovat hyvää mieltä ja tekevät muiden olosta ympärilläsi helppoa ja mukavaa. Lue toimintatavat huolellisesti läpi ja pohdi tunnistatko niistä itsesi. Merkitse ruksi sellaisen toimintatavan kohdalle, jonka mukaan olet joskus toiminut. Voit myös miettiä omia ehdotuksiasi toimintatavoista ja kirjata ne tyhjiin ruutuihin.</a:t>
            </a:r>
            <a:endParaRPr lang="fi-FI" sz="1500" i="1" spc="-60" dirty="0">
              <a:latin typeface="Source Sans Pro" panose="020B0503030403020204" pitchFamily="34" charset="0"/>
              <a:ea typeface="Source Sans Pro" panose="020B0503030403020204" pitchFamily="34" charset="0"/>
            </a:endParaRPr>
          </a:p>
          <a:p>
            <a:pPr>
              <a:lnSpc>
                <a:spcPct val="90000"/>
              </a:lnSpc>
              <a:spcBef>
                <a:spcPts val="1001"/>
              </a:spcBef>
              <a:buClr>
                <a:schemeClr val="tx2"/>
              </a:buClr>
            </a:pPr>
            <a:r>
              <a:rPr lang="fi-FI" sz="1500" b="1" spc="-60" dirty="0">
                <a:latin typeface="Source Sans Pro" panose="020B0503030403020204" pitchFamily="34" charset="0"/>
                <a:ea typeface="Source Sans Pro" panose="020B0503030403020204" pitchFamily="34" charset="0"/>
              </a:rPr>
              <a:t>Miltä se on sinusta tuntunut?</a:t>
            </a:r>
          </a:p>
          <a:p>
            <a:pPr>
              <a:lnSpc>
                <a:spcPct val="200000"/>
              </a:lnSpc>
              <a:spcBef>
                <a:spcPts val="1001"/>
              </a:spcBef>
              <a:buClr>
                <a:schemeClr val="tx2"/>
              </a:buClr>
            </a:pPr>
            <a:r>
              <a:rPr lang="fi-FI" sz="1500" i="1" spc="-60"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______________________________________________________________________________________________________________________</a:t>
            </a:r>
          </a:p>
          <a:p>
            <a:pPr>
              <a:lnSpc>
                <a:spcPct val="200000"/>
              </a:lnSpc>
              <a:spcBef>
                <a:spcPts val="1001"/>
              </a:spcBef>
              <a:buClr>
                <a:schemeClr val="tx2"/>
              </a:buClr>
            </a:pPr>
            <a:r>
              <a:rPr lang="fi-FI" sz="1500" b="1" spc="-60" dirty="0">
                <a:latin typeface="Source Sans Pro" panose="020B0503030403020204" pitchFamily="34" charset="0"/>
                <a:ea typeface="Source Sans Pro" panose="020B0503030403020204" pitchFamily="34" charset="0"/>
              </a:rPr>
              <a:t>Entä mitä ajattelet, miltä se on muista tuntunut?</a:t>
            </a:r>
          </a:p>
          <a:p>
            <a:pPr>
              <a:lnSpc>
                <a:spcPct val="200000"/>
              </a:lnSpc>
              <a:spcBef>
                <a:spcPts val="1001"/>
              </a:spcBef>
              <a:buClr>
                <a:schemeClr val="tx2"/>
              </a:buClr>
            </a:pPr>
            <a:r>
              <a:rPr lang="fi-FI" sz="1500" i="1" spc="-60"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______________________________________________________________________________________________________________________</a:t>
            </a:r>
          </a:p>
          <a:p>
            <a:pPr>
              <a:lnSpc>
                <a:spcPct val="200000"/>
              </a:lnSpc>
              <a:spcBef>
                <a:spcPts val="1001"/>
              </a:spcBef>
              <a:buClr>
                <a:schemeClr val="tx2"/>
              </a:buClr>
            </a:pPr>
            <a:endParaRPr lang="fi-FI" sz="1500" spc="-60" dirty="0">
              <a:latin typeface="Source Sans Pro" panose="020B0503030403020204" pitchFamily="34" charset="0"/>
              <a:ea typeface="Source Sans Pro" panose="020B0503030403020204" pitchFamily="34" charset="0"/>
            </a:endParaRPr>
          </a:p>
          <a:p>
            <a:pPr marL="360367" lvl="1" indent="-360367">
              <a:lnSpc>
                <a:spcPct val="90000"/>
              </a:lnSpc>
              <a:spcBef>
                <a:spcPts val="1001"/>
              </a:spcBef>
              <a:buClr>
                <a:schemeClr val="tx2"/>
              </a:buClr>
              <a:buFont typeface="Source Sans Pro" panose="020B0503030403020204" pitchFamily="34" charset="0"/>
              <a:buChar char="•"/>
            </a:pPr>
            <a:endParaRPr lang="fi-FI" sz="1500" i="1" spc="-60" dirty="0">
              <a:latin typeface="Source Sans Pro" panose="020B0503030403020204" pitchFamily="34" charset="0"/>
              <a:ea typeface="Source Sans Pro" panose="020B0503030403020204" pitchFamily="34" charset="0"/>
            </a:endParaRPr>
          </a:p>
          <a:p>
            <a:pPr marL="360367" lvl="1" indent="-360367">
              <a:lnSpc>
                <a:spcPct val="90000"/>
              </a:lnSpc>
              <a:spcBef>
                <a:spcPts val="1001"/>
              </a:spcBef>
              <a:buClr>
                <a:schemeClr val="tx2"/>
              </a:buClr>
              <a:buFont typeface="Source Sans Pro" panose="020B0503030403020204" pitchFamily="34" charset="0"/>
              <a:buChar char="•"/>
            </a:pPr>
            <a:endParaRPr lang="fi-FI" sz="1500" i="1" spc="-60" dirty="0">
              <a:latin typeface="Source Sans Pro" panose="020B0503030403020204" pitchFamily="34" charset="0"/>
              <a:ea typeface="Source Sans Pro" panose="020B0503030403020204" pitchFamily="34" charset="0"/>
            </a:endParaRPr>
          </a:p>
        </p:txBody>
      </p:sp>
      <p:sp>
        <p:nvSpPr>
          <p:cNvPr id="4" name="Otsikko 1">
            <a:extLst>
              <a:ext uri="{FF2B5EF4-FFF2-40B4-BE49-F238E27FC236}">
                <a16:creationId xmlns:a16="http://schemas.microsoft.com/office/drawing/2014/main" id="{12B94054-B093-5B41-B0A7-22E2B7707D6D}"/>
              </a:ext>
            </a:extLst>
          </p:cNvPr>
          <p:cNvSpPr txBox="1">
            <a:spLocks noGrp="1"/>
          </p:cNvSpPr>
          <p:nvPr>
            <p:ph type="title" idx="4294967295"/>
          </p:nvPr>
        </p:nvSpPr>
        <p:spPr>
          <a:xfrm>
            <a:off x="721360" y="434340"/>
            <a:ext cx="9611360" cy="8503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28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Minun sääntöni </a:t>
            </a:r>
            <a:r>
              <a:rPr kumimoji="0" lang="fi-FI" sz="2800" b="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Myönteisten toimintamallien tunnistaminen Oppilaan moniste</a:t>
            </a: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344435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sp>
        <p:nvSpPr>
          <p:cNvPr id="7" name="Content Placeholder 3" descr="Kuvassa on tyhjiä vaakarivejä, joille voi kirjoittaa. Vaakarivit ovat jaettu kolmeen osaan. ">
            <a:extLst>
              <a:ext uri="{FF2B5EF4-FFF2-40B4-BE49-F238E27FC236}">
                <a16:creationId xmlns:a16="http://schemas.microsoft.com/office/drawing/2014/main" id="{814F8F8A-EE75-6081-2968-7F4B541E3CDB}"/>
              </a:ext>
            </a:extLst>
          </p:cNvPr>
          <p:cNvSpPr txBox="1">
            <a:spLocks/>
          </p:cNvSpPr>
          <p:nvPr/>
        </p:nvSpPr>
        <p:spPr>
          <a:xfrm>
            <a:off x="6286501" y="2006600"/>
            <a:ext cx="5181600" cy="4973822"/>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7" indent="-514357">
              <a:lnSpc>
                <a:spcPct val="220000"/>
              </a:lnSpc>
              <a:buFont typeface="Arial" panose="020B0604020202020204" pitchFamily="34" charset="0"/>
              <a:buAutoNum type="arabicPeriod"/>
            </a:pPr>
            <a:r>
              <a:rPr lang="fi-FI" i="1"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________________________________________________________________________________________________________________________________________________</a:t>
            </a:r>
          </a:p>
          <a:p>
            <a:pPr marL="514357" indent="-514357">
              <a:lnSpc>
                <a:spcPct val="220000"/>
              </a:lnSpc>
              <a:buFont typeface="Arial" panose="020B0604020202020204" pitchFamily="34" charset="0"/>
              <a:buAutoNum type="arabicPeriod"/>
            </a:pPr>
            <a:r>
              <a:rPr lang="fi-FI" i="1"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________________________________________________________________________________________________________________________________________________</a:t>
            </a:r>
          </a:p>
          <a:p>
            <a:pPr marL="514357" indent="-514357">
              <a:lnSpc>
                <a:spcPct val="220000"/>
              </a:lnSpc>
              <a:buFont typeface="Arial" panose="020B0604020202020204" pitchFamily="34" charset="0"/>
              <a:buAutoNum type="arabicPeriod"/>
            </a:pPr>
            <a:r>
              <a:rPr lang="fi-FI" i="1" dirty="0">
                <a:latin typeface="Source Sans Pro" panose="020B0503030403020204" pitchFamily="34" charset="0"/>
                <a:ea typeface="Source Sans Pro" panose="020B0503030403020204" pitchFamily="34" charset="0"/>
              </a:rPr>
              <a:t>________________________________________________________________________________________________________________________________________________</a:t>
            </a:r>
          </a:p>
        </p:txBody>
      </p:sp>
      <p:sp>
        <p:nvSpPr>
          <p:cNvPr id="5" name="Sisällön paikkamerkki 15">
            <a:extLst>
              <a:ext uri="{FF2B5EF4-FFF2-40B4-BE49-F238E27FC236}">
                <a16:creationId xmlns:a16="http://schemas.microsoft.com/office/drawing/2014/main" id="{276E73DE-AF30-90B6-835A-5E91949DB68D}"/>
              </a:ext>
            </a:extLst>
          </p:cNvPr>
          <p:cNvSpPr txBox="1">
            <a:spLocks/>
          </p:cNvSpPr>
          <p:nvPr/>
        </p:nvSpPr>
        <p:spPr>
          <a:xfrm>
            <a:off x="1039907" y="2134408"/>
            <a:ext cx="4861694" cy="3985593"/>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fi-FI" dirty="0">
                <a:latin typeface="Source Sans Pro" panose="020B0503030403020204" pitchFamily="34" charset="0"/>
                <a:ea typeface="Source Sans Pro" panose="020B0503030403020204" pitchFamily="34" charset="0"/>
              </a:rPr>
              <a:t>Valitse edellisiltä monisteilta yksi kielteinen toimintatapa, jonka mukaisen toiminnan haluaisit lopettaa ja kaksi positiivista toimintatapaa, joita </a:t>
            </a:r>
            <a:r>
              <a:rPr lang="fi-FI">
                <a:latin typeface="Source Sans Pro" panose="020B0503030403020204" pitchFamily="34" charset="0"/>
                <a:ea typeface="Source Sans Pro" panose="020B0503030403020204" pitchFamily="34" charset="0"/>
              </a:rPr>
              <a:t>haluaisit vahvistaa. </a:t>
            </a:r>
            <a:r>
              <a:rPr lang="fi-FI" dirty="0">
                <a:latin typeface="Source Sans Pro" panose="020B0503030403020204" pitchFamily="34" charset="0"/>
                <a:ea typeface="Source Sans Pro" panose="020B0503030403020204" pitchFamily="34" charset="0"/>
              </a:rPr>
              <a:t>Laadi näiden pohjalta </a:t>
            </a:r>
            <a:r>
              <a:rPr lang="fi-FI" b="1" dirty="0">
                <a:latin typeface="Source Sans Pro" panose="020B0503030403020204" pitchFamily="34" charset="0"/>
                <a:ea typeface="Source Sans Pro" panose="020B0503030403020204" pitchFamily="34" charset="0"/>
              </a:rPr>
              <a:t>kolme ikiomaa sääntöä</a:t>
            </a:r>
            <a:r>
              <a:rPr lang="fi-FI" dirty="0">
                <a:latin typeface="Source Sans Pro" panose="020B0503030403020204" pitchFamily="34" charset="0"/>
                <a:ea typeface="Source Sans Pro" panose="020B0503030403020204" pitchFamily="34" charset="0"/>
              </a:rPr>
              <a:t>, jonka harjoitteluun ja noudattamiseen sitoudut yhdessä sovituksi ajaksi. Sääntöjen tarkoitus on olla sinulle ja koko ryhmälle hyödyllisiä.</a:t>
            </a:r>
          </a:p>
          <a:p>
            <a:pPr marL="0" indent="0">
              <a:lnSpc>
                <a:spcPct val="110000"/>
              </a:lnSpc>
              <a:buFont typeface="Arial" panose="020B0604020202020204" pitchFamily="34" charset="0"/>
              <a:buNone/>
            </a:pPr>
            <a:r>
              <a:rPr lang="fi-FI" dirty="0">
                <a:latin typeface="Source Sans Pro" panose="020B0503030403020204" pitchFamily="34" charset="0"/>
                <a:ea typeface="Source Sans Pro" panose="020B0503030403020204" pitchFamily="34" charset="0"/>
              </a:rPr>
              <a:t>Voit muodostaa säännöt omia vahvuuksiaan miettien tai sen mukaan mitä haluaisit oppia: </a:t>
            </a:r>
          </a:p>
          <a:p>
            <a:pPr marL="0" indent="0">
              <a:lnSpc>
                <a:spcPct val="110000"/>
              </a:lnSpc>
              <a:buFont typeface="Arial" panose="020B0604020202020204" pitchFamily="34" charset="0"/>
              <a:buNone/>
            </a:pPr>
            <a:r>
              <a:rPr lang="fi-FI" i="1" dirty="0">
                <a:latin typeface="Source Sans Pro" panose="020B0503030403020204" pitchFamily="34" charset="0"/>
                <a:ea typeface="Source Sans Pro" panose="020B0503030403020204" pitchFamily="34" charset="0"/>
              </a:rPr>
              <a:t>Osa meistä on hyviä kuuntelijoita. Toiset huomaavat herkemmin, kun kaverilla on joku pielessä ja menevät luontaisesti auttamaan. Osa taas innostaa ja tuottaa iloa ympärilleen. Toisten on helpompi auttaa koulutehtäviin liittyvissä haasteissa.</a:t>
            </a:r>
          </a:p>
          <a:p>
            <a:pPr marL="0" indent="0">
              <a:lnSpc>
                <a:spcPct val="110000"/>
              </a:lnSpc>
              <a:buFont typeface="Arial" panose="020B0604020202020204" pitchFamily="34" charset="0"/>
              <a:buNone/>
            </a:pPr>
            <a:r>
              <a:rPr lang="fi-FI" dirty="0">
                <a:latin typeface="Source Sans Pro" panose="020B0503030403020204" pitchFamily="34" charset="0"/>
                <a:ea typeface="Source Sans Pro" panose="020B0503030403020204" pitchFamily="34" charset="0"/>
              </a:rPr>
              <a:t>Säännöt voit kirjata oman pulpetin kanteen tai esimerkiksi laminoida kirjanmerkiksi niin, että ne kulkevat mukanasi</a:t>
            </a:r>
            <a:endParaRPr lang="fi-FI" i="1" dirty="0">
              <a:latin typeface="Source Sans Pro" panose="020B0503030403020204" pitchFamily="34" charset="0"/>
              <a:ea typeface="Source Sans Pro" panose="020B0503030403020204" pitchFamily="34" charset="0"/>
            </a:endParaRPr>
          </a:p>
          <a:p>
            <a:pPr marL="0" indent="0">
              <a:lnSpc>
                <a:spcPct val="110000"/>
              </a:lnSpc>
              <a:buFont typeface="Arial" panose="020B0604020202020204" pitchFamily="34" charset="0"/>
              <a:buNone/>
            </a:pPr>
            <a:endParaRPr lang="fi-FI" dirty="0">
              <a:latin typeface="Source Sans Pro" panose="020B0503030403020204" pitchFamily="34" charset="0"/>
              <a:ea typeface="Source Sans Pro" panose="020B0503030403020204" pitchFamily="34" charset="0"/>
            </a:endParaRPr>
          </a:p>
          <a:p>
            <a:endParaRPr lang="fi-FI" dirty="0">
              <a:latin typeface="Source Sans Pro" panose="020B0503030403020204" pitchFamily="34" charset="0"/>
              <a:ea typeface="Source Sans Pro" panose="020B0503030403020204" pitchFamily="34" charset="0"/>
            </a:endParaRPr>
          </a:p>
        </p:txBody>
      </p:sp>
      <p:sp>
        <p:nvSpPr>
          <p:cNvPr id="4" name="Title 1">
            <a:extLst>
              <a:ext uri="{FF2B5EF4-FFF2-40B4-BE49-F238E27FC236}">
                <a16:creationId xmlns:a16="http://schemas.microsoft.com/office/drawing/2014/main" id="{311BC7D5-6506-CD39-964F-BAF372A3AA72}"/>
              </a:ext>
            </a:extLst>
          </p:cNvPr>
          <p:cNvSpPr txBox="1">
            <a:spLocks noGrp="1"/>
          </p:cNvSpPr>
          <p:nvPr>
            <p:ph type="title" idx="4294967295"/>
          </p:nvPr>
        </p:nvSpPr>
        <p:spPr>
          <a:xfrm>
            <a:off x="721360" y="1080001"/>
            <a:ext cx="10749280" cy="5157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44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Minun sääntöni </a:t>
            </a:r>
            <a:r>
              <a:rPr kumimoji="0" lang="fi-FI" sz="4400" b="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Oppilaan moniste</a:t>
            </a: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1267975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224343" cy="4185761"/>
          </a:xfrm>
          <a:prstGeom prst="rect">
            <a:avLst/>
          </a:prstGeom>
          <a:noFill/>
        </p:spPr>
        <p:txBody>
          <a:bodyPr wrap="square" rtlCol="0" anchor="t">
            <a:spAutoFit/>
          </a:bodyPr>
          <a:lstStyle/>
          <a:p>
            <a:pPr>
              <a:spcBef>
                <a:spcPts val="600"/>
              </a:spcBef>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endPar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Kirjoita luokan yhdessä sovitut tavoitteet A4- muotoon ja tulosta paperi jokaiselle oppilaalle kyselyksi. Ks. esimerkki kyselyn muodosta </a:t>
            </a: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Materiaalista </a:t>
            </a:r>
            <a:r>
              <a:rPr lang="fi-FI" sz="1200" b="1" dirty="0">
                <a:solidFill>
                  <a:prstClr val="black"/>
                </a:solidFill>
                <a:latin typeface="Source Sans Pro" panose="020B0503030403020204" pitchFamily="34" charset="0"/>
                <a:ea typeface="Source Sans Pro" panose="020B0503030403020204" pitchFamily="34" charset="0"/>
              </a:rPr>
              <a:t>Miten onnistuimme? –</a:t>
            </a: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oppilaan ohje</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oppilaita arvioimaan:</a:t>
            </a:r>
          </a:p>
          <a:p>
            <a:pPr marL="685800" lvl="1" indent="-228600">
              <a:spcBef>
                <a:spcPts val="600"/>
              </a:spcBef>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ryhmän onnistumista tavoitteiden saavuttamisessa</a:t>
            </a:r>
          </a:p>
          <a:p>
            <a:pPr marL="685800" lvl="1" indent="-228600">
              <a:spcBef>
                <a:spcPts val="600"/>
              </a:spcBef>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omaa onnistumista omien sääntöjen noudattajana. </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oppilaita palauttamaan kysely sinulle ja kokoa oppilaiden vastauksista ryhmän tilannekatsaus oppilaille ja itsellesi.</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Harjoituksen jälkeen voi palata ”Minun sääntöni” harjoitukseen. Tarvittaessa voi tarkastella myös yhteisten tavoitteiden mielekkyyttä.</a:t>
            </a:r>
          </a:p>
          <a:p>
            <a:pPr marR="0" lvl="0" algn="l" defTabSz="914400" rtl="0" eaLnBrk="1" fontAlgn="auto" latinLnBrk="0" hangingPunct="1">
              <a:lnSpc>
                <a:spcPct val="100000"/>
              </a:lnSpc>
              <a:spcBef>
                <a:spcPts val="600"/>
              </a:spcBef>
              <a:spcAft>
                <a:spcPts val="0"/>
              </a:spcAft>
              <a:buClrTx/>
              <a:buSzTx/>
              <a:tabLst/>
              <a:defRPr/>
            </a:pPr>
            <a:endParaRPr lang="fi-FI" sz="1200" b="1" dirty="0">
              <a:solidFill>
                <a:prstClr val="black"/>
              </a:solidFill>
              <a:latin typeface="Source Sans Pro" panose="020B0503030403020204" pitchFamily="34" charset="0"/>
              <a:ea typeface="Source Sans Pro" panose="020B0503030403020204" pitchFamily="34" charset="0"/>
            </a:endParaRPr>
          </a:p>
          <a:p>
            <a:pPr>
              <a:spcBef>
                <a:spcPts val="600"/>
              </a:spcBef>
              <a:defRPr/>
            </a:pPr>
            <a:r>
              <a:rPr kumimoji="0" lang="fi-FI" sz="1200" i="0" u="none" strike="noStrike" kern="1200" cap="none" spc="0" normalizeH="0" baseline="0" dirty="0">
                <a:ln>
                  <a:noFill/>
                </a:ln>
                <a:solidFill>
                  <a:prstClr val="black"/>
                </a:solidFill>
                <a:effectLst/>
                <a:uLnTx/>
                <a:uFillTx/>
                <a:latin typeface="Source Sans Pro"/>
                <a:ea typeface="+mn-ea"/>
                <a:cs typeface="+mn-cs"/>
              </a:rPr>
              <a:t>Tehtävä antaa opettajalle tärkeää tietoa oppilaan kokemuksesta ryhmässä ja ryhmän toiminnasta: Mitkä asiat tässä ryhmässä sujuvat jo hyvin? Mitä vahvuuksia ryhmällä on? Minkä asioiden kehittämiseen tämän ryhmän kanssa olisi tärkeää kiinnittää huomiota?</a:t>
            </a:r>
            <a:endParaRPr lang="fi-FI" sz="1200" b="1" dirty="0">
              <a:solidFill>
                <a:prstClr val="black"/>
              </a:solidFill>
              <a:latin typeface="Source Sans Pro" panose="020B0503030403020204" pitchFamily="34" charset="0"/>
              <a:ea typeface="Source Sans Pro" panose="020B0503030403020204" pitchFamily="34" charset="0"/>
            </a:endParaRPr>
          </a:p>
          <a:p>
            <a:pPr>
              <a:spcBef>
                <a:spcPts val="600"/>
              </a:spcBef>
              <a:defRPr/>
            </a:pP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R="0" lvl="0" algn="l" defTabSz="914400" rtl="0" eaLnBrk="1" fontAlgn="auto" latinLnBrk="0" hangingPunct="1">
              <a:lnSpc>
                <a:spcPct val="100000"/>
              </a:lnSpc>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Materiaali</a:t>
            </a:r>
            <a:r>
              <a:rPr kumimoji="0" lang="fi-FI" sz="1200" b="1" normalizeH="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normalizeH="0" dirty="0">
                <a:ln>
                  <a:noFill/>
                </a:ln>
                <a:solidFill>
                  <a:prstClr val="black"/>
                </a:solidFill>
                <a:effectLst/>
                <a:uLnTx/>
                <a:uFillTx/>
                <a:latin typeface="Source Sans Pro" panose="020B0503030403020204" pitchFamily="34" charset="0"/>
                <a:ea typeface="Source Sans Pro" panose="020B0503030403020204" pitchFamily="34" charset="0"/>
              </a:rPr>
              <a:t>Miten onnistuimme? – Oppilaan moniste</a:t>
            </a:r>
            <a:endParaRPr lang="fi-FI" sz="120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Oppilaat arvio ryhmän tavoitteiden toteutumisesta ja itsestä sääntöjen noudattajana luo perustan uuden oppimiselle. Tehtävä auttaa ryhmää ja yksittäistä oppilasta tunnistamaan toimintatapoja, jotka edistävät tavoitteiden  saavuttamista ja suuntaamaan omaa toimintaa ryhmän tavoitteiden suuntaisesti.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err="1">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Tehtävä kehittää oppilaan ajattelun ja oppimaan oppimisen taitoja. Tehtävässä tarkastellaan omien tekojen seurauksia ja tunnistetaan omia velvollisuuksia yhteiselämän vaatimuksien näkökulmasta.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Sovituin väliajoin (viikko/kuukausi/jakso) ”Meidän luokka” ja ”Minun sääntöni” -harjoitusten jälkeen. ”Miten onnistuimme” -harjoituksen jälkeen voida palata sääntötyöskentelyyn. Tarvittaessa voidaan tarkastella myös yhteisten tavoitteiden mielekkyyttä.</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lang="fi-FI" sz="1200" dirty="0">
                <a:solidFill>
                  <a:prstClr val="black"/>
                </a:solidFill>
                <a:latin typeface="Source Sans Pro"/>
              </a:rPr>
              <a:t>Kulkee mukana pitkin lukuvuotta</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15–30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 name="TextBox 12">
            <a:extLst>
              <a:ext uri="{FF2B5EF4-FFF2-40B4-BE49-F238E27FC236}">
                <a16:creationId xmlns:a16="http://schemas.microsoft.com/office/drawing/2014/main" id="{308363D1-D9C5-515D-B9FA-7CE92736B616}"/>
              </a:ext>
            </a:extLst>
          </p:cNvPr>
          <p:cNvSpPr txBox="1"/>
          <p:nvPr/>
        </p:nvSpPr>
        <p:spPr>
          <a:xfrm>
            <a:off x="1568408" y="842477"/>
            <a:ext cx="90995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Tehtävä, jonka avulla luokka voi yhdessä opettajan kanssa arvioida onnistumista tavoitteiden saavuttamisessa.</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Miten onnistuimme?</a:t>
            </a:r>
          </a:p>
        </p:txBody>
      </p:sp>
      <p:pic>
        <p:nvPicPr>
          <p:cNvPr id="2" name="Picture 2" descr="SchoolWell-hankkeen logo.">
            <a:extLst>
              <a:ext uri="{FF2B5EF4-FFF2-40B4-BE49-F238E27FC236}">
                <a16:creationId xmlns:a16="http://schemas.microsoft.com/office/drawing/2014/main" id="{AB3B2B2A-48E3-1DE7-DC50-066363371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pic>
        <p:nvPicPr>
          <p:cNvPr id="4" name="Kuva 3" descr="Kuva palapelin palasta. Kuva viittaa vuorovaikutusta tukevaan interventioaktiviteettiin.">
            <a:extLst>
              <a:ext uri="{FF2B5EF4-FFF2-40B4-BE49-F238E27FC236}">
                <a16:creationId xmlns:a16="http://schemas.microsoft.com/office/drawing/2014/main" id="{02A43A60-F209-7375-D71C-254A4DF185A7}"/>
              </a:ext>
            </a:extLst>
          </p:cNvPr>
          <p:cNvPicPr>
            <a:picLocks noChangeAspect="1"/>
          </p:cNvPicPr>
          <p:nvPr/>
        </p:nvPicPr>
        <p:blipFill>
          <a:blip r:embed="rId4"/>
          <a:stretch>
            <a:fillRect/>
          </a:stretch>
        </p:blipFill>
        <p:spPr>
          <a:xfrm>
            <a:off x="10749396" y="321321"/>
            <a:ext cx="1037252" cy="899248"/>
          </a:xfrm>
          <a:prstGeom prst="rect">
            <a:avLst/>
          </a:prstGeom>
        </p:spPr>
      </p:pic>
      <p:sp>
        <p:nvSpPr>
          <p:cNvPr id="6" name="Suorakulmio 5">
            <a:extLst>
              <a:ext uri="{FF2B5EF4-FFF2-40B4-BE49-F238E27FC236}">
                <a16:creationId xmlns:a16="http://schemas.microsoft.com/office/drawing/2014/main" id="{5C823751-2261-D2DC-D0D8-7812F889F9C4}"/>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F8299394-1DCC-5F4C-FCD0-B00F46FA9EE8}"/>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spTree>
    <p:extLst>
      <p:ext uri="{BB962C8B-B14F-4D97-AF65-F5344CB8AC3E}">
        <p14:creationId xmlns:p14="http://schemas.microsoft.com/office/powerpoint/2010/main" val="4232243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39D7F02396A848A79ABE04E21ECBB8" ma:contentTypeVersion="3" ma:contentTypeDescription="Create a new document." ma:contentTypeScope="" ma:versionID="e6e17e95f8cbdfb6b2b62bf3e798169f">
  <xsd:schema xmlns:xsd="http://www.w3.org/2001/XMLSchema" xmlns:xs="http://www.w3.org/2001/XMLSchema" xmlns:p="http://schemas.microsoft.com/office/2006/metadata/properties" xmlns:ns2="f73a1c2e-a564-4d03-80e7-61673e06a8b6" targetNamespace="http://schemas.microsoft.com/office/2006/metadata/properties" ma:root="true" ma:fieldsID="2e413f6ac9d7d43b907f1781381565ed" ns2:_="">
    <xsd:import namespace="f73a1c2e-a564-4d03-80e7-61673e06a8b6"/>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3a1c2e-a564-4d03-80e7-61673e06a8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5E87CB-E844-4872-90EC-B147B24D74DA}">
  <ds:schemaRefs>
    <ds:schemaRef ds:uri="http://schemas.microsoft.com/office/2006/metadata/properties"/>
    <ds:schemaRef ds:uri="f73a1c2e-a564-4d03-80e7-61673e06a8b6"/>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www.w3.org/XML/1998/namespace"/>
  </ds:schemaRefs>
</ds:datastoreItem>
</file>

<file path=customXml/itemProps2.xml><?xml version="1.0" encoding="utf-8"?>
<ds:datastoreItem xmlns:ds="http://schemas.openxmlformats.org/officeDocument/2006/customXml" ds:itemID="{1521E705-3AB7-46BB-9E2A-E18F64B523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3a1c2e-a564-4d03-80e7-61673e06a8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D7EEAC-1E6E-4320-8F84-C10EFEC122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TotalTime>
  <Words>2193</Words>
  <Application>Microsoft Office PowerPoint</Application>
  <PresentationFormat>Widescreen</PresentationFormat>
  <Paragraphs>257</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Cambria</vt:lpstr>
      <vt:lpstr>Source Sans Pro</vt:lpstr>
      <vt:lpstr>Office Theme</vt:lpstr>
      <vt:lpstr>Ryhmän tavoitteet ja säännöt</vt:lpstr>
      <vt:lpstr>Ryhmän tavoitteet ja säännöt</vt:lpstr>
      <vt:lpstr>Meidän luokkamme</vt:lpstr>
      <vt:lpstr>Meidän luokkamme – Ryhmän kuvaukset</vt:lpstr>
      <vt:lpstr>Minun sääntöni</vt:lpstr>
      <vt:lpstr>Minun sääntöni – Haitallisten toimintamallien tunnistaminen  Oppilaan moniste</vt:lpstr>
      <vt:lpstr>Minun sääntöni – Myönteisten toimintamallien tunnistaminen Oppilaan moniste</vt:lpstr>
      <vt:lpstr>Minun sääntöni – Oppilaan moniste</vt:lpstr>
      <vt:lpstr>Miten onnistuimme?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Roosa Yli-Pietilä (TAU)</dc:creator>
  <cp:lastModifiedBy>Niemistö, Donna</cp:lastModifiedBy>
  <cp:revision>35</cp:revision>
  <cp:lastPrinted>2024-08-12T15:05:07Z</cp:lastPrinted>
  <dcterms:created xsi:type="dcterms:W3CDTF">2024-05-24T13:20:31Z</dcterms:created>
  <dcterms:modified xsi:type="dcterms:W3CDTF">2025-01-29T13:54:03Z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0x0101005339D7F02396A848A79ABE04E21ECBB8</vt:lpwstr>
  </property>
</Properties>
</file>