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uni Viiri" initials="" lastIdx="3" clrIdx="0"/>
  <p:cmAuthor id="1" name="Nimetön" initials="" lastIdx="1" clrIdx="1"/>
  <p:cmAuthor id="2" name="Laura Ketonen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4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e473fee96_1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e473fee96_1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e473fee96_1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e473fee96_1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e473fee96_1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e473fee96_1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e473fee96_1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e473fee96_1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Laitoskokous 29.1.2019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Opettajankoulutuslaitos, Jyväskylän yliopisto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Malu-ryhmä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MaLu (Matematiikka ja luonnontieteet)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Perusteet (Ydinkurssi)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Substanssitaidot; pedagogisen prosessin tunnistaminen, käsitteellistäminen ja analyysi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Metataidot; reflektio, toiminnan ja opiskeluprosessin arviointi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Soveltaminen (Soveltava)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Substanssitaidot; pedagogisen toiminnan suunnittelu, toteutus ja arviointi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Metataidot; reflektio, toiminnan ja opiskeluprosessin arviointi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Keskeiset juonteet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Tutkiva oppiminen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Projektioppiminen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Käsitteen merkityksen rakentaminen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Selitysten työstäminen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Kulttuuristen työvälineiden merkityksiä välittävä rooli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Oppimisprosessin analyysi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Oppijaminäkuvan työstäminen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Arviointi (itsearviointi-vertaisarviointi-oppimisen arviointi)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Oppimateriaalin työstäminen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Oppimateriaalin soveltaminen</a:t>
            </a:r>
            <a:endParaRPr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Opiskelun kompassi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osaamistavoitteiden ja kriteerien ymmärtäminen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osallistuminen arviointikriteerien laadintaan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kurssin oppimistehtävien peilaaminen arviointikriteereihin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palautteen vastaanottaminen, antaminen ja hyödyntäminen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Esimerkkejä pedagogisesta kehittelytyöstä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Eri oppiaineiden välinen integraatio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Samanaikaisopettajuus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Integraatio koulutuksen sisällä (esim. Aiko)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Aiko/luokointegraatio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Teoria/käytäntö suhteen työstäminen yhteistyökouluissa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(16:9)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Laitoskokous 29.1.2019 Opettajankoulutuslaitos, Jyväskylän yliopisto</vt:lpstr>
      <vt:lpstr>MaLu (Matematiikka ja luonnontieteet)</vt:lpstr>
      <vt:lpstr>Keskeiset juonteet</vt:lpstr>
      <vt:lpstr>Opiskelun kompassi</vt:lpstr>
      <vt:lpstr>Esimerkkejä pedagogisesta kehittelytyöstä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Laitoskokous 29.1.2019 Opettajankoulutuslaitos, Jyväskylän yliopisto</dc:title>
  <cp:lastModifiedBy>Nieminen, Pasi</cp:lastModifiedBy>
  <cp:revision>1</cp:revision>
  <dcterms:modified xsi:type="dcterms:W3CDTF">2019-01-29T06:37:11Z</dcterms:modified>
</cp:coreProperties>
</file>