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1"/>
  </p:notesMasterIdLst>
  <p:handoutMasterIdLst>
    <p:handoutMasterId r:id="rId22"/>
  </p:handoutMasterIdLst>
  <p:sldIdLst>
    <p:sldId id="334" r:id="rId5"/>
    <p:sldId id="733" r:id="rId6"/>
    <p:sldId id="735" r:id="rId7"/>
    <p:sldId id="737" r:id="rId8"/>
    <p:sldId id="739" r:id="rId9"/>
    <p:sldId id="741" r:id="rId10"/>
    <p:sldId id="753" r:id="rId11"/>
    <p:sldId id="754" r:id="rId12"/>
    <p:sldId id="756" r:id="rId13"/>
    <p:sldId id="755" r:id="rId14"/>
    <p:sldId id="758" r:id="rId15"/>
    <p:sldId id="748" r:id="rId16"/>
    <p:sldId id="759" r:id="rId17"/>
    <p:sldId id="760" r:id="rId18"/>
    <p:sldId id="761" r:id="rId19"/>
    <p:sldId id="762" r:id="rId20"/>
  </p:sldIdLst>
  <p:sldSz cx="12192000" cy="6858000"/>
  <p:notesSz cx="6858000" cy="9144000"/>
  <p:defaultTextStyle>
    <a:defPPr>
      <a:defRPr lang="en-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C205D14C-A87B-4579-B740-4FEA10C1E988}">
          <p14:sldIdLst>
            <p14:sldId id="334"/>
            <p14:sldId id="733"/>
            <p14:sldId id="735"/>
            <p14:sldId id="737"/>
            <p14:sldId id="739"/>
            <p14:sldId id="741"/>
            <p14:sldId id="753"/>
            <p14:sldId id="754"/>
            <p14:sldId id="756"/>
            <p14:sldId id="755"/>
            <p14:sldId id="758"/>
            <p14:sldId id="748"/>
            <p14:sldId id="759"/>
            <p14:sldId id="760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2A4349-2205-FA07-1174-CDE62528B5A9}" name="Veera Träskelin" initials="VT" userId="S::veera.traskelin@pelastakaalapset.fi::19f08c2f-7c54-4e02-a92d-9c6b8122524f" providerId="AD"/>
  <p188:author id="{DD7BDB6D-6E83-4E43-70B6-92F9ECAEB5D6}" name="Lauri Sundberg" initials="LS" userId="S::lauri.sundberg@pelastakaalapset.fi::113544ad-631d-487b-8351-315eff7b3c9f" providerId="AD"/>
  <p188:author id="{91DBF78D-E224-563B-F65E-4B51BA7F76E8}" name="Marjaana Hulkko" initials="MH" userId="S::marjaana.hulkko@pelastakaalapset.fi::032a6d45-1950-4f44-85c6-73daf6d2d2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si-Pekka Paija" initials="JP" lastIdx="43" clrIdx="0">
    <p:extLst>
      <p:ext uri="{19B8F6BF-5375-455C-9EA6-DF929625EA0E}">
        <p15:presenceInfo xmlns:p15="http://schemas.microsoft.com/office/powerpoint/2012/main" userId="S::jussi-pekka.paija@pelastakaalapset.fi::145af4df-d2f5-4ee4-9fa3-2b859b56c8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B8BFF-FD63-3EE4-5094-8D91E55B2292}" v="5" dt="2024-03-27T13:30:23.729"/>
    <p1510:client id="{C382163B-25B3-7066-2284-596D1A45CD2C}" v="63" dt="2024-03-27T19:24:09.788"/>
    <p1510:client id="{F6F5DE17-ED03-ABCE-858E-8EB1189F7228}" v="10" dt="2024-03-28T09:40:40.379"/>
    <p1510:client id="{FF8612D2-C76A-BB5E-A076-6190339AAD37}" v="38" dt="2024-03-28T09:35:2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C5FF01-0D94-45B5-A6AA-51FA22C2D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48C1-6ABD-41A7-94C6-4068055F5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84D9-8C54-44BB-BCB8-972D00B48865}" type="datetimeFigureOut">
              <a:rPr lang="en-UK" smtClean="0"/>
              <a:t>09/19/2025</a:t>
            </a:fld>
            <a:endParaRPr lang="en-U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394F4-9201-492F-B8CE-18E39EC1B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ED2BF-2B65-42C4-97F8-F99B793B9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2DD2-20A7-4DD7-8E44-09CE7E29F5C4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11721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8F60-DFED-40C2-929D-904E92906FEC}" type="datetimeFigureOut">
              <a:rPr lang="en-UK" smtClean="0"/>
              <a:t>09/19/2025</a:t>
            </a:fld>
            <a:endParaRPr lang="en-U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K"/>
              <a:t>Click to edit Master text styles</a:t>
            </a:r>
          </a:p>
          <a:p>
            <a:pPr lvl="1"/>
            <a:r>
              <a:rPr lang="en-UK"/>
              <a:t>Second level</a:t>
            </a:r>
          </a:p>
          <a:p>
            <a:pPr lvl="2"/>
            <a:r>
              <a:rPr lang="en-UK"/>
              <a:t>Third level</a:t>
            </a:r>
          </a:p>
          <a:p>
            <a:pPr lvl="3"/>
            <a:r>
              <a:rPr lang="en-UK"/>
              <a:t>Fourth level</a:t>
            </a:r>
          </a:p>
          <a:p>
            <a:pPr lvl="4"/>
            <a:r>
              <a:rPr lang="en-U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DF67-57A7-4E60-B412-2E26C2D4287B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9292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Ohje opettajalle:</a:t>
            </a:r>
            <a:endParaRPr lang="en-US" b="1" dirty="0"/>
          </a:p>
          <a:p>
            <a:endParaRPr lang="fi-FI" dirty="0"/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Kerro oppilaille, että tänään jutellaan somen eli sosiaalisen median aiheuttamista paineista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Pyydä oppilaita asettumaan mielipidejanalle seuraavaa tehtävää varten</a:t>
            </a:r>
            <a:endParaRPr lang="en-US" dirty="0">
              <a:ea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2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52658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Ohje</a:t>
            </a:r>
            <a:r>
              <a:rPr lang="en-US" b="1" dirty="0"/>
              <a:t> </a:t>
            </a:r>
            <a:r>
              <a:rPr lang="en-US" b="1" err="1"/>
              <a:t>opettajalle</a:t>
            </a:r>
            <a:r>
              <a:rPr lang="en-US" b="1" dirty="0"/>
              <a:t>:</a:t>
            </a:r>
            <a:endParaRPr lang="en-US" b="1" dirty="0">
              <a:ea typeface="Lato"/>
              <a:cs typeface="Lato"/>
            </a:endParaRPr>
          </a:p>
          <a:p>
            <a:endParaRPr lang="en-US" dirty="0"/>
          </a:p>
          <a:p>
            <a:r>
              <a:rPr lang="en-US" dirty="0"/>
              <a:t>Kun </a:t>
            </a:r>
            <a:r>
              <a:rPr lang="en-US" err="1"/>
              <a:t>oppilaat</a:t>
            </a:r>
            <a:r>
              <a:rPr lang="en-US" dirty="0"/>
              <a:t> </a:t>
            </a:r>
            <a:r>
              <a:rPr lang="en-US" err="1"/>
              <a:t>ovat</a:t>
            </a:r>
            <a:r>
              <a:rPr lang="en-US" dirty="0"/>
              <a:t> </a:t>
            </a:r>
            <a:r>
              <a:rPr lang="en-US" err="1"/>
              <a:t>asettuneet</a:t>
            </a:r>
            <a:r>
              <a:rPr lang="en-US" dirty="0"/>
              <a:t> </a:t>
            </a:r>
            <a:r>
              <a:rPr lang="en-US" err="1"/>
              <a:t>mielipidejanalle</a:t>
            </a:r>
            <a:r>
              <a:rPr lang="en-US" dirty="0"/>
              <a:t>, </a:t>
            </a:r>
            <a:r>
              <a:rPr lang="en-US" err="1"/>
              <a:t>kysy</a:t>
            </a:r>
            <a:r>
              <a:rPr lang="en-US" dirty="0"/>
              <a:t> </a:t>
            </a:r>
            <a:r>
              <a:rPr lang="en-US" err="1"/>
              <a:t>heiltä</a:t>
            </a:r>
            <a:r>
              <a:rPr lang="en-US" dirty="0"/>
              <a:t>: </a:t>
            </a:r>
            <a:endParaRPr lang="en-US" dirty="0">
              <a:ea typeface="Lato"/>
              <a:cs typeface="Lato"/>
            </a:endParaRPr>
          </a:p>
          <a:p>
            <a:pPr marL="171450" indent="-171450">
              <a:buFont typeface="Arial,Sans-Serif"/>
              <a:buChar char="•"/>
            </a:pP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err="1"/>
              <a:t>Miksi</a:t>
            </a:r>
            <a:r>
              <a:rPr lang="en-US" dirty="0"/>
              <a:t> </a:t>
            </a:r>
            <a:r>
              <a:rPr lang="en-US" err="1"/>
              <a:t>somessa</a:t>
            </a:r>
            <a:r>
              <a:rPr lang="en-US" dirty="0"/>
              <a:t> </a:t>
            </a:r>
            <a:r>
              <a:rPr lang="en-US" err="1"/>
              <a:t>voi</a:t>
            </a:r>
            <a:r>
              <a:rPr lang="en-US" dirty="0"/>
              <a:t>/</a:t>
            </a:r>
            <a:r>
              <a:rPr lang="en-US" err="1"/>
              <a:t>ei</a:t>
            </a:r>
            <a:r>
              <a:rPr lang="en-US" dirty="0"/>
              <a:t> </a:t>
            </a:r>
            <a:r>
              <a:rPr lang="en-US" err="1"/>
              <a:t>voi</a:t>
            </a:r>
            <a:r>
              <a:rPr lang="en-US" dirty="0"/>
              <a:t> olla </a:t>
            </a:r>
            <a:r>
              <a:rPr lang="en-US" err="1"/>
              <a:t>oma</a:t>
            </a:r>
            <a:r>
              <a:rPr lang="en-US" dirty="0"/>
              <a:t> </a:t>
            </a:r>
            <a:r>
              <a:rPr lang="en-US" err="1"/>
              <a:t>itsensä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3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4692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Ohje</a:t>
            </a:r>
            <a:r>
              <a:rPr lang="en-US" b="1" dirty="0"/>
              <a:t> </a:t>
            </a:r>
            <a:r>
              <a:rPr lang="en-US" b="1" dirty="0" err="1"/>
              <a:t>opettajalle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/>
              <a:t>Kun </a:t>
            </a:r>
            <a:r>
              <a:rPr lang="en-US" dirty="0" err="1"/>
              <a:t>oppilaat</a:t>
            </a:r>
            <a:r>
              <a:rPr lang="en-US" dirty="0"/>
              <a:t> </a:t>
            </a:r>
            <a:r>
              <a:rPr lang="en-US" dirty="0" err="1"/>
              <a:t>ovat</a:t>
            </a:r>
            <a:r>
              <a:rPr lang="en-US" dirty="0"/>
              <a:t> </a:t>
            </a:r>
            <a:r>
              <a:rPr lang="en-US" dirty="0" err="1"/>
              <a:t>asettuneet</a:t>
            </a:r>
            <a:r>
              <a:rPr lang="en-US" dirty="0"/>
              <a:t> </a:t>
            </a:r>
            <a:r>
              <a:rPr lang="en-US" dirty="0" err="1"/>
              <a:t>mielipidejanalle</a:t>
            </a:r>
            <a:r>
              <a:rPr lang="en-US" dirty="0"/>
              <a:t>, </a:t>
            </a:r>
            <a:r>
              <a:rPr lang="en-US" dirty="0" err="1"/>
              <a:t>kysy</a:t>
            </a:r>
            <a:r>
              <a:rPr lang="en-US" dirty="0"/>
              <a:t> </a:t>
            </a:r>
            <a:r>
              <a:rPr lang="en-US" dirty="0" err="1"/>
              <a:t>heiltä</a:t>
            </a:r>
            <a:r>
              <a:rPr lang="en-US" dirty="0"/>
              <a:t>: </a:t>
            </a:r>
            <a:endParaRPr lang="en-US" dirty="0">
              <a:ea typeface="Lato"/>
              <a:cs typeface="Lato"/>
            </a:endParaRPr>
          </a:p>
          <a:p>
            <a:endParaRPr lang="en-US" dirty="0">
              <a:ea typeface="Lato"/>
              <a:cs typeface="Lato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Lato"/>
                <a:cs typeface="Lato"/>
              </a:rPr>
              <a:t>Pitääkö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aina</a:t>
            </a:r>
            <a:r>
              <a:rPr lang="en-US" dirty="0">
                <a:ea typeface="Lato"/>
                <a:cs typeface="Lato"/>
              </a:rPr>
              <a:t> olla </a:t>
            </a:r>
            <a:r>
              <a:rPr lang="en-US" dirty="0" err="1">
                <a:ea typeface="Lato"/>
                <a:cs typeface="Lato"/>
              </a:rPr>
              <a:t>tavoitettavissa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puhelimitse</a:t>
            </a:r>
            <a:r>
              <a:rPr lang="en-US" dirty="0">
                <a:ea typeface="Lato"/>
                <a:cs typeface="Lato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4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84816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Ohje</a:t>
            </a:r>
            <a:r>
              <a:rPr lang="en-US" b="1" dirty="0"/>
              <a:t> </a:t>
            </a:r>
            <a:r>
              <a:rPr lang="en-US" b="1" err="1"/>
              <a:t>opettajalle</a:t>
            </a:r>
            <a:r>
              <a:rPr lang="en-US" b="1"/>
              <a:t>:</a:t>
            </a:r>
          </a:p>
          <a:p>
            <a:endParaRPr lang="en-US" dirty="0"/>
          </a:p>
          <a:p>
            <a:r>
              <a:rPr lang="en-US" dirty="0"/>
              <a:t>Kun </a:t>
            </a:r>
            <a:r>
              <a:rPr lang="en-US" dirty="0" err="1"/>
              <a:t>oppilaat</a:t>
            </a:r>
            <a:r>
              <a:rPr lang="en-US" dirty="0"/>
              <a:t> </a:t>
            </a:r>
            <a:r>
              <a:rPr lang="en-US" dirty="0" err="1"/>
              <a:t>ovat</a:t>
            </a:r>
            <a:r>
              <a:rPr lang="en-US" dirty="0"/>
              <a:t> </a:t>
            </a:r>
            <a:r>
              <a:rPr lang="en-US" dirty="0" err="1"/>
              <a:t>asettuneet</a:t>
            </a:r>
            <a:r>
              <a:rPr lang="en-US" dirty="0"/>
              <a:t> </a:t>
            </a:r>
            <a:r>
              <a:rPr lang="en-US" dirty="0" err="1"/>
              <a:t>mielipidejanalle</a:t>
            </a:r>
            <a:r>
              <a:rPr lang="en-US" dirty="0"/>
              <a:t>, </a:t>
            </a:r>
            <a:r>
              <a:rPr lang="en-US" dirty="0" err="1"/>
              <a:t>kysy</a:t>
            </a:r>
            <a:r>
              <a:rPr lang="en-US" dirty="0"/>
              <a:t> </a:t>
            </a:r>
            <a:r>
              <a:rPr lang="en-US" dirty="0" err="1"/>
              <a:t>heiltä</a:t>
            </a:r>
            <a:r>
              <a:rPr lang="en-US" dirty="0"/>
              <a:t>: 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/>
              <a:t>Minkälaisia</a:t>
            </a:r>
            <a:r>
              <a:rPr lang="en-US" dirty="0"/>
              <a:t> </a:t>
            </a:r>
            <a:r>
              <a:rPr lang="en-US" dirty="0" err="1"/>
              <a:t>ulkonäköpaineita</a:t>
            </a:r>
            <a:r>
              <a:rPr lang="en-US" dirty="0"/>
              <a:t> some </a:t>
            </a:r>
            <a:r>
              <a:rPr lang="en-US" dirty="0" err="1"/>
              <a:t>voi</a:t>
            </a:r>
            <a:r>
              <a:rPr lang="en-US" dirty="0"/>
              <a:t> </a:t>
            </a:r>
            <a:r>
              <a:rPr lang="en-US" dirty="0" err="1"/>
              <a:t>mahdollisesti</a:t>
            </a:r>
            <a:r>
              <a:rPr lang="en-US" dirty="0"/>
              <a:t> </a:t>
            </a:r>
            <a:r>
              <a:rPr lang="en-US" dirty="0" err="1"/>
              <a:t>aiheuttaa</a:t>
            </a:r>
            <a:r>
              <a:rPr lang="en-US" dirty="0"/>
              <a:t>?</a:t>
            </a:r>
            <a:endParaRPr lang="en-US" dirty="0">
              <a:ea typeface="Lato"/>
              <a:cs typeface="Lato"/>
            </a:endParaRPr>
          </a:p>
          <a:p>
            <a:endParaRPr lang="en-US" dirty="0">
              <a:ea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5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94077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Ohje</a:t>
            </a:r>
            <a:r>
              <a:rPr lang="en-US" b="1" dirty="0"/>
              <a:t> </a:t>
            </a:r>
            <a:r>
              <a:rPr lang="en-US" b="1" err="1"/>
              <a:t>opettajalle</a:t>
            </a:r>
            <a:r>
              <a:rPr lang="en-US" b="1"/>
              <a:t>:</a:t>
            </a:r>
          </a:p>
          <a:p>
            <a:endParaRPr lang="en-US" dirty="0"/>
          </a:p>
          <a:p>
            <a:r>
              <a:rPr lang="en-US" dirty="0"/>
              <a:t>Kun </a:t>
            </a:r>
            <a:r>
              <a:rPr lang="en-US" dirty="0" err="1"/>
              <a:t>oppilaat</a:t>
            </a:r>
            <a:r>
              <a:rPr lang="en-US" dirty="0"/>
              <a:t> </a:t>
            </a:r>
            <a:r>
              <a:rPr lang="en-US" dirty="0" err="1"/>
              <a:t>ovat</a:t>
            </a:r>
            <a:r>
              <a:rPr lang="en-US" dirty="0"/>
              <a:t> </a:t>
            </a:r>
            <a:r>
              <a:rPr lang="en-US" dirty="0" err="1"/>
              <a:t>asettuneet</a:t>
            </a:r>
            <a:r>
              <a:rPr lang="en-US" dirty="0"/>
              <a:t> </a:t>
            </a:r>
            <a:r>
              <a:rPr lang="en-US" dirty="0" err="1"/>
              <a:t>mielipidejanalle</a:t>
            </a:r>
            <a:r>
              <a:rPr lang="en-US" dirty="0"/>
              <a:t>, </a:t>
            </a:r>
            <a:r>
              <a:rPr lang="en-US" dirty="0" err="1"/>
              <a:t>kysy</a:t>
            </a:r>
            <a:r>
              <a:rPr lang="en-US" dirty="0"/>
              <a:t> </a:t>
            </a:r>
            <a:r>
              <a:rPr lang="en-US" dirty="0" err="1"/>
              <a:t>heiltä</a:t>
            </a:r>
            <a:r>
              <a:rPr lang="en-US" dirty="0"/>
              <a:t>: </a:t>
            </a:r>
            <a:endParaRPr lang="en-US" dirty="0">
              <a:ea typeface="Lato"/>
              <a:cs typeface="Lato"/>
            </a:endParaRP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ea typeface="Lato"/>
                <a:cs typeface="Lato"/>
              </a:rPr>
              <a:t>Mistä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muista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asioista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somessa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voi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kokea</a:t>
            </a:r>
            <a:r>
              <a:rPr lang="en-US" dirty="0">
                <a:ea typeface="Lato"/>
                <a:cs typeface="Lato"/>
              </a:rPr>
              <a:t> </a:t>
            </a:r>
            <a:r>
              <a:rPr lang="en-US" dirty="0" err="1">
                <a:ea typeface="Lato"/>
                <a:cs typeface="Lato"/>
              </a:rPr>
              <a:t>paineita</a:t>
            </a:r>
            <a:r>
              <a:rPr lang="en-US" dirty="0">
                <a:ea typeface="Lato"/>
                <a:cs typeface="Lato"/>
              </a:rPr>
              <a:t>?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6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85518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Ohje opettajalle:</a:t>
            </a:r>
            <a:endParaRPr lang="en-US" dirty="0">
              <a:ea typeface="Lato"/>
              <a:cs typeface="Lato"/>
            </a:endParaRPr>
          </a:p>
          <a:p>
            <a:endParaRPr lang="fi-FI" b="1" dirty="0"/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Lue oppilaille skenaarion 2 vinkkejä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i-FI" dirty="0"/>
              <a:t>Voit keskustella myös siitä, ovatko he samaa mieltä vinkeistä tai tuntuvatko ne heidän mielestään vaikeilta noudattaa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12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4760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Ohje opettajalle:</a:t>
            </a:r>
            <a:endParaRPr lang="en-US" dirty="0"/>
          </a:p>
          <a:p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en-US"/>
              <a:t>Anna oppilaille etukäteen tulostamasi moniste “5 vinkkiä - miten vähentää somen aiheuttamia paineita”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en-US"/>
              <a:t>Ohjeista oppilaita kirjoittamaan ohjeita ja vinkkejä luokallenne siitä, miten somen aiheuttamia paineita voisi vähentää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en-US"/>
              <a:t>Sopikaa luokan kanssa, milloin käsittelette vastaukset</a:t>
            </a:r>
            <a:endParaRPr lang="en-US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16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6621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2370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11EDCA6-F27D-5B00-22D8-F83EA3FAD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66364" y="6301048"/>
            <a:ext cx="1569426" cy="4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3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6257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CA9AC076-A430-4CDB-862D-6C643623B1C5}"/>
              </a:ext>
            </a:extLst>
          </p:cNvPr>
          <p:cNvSpPr/>
          <p:nvPr userDrawn="1"/>
        </p:nvSpPr>
        <p:spPr>
          <a:xfrm>
            <a:off x="0" y="1970157"/>
            <a:ext cx="1219320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55575" y="159026"/>
            <a:ext cx="11880850" cy="6528904"/>
          </a:xfrm>
          <a:solidFill>
            <a:srgbClr val="DDE2E5"/>
          </a:solidFill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GB" err="1"/>
              <a:t>Vedä</a:t>
            </a:r>
            <a:r>
              <a:rPr lang="en-GB"/>
              <a:t> </a:t>
            </a:r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r>
              <a:rPr lang="en-GB"/>
              <a:t> tai </a:t>
            </a:r>
            <a:r>
              <a:rPr lang="en-GB" err="1"/>
              <a:t>klikkaa</a:t>
            </a:r>
            <a:r>
              <a:rPr lang="en-GB"/>
              <a:t> </a:t>
            </a:r>
            <a:r>
              <a:rPr lang="en-GB" err="1"/>
              <a:t>ikonia</a:t>
            </a:r>
            <a:r>
              <a:rPr lang="en-GB"/>
              <a:t> </a:t>
            </a:r>
            <a:r>
              <a:rPr lang="en-GB" err="1"/>
              <a:t>lisätäksesi</a:t>
            </a:r>
            <a:r>
              <a:rPr lang="en-GB"/>
              <a:t> </a:t>
            </a:r>
            <a:r>
              <a:rPr lang="en-GB" err="1"/>
              <a:t>sen</a:t>
            </a:r>
            <a:endParaRPr lang="en-US"/>
          </a:p>
        </p:txBody>
      </p:sp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757B6CE4-242B-47FD-8C53-DE4160AA8A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5794" y="4652488"/>
            <a:ext cx="2952000" cy="109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6384032" y="3657261"/>
            <a:ext cx="5198368" cy="1119466"/>
          </a:xfrm>
          <a:prstGeom prst="roundRect">
            <a:avLst>
              <a:gd name="adj" fmla="val 7086"/>
            </a:avLst>
          </a:prstGeom>
          <a:solidFill>
            <a:schemeClr val="bg1"/>
          </a:solidFill>
        </p:spPr>
        <p:txBody>
          <a:bodyPr wrap="square" lIns="90000" tIns="180000" rIns="90000" anchor="b" anchorCtr="0">
            <a:spAutoFit/>
          </a:bodyPr>
          <a:lstStyle>
            <a:lvl1pPr marL="539750" indent="-539750" algn="r">
              <a:lnSpc>
                <a:spcPct val="85000"/>
              </a:lnSpc>
              <a:defRPr sz="685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BE60F60F-A6B4-4F04-9A0C-288331427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98783" y="614017"/>
            <a:ext cx="5591728" cy="5685416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28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2877-2A4A-4079-8EC9-5A338C8DB46E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C012-EAC9-4570-A0BA-798F61C1AF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61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271CB86-F5F0-4D77-84A3-F27880F4C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3" y="2071757"/>
            <a:ext cx="4068000" cy="4057581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31E373C0-7036-499D-8BFE-F0D3ADCA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7652"/>
            <a:ext cx="4068000" cy="106475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90C401FC-FC72-49F2-B143-1B0270F3B3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88835" y="1064590"/>
            <a:ext cx="6634922" cy="5415723"/>
          </a:xfrm>
          <a:solidFill>
            <a:srgbClr val="DDE2E5"/>
          </a:solidFill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GB" err="1"/>
              <a:t>Vedä</a:t>
            </a:r>
            <a:r>
              <a:rPr lang="en-GB"/>
              <a:t> </a:t>
            </a:r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r>
              <a:rPr lang="en-GB"/>
              <a:t> tai </a:t>
            </a:r>
            <a:r>
              <a:rPr lang="en-GB" err="1"/>
              <a:t>klikkaa</a:t>
            </a:r>
            <a:r>
              <a:rPr lang="en-GB"/>
              <a:t> </a:t>
            </a:r>
            <a:r>
              <a:rPr lang="en-GB" err="1"/>
              <a:t>ikonia</a:t>
            </a:r>
            <a:r>
              <a:rPr lang="en-GB"/>
              <a:t> </a:t>
            </a:r>
            <a:r>
              <a:rPr lang="en-GB" err="1"/>
              <a:t>lisätäksesi</a:t>
            </a:r>
            <a:r>
              <a:rPr lang="en-GB"/>
              <a:t> </a:t>
            </a:r>
            <a:r>
              <a:rPr lang="en-GB" err="1"/>
              <a:t>sen</a:t>
            </a:r>
            <a:endParaRPr lang="en-US"/>
          </a:p>
        </p:txBody>
      </p:sp>
      <p:sp>
        <p:nvSpPr>
          <p:cNvPr id="17" name="Tekstin paikkamerkki 5">
            <a:extLst>
              <a:ext uri="{FF2B5EF4-FFF2-40B4-BE49-F238E27FC236}">
                <a16:creationId xmlns:a16="http://schemas.microsoft.com/office/drawing/2014/main" id="{72E0AB57-E1FE-4E3E-99B1-6831C7B0A7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7690" y="1890643"/>
            <a:ext cx="3714295" cy="377652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Päivämäärän paikkamerkki 17">
            <a:extLst>
              <a:ext uri="{FF2B5EF4-FFF2-40B4-BE49-F238E27FC236}">
                <a16:creationId xmlns:a16="http://schemas.microsoft.com/office/drawing/2014/main" id="{ED36074C-3F49-4CC7-BE84-680EBC6493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67614D-CEF0-4313-847C-7E3775175BBD}" type="datetime1">
              <a:rPr lang="fi-FI" smtClean="0"/>
              <a:t>19.9.2025</a:t>
            </a:fld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ACAFFD6A-C560-43C9-AA98-266B7F3E68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4F708715-0890-433F-9DD5-B0CA3ACF85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40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271CB86-F5F0-4D77-84A3-F27880F4C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3" y="2071757"/>
            <a:ext cx="10972800" cy="4057581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17CFA9-E2DB-4503-A2C8-BED3DE38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04BA8BD5-8F86-484C-839D-2375DAB6F9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015BEB-7825-4DBE-9AE9-387EC4266C6E}" type="datetime1">
              <a:rPr lang="fi-FI" smtClean="0"/>
              <a:t>19.9.2025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564337AE-178F-471D-998C-0EA3BEA8EA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8C098B22-2C9E-45BB-8A39-C8A28E5852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77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98125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2x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400" y="2944800"/>
            <a:ext cx="5032609" cy="3087216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550"/>
            </a:lvl1pPr>
            <a:lvl2pPr>
              <a:defRPr sz="1550"/>
            </a:lvl2pPr>
            <a:lvl3pPr>
              <a:defRPr sz="1550"/>
            </a:lvl3pPr>
            <a:lvl4pPr>
              <a:defRPr sz="1550"/>
            </a:lvl4pPr>
            <a:lvl5pPr>
              <a:defRPr sz="1550" baseline="0"/>
            </a:lvl5pPr>
          </a:lstStyle>
          <a:p>
            <a:pPr lvl="0"/>
            <a:r>
              <a:rPr lang="en-GB"/>
              <a:t>Asia 1. </a:t>
            </a:r>
          </a:p>
          <a:p>
            <a:pPr lvl="1"/>
            <a:r>
              <a:rPr lang="en-GB"/>
              <a:t>2. </a:t>
            </a:r>
            <a:r>
              <a:rPr lang="en-GB" err="1"/>
              <a:t>taso</a:t>
            </a:r>
            <a:endParaRPr lang="en-GB"/>
          </a:p>
          <a:p>
            <a:pPr lvl="2"/>
            <a:r>
              <a:rPr lang="en-GB"/>
              <a:t>3. </a:t>
            </a:r>
            <a:r>
              <a:rPr lang="en-GB" err="1"/>
              <a:t>taso</a:t>
            </a:r>
            <a:endParaRPr lang="en-GB"/>
          </a:p>
          <a:p>
            <a:pPr lvl="3"/>
            <a:r>
              <a:rPr lang="en-GB"/>
              <a:t>4. </a:t>
            </a:r>
            <a:r>
              <a:rPr lang="en-GB" err="1"/>
              <a:t>taso</a:t>
            </a:r>
            <a:endParaRPr lang="en-GB"/>
          </a:p>
          <a:p>
            <a:pPr lvl="4"/>
            <a:r>
              <a:rPr lang="en-GB"/>
              <a:t>5. </a:t>
            </a:r>
            <a:r>
              <a:rPr lang="en-GB" err="1"/>
              <a:t>taso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8399" y="1992138"/>
            <a:ext cx="10972801" cy="737809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2150" b="0">
                <a:solidFill>
                  <a:schemeClr val="tx2"/>
                </a:solidFill>
              </a:defRPr>
            </a:lvl1pPr>
            <a:lvl2pPr>
              <a:defRPr sz="3333"/>
            </a:lvl2pPr>
            <a:lvl3pPr marL="0" indent="0">
              <a:buNone/>
              <a:defRPr sz="3333"/>
            </a:lvl3pPr>
            <a:lvl4pPr marL="0" indent="0">
              <a:buNone/>
              <a:defRPr sz="3333"/>
            </a:lvl4pPr>
            <a:lvl5pPr marL="0" indent="0">
              <a:buNone/>
              <a:defRPr sz="3333"/>
            </a:lvl5pPr>
            <a:lvl6pPr marL="2117" indent="0">
              <a:buNone/>
              <a:defRPr sz="3333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8AF8A2-1787-417F-B291-69B45773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6C40DA-AD2B-40D4-8801-A85FACFA136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40957" y="2944800"/>
            <a:ext cx="5032609" cy="3087216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550"/>
            </a:lvl1pPr>
            <a:lvl2pPr>
              <a:defRPr sz="1550"/>
            </a:lvl2pPr>
            <a:lvl3pPr>
              <a:defRPr sz="1550"/>
            </a:lvl3pPr>
            <a:lvl4pPr>
              <a:defRPr sz="1550"/>
            </a:lvl4pPr>
            <a:lvl5pPr>
              <a:defRPr sz="1550" baseline="0"/>
            </a:lvl5pPr>
          </a:lstStyle>
          <a:p>
            <a:pPr lvl="0"/>
            <a:r>
              <a:rPr lang="en-GB"/>
              <a:t>Asia 1. </a:t>
            </a:r>
          </a:p>
          <a:p>
            <a:pPr lvl="1"/>
            <a:r>
              <a:rPr lang="en-GB"/>
              <a:t>2. </a:t>
            </a:r>
            <a:r>
              <a:rPr lang="en-GB" err="1"/>
              <a:t>taso</a:t>
            </a:r>
            <a:endParaRPr lang="en-GB"/>
          </a:p>
          <a:p>
            <a:pPr lvl="2"/>
            <a:r>
              <a:rPr lang="en-GB"/>
              <a:t>3. </a:t>
            </a:r>
            <a:r>
              <a:rPr lang="en-GB" err="1"/>
              <a:t>taso</a:t>
            </a:r>
            <a:endParaRPr lang="en-GB"/>
          </a:p>
          <a:p>
            <a:pPr lvl="3"/>
            <a:r>
              <a:rPr lang="en-GB"/>
              <a:t>4. </a:t>
            </a:r>
            <a:r>
              <a:rPr lang="en-GB" err="1"/>
              <a:t>taso</a:t>
            </a:r>
            <a:endParaRPr lang="en-GB"/>
          </a:p>
          <a:p>
            <a:pPr lvl="4"/>
            <a:r>
              <a:rPr lang="en-GB"/>
              <a:t>5. </a:t>
            </a:r>
            <a:r>
              <a:rPr lang="en-GB" err="1"/>
              <a:t>taso</a:t>
            </a:r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E7AC5B-5FC8-49EB-B91F-F46F6FA213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8E7E11-1557-410F-942F-B80FD525C7ED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898D20F-38B5-4CEA-B6B5-D75F776947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9EB377A-5F01-4767-B387-0172CC16B5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290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400" y="2944800"/>
            <a:ext cx="10972800" cy="3087216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550"/>
            </a:lvl1pPr>
            <a:lvl2pPr>
              <a:defRPr sz="1550"/>
            </a:lvl2pPr>
            <a:lvl3pPr>
              <a:defRPr sz="1550"/>
            </a:lvl3pPr>
            <a:lvl4pPr>
              <a:defRPr sz="1550"/>
            </a:lvl4pPr>
            <a:lvl5pPr>
              <a:defRPr sz="1550" baseline="0"/>
            </a:lvl5pPr>
          </a:lstStyle>
          <a:p>
            <a:pPr lvl="0"/>
            <a:r>
              <a:rPr lang="en-GB"/>
              <a:t>Asia 1. </a:t>
            </a:r>
          </a:p>
          <a:p>
            <a:pPr lvl="1"/>
            <a:r>
              <a:rPr lang="en-GB"/>
              <a:t>2. </a:t>
            </a:r>
            <a:r>
              <a:rPr lang="en-GB" err="1"/>
              <a:t>taso</a:t>
            </a:r>
            <a:endParaRPr lang="en-GB"/>
          </a:p>
          <a:p>
            <a:pPr lvl="2"/>
            <a:r>
              <a:rPr lang="en-GB"/>
              <a:t>3. </a:t>
            </a:r>
            <a:r>
              <a:rPr lang="en-GB" err="1"/>
              <a:t>taso</a:t>
            </a:r>
            <a:endParaRPr lang="en-GB"/>
          </a:p>
          <a:p>
            <a:pPr lvl="3"/>
            <a:r>
              <a:rPr lang="en-GB"/>
              <a:t>4. </a:t>
            </a:r>
            <a:r>
              <a:rPr lang="en-GB" err="1"/>
              <a:t>taso</a:t>
            </a:r>
            <a:endParaRPr lang="en-GB"/>
          </a:p>
          <a:p>
            <a:pPr lvl="4"/>
            <a:r>
              <a:rPr lang="en-GB"/>
              <a:t>5. </a:t>
            </a:r>
            <a:r>
              <a:rPr lang="en-GB" err="1"/>
              <a:t>taso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8399" y="1992138"/>
            <a:ext cx="10972801" cy="737809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2150" b="0">
                <a:solidFill>
                  <a:schemeClr val="tx2"/>
                </a:solidFill>
              </a:defRPr>
            </a:lvl1pPr>
            <a:lvl2pPr>
              <a:defRPr sz="3333"/>
            </a:lvl2pPr>
            <a:lvl3pPr marL="0" indent="0">
              <a:buNone/>
              <a:defRPr sz="3333"/>
            </a:lvl3pPr>
            <a:lvl4pPr marL="0" indent="0">
              <a:buNone/>
              <a:defRPr sz="3333"/>
            </a:lvl4pPr>
            <a:lvl5pPr marL="0" indent="0">
              <a:buNone/>
              <a:defRPr sz="3333"/>
            </a:lvl5pPr>
            <a:lvl6pPr marL="2117" indent="0">
              <a:buNone/>
              <a:defRPr sz="3333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8AF8A2-1787-417F-B291-69B45773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30D94A28-C7C6-4574-A83D-34FD8DC83A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9021F-A414-49F5-8CAD-0E2864EF8E20}" type="datetime1">
              <a:rPr lang="fi-FI" smtClean="0"/>
              <a:t>19.9.2025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9A10044-007A-4308-BCA2-77F0D069E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50350EBE-ED4B-45A3-8062-3C0E3233C0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43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61774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400" y="2944800"/>
            <a:ext cx="10972800" cy="3087216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550"/>
            </a:lvl1pPr>
            <a:lvl2pPr>
              <a:defRPr sz="1550"/>
            </a:lvl2pPr>
            <a:lvl3pPr>
              <a:defRPr sz="1550"/>
            </a:lvl3pPr>
            <a:lvl4pPr>
              <a:defRPr sz="1550"/>
            </a:lvl4pPr>
            <a:lvl5pPr>
              <a:defRPr sz="1550" baseline="0"/>
            </a:lvl5pPr>
          </a:lstStyle>
          <a:p>
            <a:pPr lvl="0"/>
            <a:r>
              <a:rPr lang="en-GB"/>
              <a:t>Asia 1. </a:t>
            </a:r>
          </a:p>
          <a:p>
            <a:pPr lvl="1"/>
            <a:r>
              <a:rPr lang="en-GB"/>
              <a:t>2. </a:t>
            </a:r>
            <a:r>
              <a:rPr lang="en-GB" err="1"/>
              <a:t>taso</a:t>
            </a:r>
            <a:endParaRPr lang="en-GB"/>
          </a:p>
          <a:p>
            <a:pPr lvl="2"/>
            <a:r>
              <a:rPr lang="en-GB"/>
              <a:t>3. </a:t>
            </a:r>
            <a:r>
              <a:rPr lang="en-GB" err="1"/>
              <a:t>taso</a:t>
            </a:r>
            <a:endParaRPr lang="en-GB"/>
          </a:p>
          <a:p>
            <a:pPr lvl="3"/>
            <a:r>
              <a:rPr lang="en-GB"/>
              <a:t>4. </a:t>
            </a:r>
            <a:r>
              <a:rPr lang="en-GB" err="1"/>
              <a:t>taso</a:t>
            </a:r>
            <a:endParaRPr lang="en-GB"/>
          </a:p>
          <a:p>
            <a:pPr lvl="4"/>
            <a:r>
              <a:rPr lang="en-GB"/>
              <a:t>5. </a:t>
            </a:r>
            <a:r>
              <a:rPr lang="en-GB" err="1"/>
              <a:t>taso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8399" y="1992138"/>
            <a:ext cx="10972801" cy="737809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2150" b="0">
                <a:solidFill>
                  <a:schemeClr val="tx2"/>
                </a:solidFill>
              </a:defRPr>
            </a:lvl1pPr>
            <a:lvl2pPr>
              <a:defRPr sz="3333"/>
            </a:lvl2pPr>
            <a:lvl3pPr marL="0" indent="0">
              <a:buNone/>
              <a:defRPr sz="3333"/>
            </a:lvl3pPr>
            <a:lvl4pPr marL="0" indent="0">
              <a:buNone/>
              <a:defRPr sz="3333"/>
            </a:lvl4pPr>
            <a:lvl5pPr marL="0" indent="0">
              <a:buNone/>
              <a:defRPr sz="3333"/>
            </a:lvl5pPr>
            <a:lvl6pPr marL="2117" indent="0">
              <a:buNone/>
              <a:defRPr sz="3333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8AF8A2-1787-417F-B291-69B45773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30D94A28-C7C6-4574-A83D-34FD8DC83A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9021F-A414-49F5-8CAD-0E2864EF8E20}" type="datetime1">
              <a:rPr lang="fi-FI" smtClean="0"/>
              <a:t>19.9.2025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9A10044-007A-4308-BCA2-77F0D069E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50350EBE-ED4B-45A3-8062-3C0E3233C0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28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B8647DAE-AF06-46F2-AB6E-239DB87287DB}"/>
              </a:ext>
            </a:extLst>
          </p:cNvPr>
          <p:cNvGrpSpPr/>
          <p:nvPr userDrawn="1"/>
        </p:nvGrpSpPr>
        <p:grpSpPr>
          <a:xfrm>
            <a:off x="0" y="728870"/>
            <a:ext cx="12193200" cy="6137287"/>
            <a:chOff x="0" y="728870"/>
            <a:chExt cx="12193200" cy="6137287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AE5386A1-D7F6-4DB4-9D4F-F62C5392EC16}"/>
                </a:ext>
              </a:extLst>
            </p:cNvPr>
            <p:cNvSpPr/>
            <p:nvPr userDrawn="1"/>
          </p:nvSpPr>
          <p:spPr>
            <a:xfrm>
              <a:off x="0" y="1970157"/>
              <a:ext cx="12193200" cy="48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ABE151A-149C-4B17-A35C-5E4FEFAFA417}"/>
                </a:ext>
              </a:extLst>
            </p:cNvPr>
            <p:cNvSpPr/>
            <p:nvPr userDrawn="1"/>
          </p:nvSpPr>
          <p:spPr>
            <a:xfrm>
              <a:off x="154609" y="728870"/>
              <a:ext cx="11878366" cy="488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8400" y="2944800"/>
            <a:ext cx="10972800" cy="3087216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550"/>
            </a:lvl1pPr>
            <a:lvl2pPr>
              <a:defRPr sz="1550"/>
            </a:lvl2pPr>
            <a:lvl3pPr>
              <a:defRPr sz="1550"/>
            </a:lvl3pPr>
            <a:lvl4pPr>
              <a:defRPr sz="1550"/>
            </a:lvl4pPr>
            <a:lvl5pPr>
              <a:defRPr sz="1550" baseline="0"/>
            </a:lvl5pPr>
          </a:lstStyle>
          <a:p>
            <a:pPr lvl="0"/>
            <a:r>
              <a:rPr lang="en-GB"/>
              <a:t>Asia 1. </a:t>
            </a:r>
          </a:p>
          <a:p>
            <a:pPr lvl="1"/>
            <a:r>
              <a:rPr lang="en-GB"/>
              <a:t>2. </a:t>
            </a:r>
            <a:r>
              <a:rPr lang="en-GB" err="1"/>
              <a:t>taso</a:t>
            </a:r>
            <a:endParaRPr lang="en-GB"/>
          </a:p>
          <a:p>
            <a:pPr lvl="2"/>
            <a:r>
              <a:rPr lang="en-GB"/>
              <a:t>3. </a:t>
            </a:r>
            <a:r>
              <a:rPr lang="en-GB" err="1"/>
              <a:t>taso</a:t>
            </a:r>
            <a:endParaRPr lang="en-GB"/>
          </a:p>
          <a:p>
            <a:pPr lvl="3"/>
            <a:r>
              <a:rPr lang="en-GB"/>
              <a:t>4. </a:t>
            </a:r>
            <a:r>
              <a:rPr lang="en-GB" err="1"/>
              <a:t>taso</a:t>
            </a:r>
            <a:endParaRPr lang="en-GB"/>
          </a:p>
          <a:p>
            <a:pPr lvl="4"/>
            <a:r>
              <a:rPr lang="en-GB"/>
              <a:t>5. </a:t>
            </a:r>
            <a:r>
              <a:rPr lang="en-GB" err="1"/>
              <a:t>taso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8399" y="1992138"/>
            <a:ext cx="10972801" cy="737809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2150" b="0">
                <a:solidFill>
                  <a:schemeClr val="tx2"/>
                </a:solidFill>
              </a:defRPr>
            </a:lvl1pPr>
            <a:lvl2pPr>
              <a:defRPr sz="3333"/>
            </a:lvl2pPr>
            <a:lvl3pPr marL="0" indent="0">
              <a:buNone/>
              <a:defRPr sz="3333"/>
            </a:lvl3pPr>
            <a:lvl4pPr marL="0" indent="0">
              <a:buNone/>
              <a:defRPr sz="3333"/>
            </a:lvl4pPr>
            <a:lvl5pPr marL="0" indent="0">
              <a:buNone/>
              <a:defRPr sz="3333"/>
            </a:lvl5pPr>
            <a:lvl6pPr marL="2117" indent="0">
              <a:buNone/>
              <a:defRPr sz="3333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8AF8A2-1787-417F-B291-69B45773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30D94A28-C7C6-4574-A83D-34FD8DC83A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59021F-A414-49F5-8CAD-0E2864EF8E20}" type="datetime1">
              <a:rPr lang="fi-FI" smtClean="0"/>
              <a:t>19.9.2025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9A10044-007A-4308-BCA2-77F0D069E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50350EBE-ED4B-45A3-8062-3C0E3233C0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478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566179" y="202995"/>
            <a:ext cx="11043520" cy="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574863" y="1600200"/>
            <a:ext cx="11034836" cy="470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11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8598656" y="6441020"/>
            <a:ext cx="2108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4470400" y="6441020"/>
            <a:ext cx="39962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10707081" y="6441020"/>
            <a:ext cx="10316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567049" y="705601"/>
            <a:ext cx="11042868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1"/>
              </a:buClr>
              <a:buSzPts val="2500"/>
              <a:buNone/>
              <a:defRPr sz="2500" b="0">
                <a:solidFill>
                  <a:srgbClr val="22222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 i="0">
                <a:latin typeface="Gill Sans"/>
                <a:ea typeface="Gill Sans"/>
                <a:cs typeface="Gill Sans"/>
                <a:sym typeface="Gill Sans"/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71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CA9AC076-A430-4CDB-862D-6C643623B1C5}"/>
              </a:ext>
            </a:extLst>
          </p:cNvPr>
          <p:cNvSpPr/>
          <p:nvPr userDrawn="1"/>
        </p:nvSpPr>
        <p:spPr>
          <a:xfrm>
            <a:off x="0" y="1970157"/>
            <a:ext cx="12193200" cy="48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icture Placeholder 10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55575" y="724452"/>
            <a:ext cx="11880850" cy="5963478"/>
          </a:xfrm>
          <a:solidFill>
            <a:srgbClr val="DDE2E5"/>
          </a:solidFill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r>
              <a:rPr lang="en-GB" err="1"/>
              <a:t>Vedä</a:t>
            </a:r>
            <a:r>
              <a:rPr lang="en-GB"/>
              <a:t> </a:t>
            </a:r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r>
              <a:rPr lang="en-GB"/>
              <a:t> tai </a:t>
            </a:r>
            <a:r>
              <a:rPr lang="en-GB" err="1"/>
              <a:t>klikkaa</a:t>
            </a:r>
            <a:r>
              <a:rPr lang="en-GB"/>
              <a:t> </a:t>
            </a:r>
            <a:r>
              <a:rPr lang="en-GB" err="1"/>
              <a:t>ikonia</a:t>
            </a:r>
            <a:r>
              <a:rPr lang="en-GB"/>
              <a:t> </a:t>
            </a:r>
            <a:r>
              <a:rPr lang="en-GB" err="1"/>
              <a:t>lisätäksesi</a:t>
            </a:r>
            <a:r>
              <a:rPr lang="en-GB"/>
              <a:t> </a:t>
            </a:r>
            <a:r>
              <a:rPr lang="en-GB" err="1"/>
              <a:t>sen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7108484" y="3011232"/>
            <a:ext cx="3563933" cy="642280"/>
          </a:xfrm>
          <a:prstGeom prst="roundRect">
            <a:avLst>
              <a:gd name="adj" fmla="val 8448"/>
            </a:avLst>
          </a:prstGeom>
          <a:solidFill>
            <a:schemeClr val="bg1"/>
          </a:solidFill>
        </p:spPr>
        <p:txBody>
          <a:bodyPr wrap="square" lIns="90000" tIns="108000" rIns="90000" anchor="b" anchorCtr="0">
            <a:spAutoFit/>
          </a:bodyPr>
          <a:lstStyle>
            <a:lvl1pPr marL="0" indent="0" algn="l">
              <a:lnSpc>
                <a:spcPct val="85000"/>
              </a:lnSpc>
              <a:defRPr sz="3850"/>
            </a:lvl1pPr>
          </a:lstStyle>
          <a:p>
            <a:r>
              <a:rPr lang="fi-FI"/>
              <a:t>OTSIKKO rivi 1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492E319C-B492-4E94-8539-4A3967181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655" y="1622389"/>
            <a:ext cx="4082400" cy="41508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D041BD-B3FD-4A44-875D-9DC813A0C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484" y="3949149"/>
            <a:ext cx="3952664" cy="1241286"/>
          </a:xfrm>
          <a:prstGeom prst="roundRect">
            <a:avLst>
              <a:gd name="adj" fmla="val 4267"/>
            </a:avLst>
          </a:prstGeom>
          <a:solidFill>
            <a:schemeClr val="bg1"/>
          </a:solidFill>
        </p:spPr>
        <p:txBody>
          <a:bodyPr lIns="252000" tIns="108000" rIns="144000" bIns="108000">
            <a:normAutofit/>
          </a:bodyPr>
          <a:lstStyle>
            <a:lvl1pPr marL="0" indent="0">
              <a:buNone/>
              <a:defRPr sz="1450"/>
            </a:lvl1pPr>
            <a:lvl2pPr marL="357187" indent="0">
              <a:buNone/>
              <a:defRPr sz="1450"/>
            </a:lvl2pPr>
            <a:lvl3pPr marL="1074737" indent="0">
              <a:buNone/>
              <a:defRPr sz="1450"/>
            </a:lvl3pPr>
            <a:lvl4pPr marL="1436687" indent="0">
              <a:buNone/>
              <a:defRPr sz="1450"/>
            </a:lvl4pPr>
            <a:lvl5pPr marL="1793875" indent="0">
              <a:buNone/>
              <a:defRPr sz="14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B468129-FC75-413A-B3BD-9B7841AC33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668799-B931-4701-B9DB-41661DF97B96}" type="datetime1">
              <a:rPr lang="fi-FI" smtClean="0"/>
              <a:t>19.9.2025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C14AF02-043D-475D-848A-C04BE801CB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FA0F23D-5513-43CB-8FC8-154AB415F5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B51FA9-C359-41E0-A72C-9DE2CFE94E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09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450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57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6711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0562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55199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</p:spTree>
    <p:extLst>
      <p:ext uri="{BB962C8B-B14F-4D97-AF65-F5344CB8AC3E}">
        <p14:creationId xmlns:p14="http://schemas.microsoft.com/office/powerpoint/2010/main" val="340067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lastakaa Laps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65215" y="2568563"/>
            <a:ext cx="6661570" cy="17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1309-8B12-4F57-B05E-971E0657C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66364" y="6301048"/>
            <a:ext cx="1569426" cy="4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0360152" y="6382564"/>
            <a:ext cx="1258423" cy="3250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3B62D-B5F3-43D5-AF61-262F4EDB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640184"/>
            <a:ext cx="9528048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A019-0712-4C58-B69B-2E930E508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" y="1673351"/>
            <a:ext cx="9528048" cy="463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0B4C-104C-4581-BE11-4D52BE86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" y="6458740"/>
            <a:ext cx="1716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C51D301-088B-4047-A9FD-F8F12A6B648D}" type="datetime4">
              <a:rPr lang="en-UK" smtClean="0"/>
              <a:t>19 September 2025</a:t>
            </a:fld>
            <a:endParaRPr lang="en-U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E446-7590-4BB6-A46F-9F209928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549" y="6458740"/>
            <a:ext cx="71309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1451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7466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1" r:id="rId3"/>
    <p:sldLayoutId id="2147483684" r:id="rId4"/>
    <p:sldLayoutId id="2147483688" r:id="rId5"/>
    <p:sldLayoutId id="2147483671" r:id="rId6"/>
    <p:sldLayoutId id="2147483689" r:id="rId7"/>
    <p:sldLayoutId id="2147483685" r:id="rId8"/>
    <p:sldLayoutId id="2147483686" r:id="rId9"/>
    <p:sldLayoutId id="2147483687" r:id="rId10"/>
    <p:sldLayoutId id="2147483659" r:id="rId11"/>
    <p:sldLayoutId id="2147483658" r:id="rId12"/>
    <p:sldLayoutId id="2147483661" r:id="rId13"/>
    <p:sldLayoutId id="2147483662" r:id="rId14"/>
    <p:sldLayoutId id="2147483663" r:id="rId15"/>
    <p:sldLayoutId id="2147483664" r:id="rId16"/>
    <p:sldLayoutId id="2147483670" r:id="rId17"/>
    <p:sldLayoutId id="2147483672" r:id="rId18"/>
    <p:sldLayoutId id="2147483673" r:id="rId19"/>
    <p:sldLayoutId id="2147483675" r:id="rId20"/>
    <p:sldLayoutId id="2147483676" r:id="rId21"/>
    <p:sldLayoutId id="2147483677" r:id="rId22"/>
    <p:sldLayoutId id="214748367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506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60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vaate, kuvakaappaus, henkilö&#10;&#10;Kuvaus luotu automaattisesti">
            <a:extLst>
              <a:ext uri="{FF2B5EF4-FFF2-40B4-BE49-F238E27FC236}">
                <a16:creationId xmlns:a16="http://schemas.microsoft.com/office/drawing/2014/main" id="{FAEF5C0A-22C9-FAE0-8722-CA56E43D0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57924"/>
          </a:xfrm>
          <a:noFill/>
        </p:spPr>
      </p:pic>
    </p:spTree>
    <p:extLst>
      <p:ext uri="{BB962C8B-B14F-4D97-AF65-F5344CB8AC3E}">
        <p14:creationId xmlns:p14="http://schemas.microsoft.com/office/powerpoint/2010/main" val="83690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69BD5D27-F7D6-C6FF-F0A0-0EE6C649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82908"/>
          </a:xfrm>
          <a:noFill/>
        </p:spPr>
      </p:pic>
    </p:spTree>
    <p:extLst>
      <p:ext uri="{BB962C8B-B14F-4D97-AF65-F5344CB8AC3E}">
        <p14:creationId xmlns:p14="http://schemas.microsoft.com/office/powerpoint/2010/main" val="51236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874D2-F728-A363-552B-33A1F8B1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henkilö, vaate&#10;&#10;Kuvaus luotu automaattisesti">
            <a:extLst>
              <a:ext uri="{FF2B5EF4-FFF2-40B4-BE49-F238E27FC236}">
                <a16:creationId xmlns:a16="http://schemas.microsoft.com/office/drawing/2014/main" id="{938A21CA-7C96-A332-760D-F8649A20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" y="-4007"/>
            <a:ext cx="12192000" cy="69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E0783FFB-64B2-8AAC-2643-3DBD5124A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07957"/>
          </a:xfrm>
          <a:noFill/>
        </p:spPr>
      </p:pic>
    </p:spTree>
    <p:extLst>
      <p:ext uri="{BB962C8B-B14F-4D97-AF65-F5344CB8AC3E}">
        <p14:creationId xmlns:p14="http://schemas.microsoft.com/office/powerpoint/2010/main" val="277640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puku, animaatio&#10;&#10;Kuvaus luotu automaattisesti">
            <a:extLst>
              <a:ext uri="{FF2B5EF4-FFF2-40B4-BE49-F238E27FC236}">
                <a16:creationId xmlns:a16="http://schemas.microsoft.com/office/drawing/2014/main" id="{DBDCBD9F-8786-BED9-650F-B961301E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57924"/>
          </a:xfrm>
          <a:noFill/>
        </p:spPr>
      </p:pic>
    </p:spTree>
    <p:extLst>
      <p:ext uri="{BB962C8B-B14F-4D97-AF65-F5344CB8AC3E}">
        <p14:creationId xmlns:p14="http://schemas.microsoft.com/office/powerpoint/2010/main" val="140878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kirje, Fontti&#10;&#10;Kuvaus luotu automaattisesti">
            <a:extLst>
              <a:ext uri="{FF2B5EF4-FFF2-40B4-BE49-F238E27FC236}">
                <a16:creationId xmlns:a16="http://schemas.microsoft.com/office/drawing/2014/main" id="{7D27E90C-8E7A-CC45-8651-465A329D8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57924"/>
          </a:xfrm>
          <a:noFill/>
        </p:spPr>
      </p:pic>
    </p:spTree>
    <p:extLst>
      <p:ext uri="{BB962C8B-B14F-4D97-AF65-F5344CB8AC3E}">
        <p14:creationId xmlns:p14="http://schemas.microsoft.com/office/powerpoint/2010/main" val="151746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24F3B1A4-B515-1705-4165-40DA2A9AB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920449"/>
          </a:xfrm>
          <a:noFill/>
        </p:spPr>
      </p:pic>
    </p:spTree>
    <p:extLst>
      <p:ext uri="{BB962C8B-B14F-4D97-AF65-F5344CB8AC3E}">
        <p14:creationId xmlns:p14="http://schemas.microsoft.com/office/powerpoint/2010/main" val="25851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teksti, animaatio&#10;&#10;Kuvaus luotu automaattisesti">
            <a:extLst>
              <a:ext uri="{FF2B5EF4-FFF2-40B4-BE49-F238E27FC236}">
                <a16:creationId xmlns:a16="http://schemas.microsoft.com/office/drawing/2014/main" id="{044A13B0-7D0D-5B8A-4C10-2205EDF9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7D23-DFBD-4AC9-14EC-3EB3A84FF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polkupyörä, vaate, pyörä&#10;&#10;Kuvaus luotu automaattisesti">
            <a:extLst>
              <a:ext uri="{FF2B5EF4-FFF2-40B4-BE49-F238E27FC236}">
                <a16:creationId xmlns:a16="http://schemas.microsoft.com/office/drawing/2014/main" id="{991FF6B5-1469-58F6-F3AB-5F89B6D1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3" y="-6140"/>
            <a:ext cx="12192000" cy="6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34E00-D907-1DD2-3F7B-3E253BA5A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2F805A13-09BD-C181-E9FE-B4529B94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74CB4-A1CB-25A3-F13E-CDB6070C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puku, vaate, nainen&#10;&#10;Kuvaus luotu automaattisesti">
            <a:extLst>
              <a:ext uri="{FF2B5EF4-FFF2-40B4-BE49-F238E27FC236}">
                <a16:creationId xmlns:a16="http://schemas.microsoft.com/office/drawing/2014/main" id="{F708FC08-3E60-575A-2D39-04BCD658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4073-CA70-4C7E-C3E8-9DB6E6C3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animaatio, graafinen suunnittelu&#10;&#10;Kuvaus luotu automaattisesti">
            <a:extLst>
              <a:ext uri="{FF2B5EF4-FFF2-40B4-BE49-F238E27FC236}">
                <a16:creationId xmlns:a16="http://schemas.microsoft.com/office/drawing/2014/main" id="{1B60F2F6-320E-7ED6-FF41-A504029E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teksti, kuvakaappaus, animaatio, vaate&#10;&#10;Kuvaus luotu automaattisesti">
            <a:extLst>
              <a:ext uri="{FF2B5EF4-FFF2-40B4-BE49-F238E27FC236}">
                <a16:creationId xmlns:a16="http://schemas.microsoft.com/office/drawing/2014/main" id="{CD1A766D-94F3-51A4-08E1-6B8756EB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55167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1530DF87-83A9-6594-EC67-3D9253ED8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995399"/>
          </a:xfrm>
          <a:noFill/>
        </p:spPr>
      </p:pic>
    </p:spTree>
    <p:extLst>
      <p:ext uri="{BB962C8B-B14F-4D97-AF65-F5344CB8AC3E}">
        <p14:creationId xmlns:p14="http://schemas.microsoft.com/office/powerpoint/2010/main" val="256609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Fontti, hevonen&#10;&#10;Kuvaus luotu automaattisesti">
            <a:extLst>
              <a:ext uri="{FF2B5EF4-FFF2-40B4-BE49-F238E27FC236}">
                <a16:creationId xmlns:a16="http://schemas.microsoft.com/office/drawing/2014/main" id="{00D78A03-469F-8497-1F46-DED1EAEFC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7007891"/>
          </a:xfrm>
          <a:noFill/>
        </p:spPr>
      </p:pic>
    </p:spTree>
    <p:extLst>
      <p:ext uri="{BB962C8B-B14F-4D97-AF65-F5344CB8AC3E}">
        <p14:creationId xmlns:p14="http://schemas.microsoft.com/office/powerpoint/2010/main" val="362107912"/>
      </p:ext>
    </p:extLst>
  </p:cSld>
  <p:clrMapOvr>
    <a:masterClrMapping/>
  </p:clrMapOvr>
</p:sld>
</file>

<file path=ppt/theme/theme1.xml><?xml version="1.0" encoding="utf-8"?>
<a:theme xmlns:a="http://schemas.openxmlformats.org/drawingml/2006/main" name="Pelastakaa Lapset Teema 2022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Presentation Standard Not Embedded Template.potx" id="{4CCC1173-2659-4F2E-B678-431B7248A372}" vid="{FECCCABA-B02B-48DC-9D9F-C31F4D766E47}"/>
    </a:ext>
  </a:extLst>
</a:theme>
</file>

<file path=ppt/theme/theme2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ppt/theme/theme3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bb45e1-35e2-4c63-821b-ac1e6c317b5f">
      <Terms xmlns="http://schemas.microsoft.com/office/infopath/2007/PartnerControls"/>
    </lcf76f155ced4ddcb4097134ff3c332f>
    <TaxCatchAll xmlns="0da56fd1-ee88-4676-a934-5f143720cd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E953723E0CA1343B4F67A0975699A06" ma:contentTypeVersion="22" ma:contentTypeDescription="Luo uusi asiakirja." ma:contentTypeScope="" ma:versionID="0cca18ea87b9f5fe805c692a9b7e19cf">
  <xsd:schema xmlns:xsd="http://www.w3.org/2001/XMLSchema" xmlns:xs="http://www.w3.org/2001/XMLSchema" xmlns:p="http://schemas.microsoft.com/office/2006/metadata/properties" xmlns:ns2="dfbb45e1-35e2-4c63-821b-ac1e6c317b5f" xmlns:ns3="0da56fd1-ee88-4676-a934-5f143720cd46" targetNamespace="http://schemas.microsoft.com/office/2006/metadata/properties" ma:root="true" ma:fieldsID="85e1bd2b8017d37b01ad545c272b9445" ns2:_="" ns3:_="">
    <xsd:import namespace="dfbb45e1-35e2-4c63-821b-ac1e6c317b5f"/>
    <xsd:import namespace="0da56fd1-ee88-4676-a934-5f143720c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b45e1-35e2-4c63-821b-ac1e6c317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944caaca-6154-4086-bfbb-6e331549b5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56fd1-ee88-4676-a934-5f143720c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70f1af-6406-4b85-9a95-2f561b740ad7}" ma:internalName="TaxCatchAll" ma:showField="CatchAllData" ma:web="0da56fd1-ee88-4676-a934-5f143720c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0090F-DFC3-4E19-9678-5B6F1B85A445}">
  <ds:schemaRefs>
    <ds:schemaRef ds:uri="0da56fd1-ee88-4676-a934-5f143720cd46"/>
    <ds:schemaRef ds:uri="dfbb45e1-35e2-4c63-821b-ac1e6c317b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DBB0C4-38CB-43FE-B0D7-657425907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DD5D75-70DE-4EA5-AD0C-907B5ABF2AE8}">
  <ds:schemaRefs>
    <ds:schemaRef ds:uri="0da56fd1-ee88-4676-a934-5f143720cd46"/>
    <ds:schemaRef ds:uri="dfbb45e1-35e2-4c63-821b-ac1e6c317b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CH1673930_Power_Point_Presentation_Template_169</Template>
  <TotalTime>0</TotalTime>
  <Words>173</Words>
  <Application>Microsoft Office PowerPoint</Application>
  <PresentationFormat>Widescreen</PresentationFormat>
  <Paragraphs>40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Arial,Sans-Serif</vt:lpstr>
      <vt:lpstr>Calibri</vt:lpstr>
      <vt:lpstr>Gill Sans</vt:lpstr>
      <vt:lpstr>Gill Sans Infant MT</vt:lpstr>
      <vt:lpstr>Gill Sans Infant Std</vt:lpstr>
      <vt:lpstr>Lato</vt:lpstr>
      <vt:lpstr>Oswald Medium</vt:lpstr>
      <vt:lpstr>Symbol,Sans-Serif</vt:lpstr>
      <vt:lpstr>Pelastakaa Lapset Teema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Nykänen</dc:creator>
  <cp:lastModifiedBy>Kepler-Uotinen, Kaili</cp:lastModifiedBy>
  <cp:revision>230</cp:revision>
  <dcterms:created xsi:type="dcterms:W3CDTF">2022-08-08T08:25:07Z</dcterms:created>
  <dcterms:modified xsi:type="dcterms:W3CDTF">2025-09-19T07:12:20Z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0x0101009E953723E0CA1343B4F67A0975699A06</vt:lpwstr>
  </property>
  <property fmtid="{D5CDD505-2E9C-101B-9397-08002B2CF9AE}" pid="3" name="MediaServiceImageTags">
    <vt:lpwstr/>
  </property>
</Properties>
</file>